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3"/>
  </p:notesMasterIdLst>
  <p:sldIdLst>
    <p:sldId id="256" r:id="rId2"/>
    <p:sldId id="261" r:id="rId3"/>
    <p:sldId id="257" r:id="rId4"/>
    <p:sldId id="259" r:id="rId5"/>
    <p:sldId id="267" r:id="rId6"/>
    <p:sldId id="262" r:id="rId7"/>
    <p:sldId id="263" r:id="rId8"/>
    <p:sldId id="264" r:id="rId9"/>
    <p:sldId id="285" r:id="rId10"/>
    <p:sldId id="286" r:id="rId11"/>
    <p:sldId id="288" r:id="rId12"/>
    <p:sldId id="289" r:id="rId13"/>
    <p:sldId id="290" r:id="rId14"/>
    <p:sldId id="292" r:id="rId15"/>
    <p:sldId id="291" r:id="rId16"/>
    <p:sldId id="266" r:id="rId17"/>
    <p:sldId id="265" r:id="rId18"/>
    <p:sldId id="284" r:id="rId19"/>
    <p:sldId id="273" r:id="rId20"/>
    <p:sldId id="268" r:id="rId21"/>
    <p:sldId id="274" r:id="rId22"/>
    <p:sldId id="278" r:id="rId23"/>
    <p:sldId id="279" r:id="rId24"/>
    <p:sldId id="280" r:id="rId25"/>
    <p:sldId id="281" r:id="rId26"/>
    <p:sldId id="282" r:id="rId27"/>
    <p:sldId id="283" r:id="rId28"/>
    <p:sldId id="269" r:id="rId29"/>
    <p:sldId id="271" r:id="rId30"/>
    <p:sldId id="270"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2" d="100"/>
          <a:sy n="82" d="100"/>
        </p:scale>
        <p:origin x="720" y="58"/>
      </p:cViewPr>
      <p:guideLst/>
    </p:cSldViewPr>
  </p:slideViewPr>
  <p:outlineViewPr>
    <p:cViewPr>
      <p:scale>
        <a:sx n="33" d="100"/>
        <a:sy n="33" d="100"/>
      </p:scale>
      <p:origin x="0" y="-6106"/>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Temps de calcule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lineChart>
        <c:grouping val="standard"/>
        <c:varyColors val="0"/>
        <c:ser>
          <c:idx val="1"/>
          <c:order val="1"/>
          <c:spPr>
            <a:ln w="34925" cap="rnd">
              <a:solidFill>
                <a:schemeClr val="accent2"/>
              </a:solidFill>
              <a:round/>
            </a:ln>
            <a:effectLst>
              <a:outerShdw blurRad="57150" dist="19050" dir="5400000" algn="ctr" rotWithShape="0">
                <a:srgbClr val="000000">
                  <a:alpha val="63000"/>
                </a:srgbClr>
              </a:outerShdw>
            </a:effectLst>
          </c:spPr>
          <c:marker>
            <c:symbol val="none"/>
          </c:marker>
          <c:cat>
            <c:numRef>
              <c:f>Feuil1!$D$422:$D$921</c:f>
              <c:numCache>
                <c:formatCode>General</c:formatCode>
                <c:ptCount val="500"/>
                <c:pt idx="0">
                  <c:v>100000</c:v>
                </c:pt>
                <c:pt idx="1">
                  <c:v>200000</c:v>
                </c:pt>
                <c:pt idx="2">
                  <c:v>300000</c:v>
                </c:pt>
                <c:pt idx="3">
                  <c:v>400000</c:v>
                </c:pt>
                <c:pt idx="4">
                  <c:v>500000</c:v>
                </c:pt>
                <c:pt idx="5">
                  <c:v>600000</c:v>
                </c:pt>
                <c:pt idx="6">
                  <c:v>700000</c:v>
                </c:pt>
                <c:pt idx="7">
                  <c:v>800000</c:v>
                </c:pt>
                <c:pt idx="8">
                  <c:v>900000</c:v>
                </c:pt>
                <c:pt idx="9">
                  <c:v>1000000</c:v>
                </c:pt>
                <c:pt idx="10">
                  <c:v>1100000</c:v>
                </c:pt>
                <c:pt idx="11">
                  <c:v>1200000</c:v>
                </c:pt>
                <c:pt idx="12">
                  <c:v>1300000</c:v>
                </c:pt>
                <c:pt idx="13">
                  <c:v>1400000</c:v>
                </c:pt>
                <c:pt idx="14">
                  <c:v>1500000</c:v>
                </c:pt>
                <c:pt idx="15">
                  <c:v>1600000</c:v>
                </c:pt>
                <c:pt idx="16">
                  <c:v>1700000</c:v>
                </c:pt>
                <c:pt idx="17">
                  <c:v>1800000</c:v>
                </c:pt>
                <c:pt idx="18">
                  <c:v>1900000</c:v>
                </c:pt>
                <c:pt idx="19">
                  <c:v>2000000</c:v>
                </c:pt>
                <c:pt idx="20">
                  <c:v>2100000</c:v>
                </c:pt>
                <c:pt idx="21">
                  <c:v>2200000</c:v>
                </c:pt>
                <c:pt idx="22">
                  <c:v>2300000</c:v>
                </c:pt>
                <c:pt idx="23">
                  <c:v>2400000</c:v>
                </c:pt>
                <c:pt idx="24">
                  <c:v>2500000</c:v>
                </c:pt>
                <c:pt idx="25">
                  <c:v>2600000</c:v>
                </c:pt>
                <c:pt idx="26">
                  <c:v>2700000</c:v>
                </c:pt>
                <c:pt idx="27">
                  <c:v>2800000</c:v>
                </c:pt>
                <c:pt idx="28">
                  <c:v>2900000</c:v>
                </c:pt>
                <c:pt idx="29">
                  <c:v>3000000</c:v>
                </c:pt>
                <c:pt idx="30">
                  <c:v>3100000</c:v>
                </c:pt>
                <c:pt idx="31">
                  <c:v>3200000</c:v>
                </c:pt>
                <c:pt idx="32">
                  <c:v>3300000</c:v>
                </c:pt>
                <c:pt idx="33">
                  <c:v>3400000</c:v>
                </c:pt>
                <c:pt idx="34">
                  <c:v>3500000</c:v>
                </c:pt>
                <c:pt idx="35">
                  <c:v>3600000</c:v>
                </c:pt>
                <c:pt idx="36">
                  <c:v>3700000</c:v>
                </c:pt>
                <c:pt idx="37">
                  <c:v>3800000</c:v>
                </c:pt>
                <c:pt idx="38">
                  <c:v>3900000</c:v>
                </c:pt>
                <c:pt idx="39">
                  <c:v>4000000</c:v>
                </c:pt>
                <c:pt idx="40">
                  <c:v>4100000</c:v>
                </c:pt>
                <c:pt idx="41">
                  <c:v>4200000</c:v>
                </c:pt>
                <c:pt idx="42">
                  <c:v>4300000</c:v>
                </c:pt>
                <c:pt idx="43">
                  <c:v>4400000</c:v>
                </c:pt>
                <c:pt idx="44">
                  <c:v>4500000</c:v>
                </c:pt>
                <c:pt idx="45">
                  <c:v>4600000</c:v>
                </c:pt>
                <c:pt idx="46">
                  <c:v>4700000</c:v>
                </c:pt>
                <c:pt idx="47">
                  <c:v>4800000</c:v>
                </c:pt>
                <c:pt idx="48">
                  <c:v>4900000</c:v>
                </c:pt>
                <c:pt idx="49">
                  <c:v>5000000</c:v>
                </c:pt>
                <c:pt idx="50">
                  <c:v>5100000</c:v>
                </c:pt>
                <c:pt idx="51">
                  <c:v>5200000</c:v>
                </c:pt>
                <c:pt idx="52">
                  <c:v>5300000</c:v>
                </c:pt>
                <c:pt idx="53">
                  <c:v>5400000</c:v>
                </c:pt>
                <c:pt idx="54">
                  <c:v>5500000</c:v>
                </c:pt>
                <c:pt idx="55">
                  <c:v>5600000</c:v>
                </c:pt>
                <c:pt idx="56">
                  <c:v>5700000</c:v>
                </c:pt>
                <c:pt idx="57">
                  <c:v>5800000</c:v>
                </c:pt>
                <c:pt idx="58">
                  <c:v>5900000</c:v>
                </c:pt>
                <c:pt idx="59">
                  <c:v>6000000</c:v>
                </c:pt>
                <c:pt idx="60">
                  <c:v>6100000</c:v>
                </c:pt>
                <c:pt idx="61">
                  <c:v>6200000</c:v>
                </c:pt>
                <c:pt idx="62">
                  <c:v>6300000</c:v>
                </c:pt>
                <c:pt idx="63">
                  <c:v>6400000</c:v>
                </c:pt>
                <c:pt idx="64">
                  <c:v>6500000</c:v>
                </c:pt>
                <c:pt idx="65">
                  <c:v>6600000</c:v>
                </c:pt>
                <c:pt idx="66">
                  <c:v>6700000</c:v>
                </c:pt>
                <c:pt idx="67">
                  <c:v>6800000</c:v>
                </c:pt>
                <c:pt idx="68">
                  <c:v>6900000</c:v>
                </c:pt>
                <c:pt idx="69">
                  <c:v>7000000</c:v>
                </c:pt>
                <c:pt idx="70">
                  <c:v>7100000</c:v>
                </c:pt>
                <c:pt idx="71">
                  <c:v>7200000</c:v>
                </c:pt>
                <c:pt idx="72">
                  <c:v>7300000</c:v>
                </c:pt>
                <c:pt idx="73">
                  <c:v>7400000</c:v>
                </c:pt>
                <c:pt idx="74">
                  <c:v>7500000</c:v>
                </c:pt>
                <c:pt idx="75">
                  <c:v>7600000</c:v>
                </c:pt>
                <c:pt idx="76">
                  <c:v>7700000</c:v>
                </c:pt>
                <c:pt idx="77">
                  <c:v>7800000</c:v>
                </c:pt>
                <c:pt idx="78">
                  <c:v>7900000</c:v>
                </c:pt>
                <c:pt idx="79">
                  <c:v>8000000</c:v>
                </c:pt>
                <c:pt idx="80">
                  <c:v>8100000</c:v>
                </c:pt>
                <c:pt idx="81">
                  <c:v>8200000</c:v>
                </c:pt>
                <c:pt idx="82">
                  <c:v>8300000</c:v>
                </c:pt>
                <c:pt idx="83">
                  <c:v>8400000</c:v>
                </c:pt>
                <c:pt idx="84">
                  <c:v>8500000</c:v>
                </c:pt>
                <c:pt idx="85">
                  <c:v>8600000</c:v>
                </c:pt>
                <c:pt idx="86">
                  <c:v>8700000</c:v>
                </c:pt>
                <c:pt idx="87">
                  <c:v>8800000</c:v>
                </c:pt>
                <c:pt idx="88">
                  <c:v>8900000</c:v>
                </c:pt>
                <c:pt idx="89">
                  <c:v>9000000</c:v>
                </c:pt>
                <c:pt idx="90">
                  <c:v>9100000</c:v>
                </c:pt>
                <c:pt idx="91">
                  <c:v>9200000</c:v>
                </c:pt>
                <c:pt idx="92">
                  <c:v>9300000</c:v>
                </c:pt>
                <c:pt idx="93">
                  <c:v>9400000</c:v>
                </c:pt>
                <c:pt idx="94">
                  <c:v>9500000</c:v>
                </c:pt>
                <c:pt idx="95">
                  <c:v>9600000</c:v>
                </c:pt>
                <c:pt idx="96">
                  <c:v>9700000</c:v>
                </c:pt>
                <c:pt idx="97">
                  <c:v>9800000</c:v>
                </c:pt>
                <c:pt idx="98">
                  <c:v>9900000</c:v>
                </c:pt>
                <c:pt idx="99">
                  <c:v>10000000</c:v>
                </c:pt>
                <c:pt idx="100">
                  <c:v>10100000</c:v>
                </c:pt>
                <c:pt idx="101">
                  <c:v>10200000</c:v>
                </c:pt>
                <c:pt idx="102">
                  <c:v>10300000</c:v>
                </c:pt>
                <c:pt idx="103">
                  <c:v>10400000</c:v>
                </c:pt>
                <c:pt idx="104">
                  <c:v>10500000</c:v>
                </c:pt>
                <c:pt idx="105">
                  <c:v>10600000</c:v>
                </c:pt>
                <c:pt idx="106">
                  <c:v>10700000</c:v>
                </c:pt>
                <c:pt idx="107">
                  <c:v>10800000</c:v>
                </c:pt>
                <c:pt idx="108">
                  <c:v>10900000</c:v>
                </c:pt>
                <c:pt idx="109">
                  <c:v>11000000</c:v>
                </c:pt>
                <c:pt idx="110">
                  <c:v>11100000</c:v>
                </c:pt>
                <c:pt idx="111">
                  <c:v>11200000</c:v>
                </c:pt>
                <c:pt idx="112">
                  <c:v>11300000</c:v>
                </c:pt>
                <c:pt idx="113">
                  <c:v>11400000</c:v>
                </c:pt>
                <c:pt idx="114">
                  <c:v>11500000</c:v>
                </c:pt>
                <c:pt idx="115">
                  <c:v>11600000</c:v>
                </c:pt>
                <c:pt idx="116">
                  <c:v>11700000</c:v>
                </c:pt>
                <c:pt idx="117">
                  <c:v>11800000</c:v>
                </c:pt>
                <c:pt idx="118">
                  <c:v>11900000</c:v>
                </c:pt>
                <c:pt idx="119">
                  <c:v>12000000</c:v>
                </c:pt>
                <c:pt idx="120">
                  <c:v>12100000</c:v>
                </c:pt>
                <c:pt idx="121">
                  <c:v>12200000</c:v>
                </c:pt>
                <c:pt idx="122">
                  <c:v>12300000</c:v>
                </c:pt>
                <c:pt idx="123">
                  <c:v>12400000</c:v>
                </c:pt>
                <c:pt idx="124">
                  <c:v>12500000</c:v>
                </c:pt>
                <c:pt idx="125">
                  <c:v>12600000</c:v>
                </c:pt>
                <c:pt idx="126">
                  <c:v>12700000</c:v>
                </c:pt>
                <c:pt idx="127">
                  <c:v>12800000</c:v>
                </c:pt>
                <c:pt idx="128">
                  <c:v>12900000</c:v>
                </c:pt>
                <c:pt idx="129">
                  <c:v>13000000</c:v>
                </c:pt>
                <c:pt idx="130">
                  <c:v>13100000</c:v>
                </c:pt>
                <c:pt idx="131">
                  <c:v>13200000</c:v>
                </c:pt>
                <c:pt idx="132">
                  <c:v>13300000</c:v>
                </c:pt>
                <c:pt idx="133">
                  <c:v>13400000</c:v>
                </c:pt>
                <c:pt idx="134">
                  <c:v>13500000</c:v>
                </c:pt>
                <c:pt idx="135">
                  <c:v>13600000</c:v>
                </c:pt>
                <c:pt idx="136">
                  <c:v>13700000</c:v>
                </c:pt>
                <c:pt idx="137">
                  <c:v>13800000</c:v>
                </c:pt>
                <c:pt idx="138">
                  <c:v>13900000</c:v>
                </c:pt>
                <c:pt idx="139">
                  <c:v>14000000</c:v>
                </c:pt>
                <c:pt idx="140">
                  <c:v>14100000</c:v>
                </c:pt>
                <c:pt idx="141">
                  <c:v>14200000</c:v>
                </c:pt>
                <c:pt idx="142">
                  <c:v>14300000</c:v>
                </c:pt>
                <c:pt idx="143">
                  <c:v>14400000</c:v>
                </c:pt>
                <c:pt idx="144">
                  <c:v>14500000</c:v>
                </c:pt>
                <c:pt idx="145">
                  <c:v>14600000</c:v>
                </c:pt>
                <c:pt idx="146">
                  <c:v>14700000</c:v>
                </c:pt>
                <c:pt idx="147">
                  <c:v>14800000</c:v>
                </c:pt>
                <c:pt idx="148">
                  <c:v>14900000</c:v>
                </c:pt>
                <c:pt idx="149">
                  <c:v>15000000</c:v>
                </c:pt>
                <c:pt idx="150">
                  <c:v>15100000</c:v>
                </c:pt>
                <c:pt idx="151">
                  <c:v>15200000</c:v>
                </c:pt>
                <c:pt idx="152">
                  <c:v>15300000</c:v>
                </c:pt>
                <c:pt idx="153">
                  <c:v>15400000</c:v>
                </c:pt>
                <c:pt idx="154">
                  <c:v>15500000</c:v>
                </c:pt>
                <c:pt idx="155">
                  <c:v>15600000</c:v>
                </c:pt>
                <c:pt idx="156">
                  <c:v>15700000</c:v>
                </c:pt>
                <c:pt idx="157">
                  <c:v>15800000</c:v>
                </c:pt>
                <c:pt idx="158">
                  <c:v>15900000</c:v>
                </c:pt>
                <c:pt idx="159">
                  <c:v>16000000</c:v>
                </c:pt>
                <c:pt idx="160">
                  <c:v>16100000</c:v>
                </c:pt>
                <c:pt idx="161">
                  <c:v>16200000</c:v>
                </c:pt>
                <c:pt idx="162">
                  <c:v>16300000</c:v>
                </c:pt>
                <c:pt idx="163">
                  <c:v>16400000</c:v>
                </c:pt>
                <c:pt idx="164">
                  <c:v>16500000</c:v>
                </c:pt>
                <c:pt idx="165">
                  <c:v>16600000</c:v>
                </c:pt>
                <c:pt idx="166">
                  <c:v>16700000</c:v>
                </c:pt>
                <c:pt idx="167">
                  <c:v>16800000</c:v>
                </c:pt>
                <c:pt idx="168">
                  <c:v>16900000</c:v>
                </c:pt>
                <c:pt idx="169">
                  <c:v>17000000</c:v>
                </c:pt>
                <c:pt idx="170">
                  <c:v>17100000</c:v>
                </c:pt>
                <c:pt idx="171">
                  <c:v>17200000</c:v>
                </c:pt>
                <c:pt idx="172">
                  <c:v>17300000</c:v>
                </c:pt>
                <c:pt idx="173">
                  <c:v>17400000</c:v>
                </c:pt>
                <c:pt idx="174">
                  <c:v>17500000</c:v>
                </c:pt>
                <c:pt idx="175">
                  <c:v>17600000</c:v>
                </c:pt>
                <c:pt idx="176">
                  <c:v>17700000</c:v>
                </c:pt>
                <c:pt idx="177">
                  <c:v>17800000</c:v>
                </c:pt>
                <c:pt idx="178">
                  <c:v>17900000</c:v>
                </c:pt>
                <c:pt idx="179">
                  <c:v>18000000</c:v>
                </c:pt>
                <c:pt idx="180">
                  <c:v>18100000</c:v>
                </c:pt>
                <c:pt idx="181">
                  <c:v>18200000</c:v>
                </c:pt>
                <c:pt idx="182">
                  <c:v>18300000</c:v>
                </c:pt>
                <c:pt idx="183">
                  <c:v>18400000</c:v>
                </c:pt>
                <c:pt idx="184">
                  <c:v>18500000</c:v>
                </c:pt>
                <c:pt idx="185">
                  <c:v>18600000</c:v>
                </c:pt>
                <c:pt idx="186">
                  <c:v>18700000</c:v>
                </c:pt>
                <c:pt idx="187">
                  <c:v>18800000</c:v>
                </c:pt>
                <c:pt idx="188">
                  <c:v>18900000</c:v>
                </c:pt>
                <c:pt idx="189">
                  <c:v>19000000</c:v>
                </c:pt>
                <c:pt idx="190">
                  <c:v>19100000</c:v>
                </c:pt>
                <c:pt idx="191">
                  <c:v>19200000</c:v>
                </c:pt>
                <c:pt idx="192">
                  <c:v>19300000</c:v>
                </c:pt>
                <c:pt idx="193">
                  <c:v>19400000</c:v>
                </c:pt>
                <c:pt idx="194">
                  <c:v>19500000</c:v>
                </c:pt>
                <c:pt idx="195">
                  <c:v>19600000</c:v>
                </c:pt>
                <c:pt idx="196">
                  <c:v>19700000</c:v>
                </c:pt>
                <c:pt idx="197">
                  <c:v>19800000</c:v>
                </c:pt>
                <c:pt idx="198">
                  <c:v>19900000</c:v>
                </c:pt>
                <c:pt idx="199">
                  <c:v>20000000</c:v>
                </c:pt>
                <c:pt idx="200">
                  <c:v>20100000</c:v>
                </c:pt>
                <c:pt idx="201">
                  <c:v>20200000</c:v>
                </c:pt>
                <c:pt idx="202">
                  <c:v>20300000</c:v>
                </c:pt>
                <c:pt idx="203">
                  <c:v>20400000</c:v>
                </c:pt>
                <c:pt idx="204">
                  <c:v>20500000</c:v>
                </c:pt>
                <c:pt idx="205">
                  <c:v>20600000</c:v>
                </c:pt>
                <c:pt idx="206">
                  <c:v>20700000</c:v>
                </c:pt>
                <c:pt idx="207">
                  <c:v>20800000</c:v>
                </c:pt>
                <c:pt idx="208">
                  <c:v>20900000</c:v>
                </c:pt>
                <c:pt idx="209">
                  <c:v>21000000</c:v>
                </c:pt>
                <c:pt idx="210">
                  <c:v>21100000</c:v>
                </c:pt>
                <c:pt idx="211">
                  <c:v>21200000</c:v>
                </c:pt>
                <c:pt idx="212">
                  <c:v>21300000</c:v>
                </c:pt>
                <c:pt idx="213">
                  <c:v>21400000</c:v>
                </c:pt>
                <c:pt idx="214">
                  <c:v>21500000</c:v>
                </c:pt>
                <c:pt idx="215">
                  <c:v>21600000</c:v>
                </c:pt>
                <c:pt idx="216">
                  <c:v>21700000</c:v>
                </c:pt>
                <c:pt idx="217">
                  <c:v>21800000</c:v>
                </c:pt>
                <c:pt idx="218">
                  <c:v>21900000</c:v>
                </c:pt>
                <c:pt idx="219">
                  <c:v>22000000</c:v>
                </c:pt>
                <c:pt idx="220">
                  <c:v>22100000</c:v>
                </c:pt>
                <c:pt idx="221">
                  <c:v>22200000</c:v>
                </c:pt>
                <c:pt idx="222">
                  <c:v>22300000</c:v>
                </c:pt>
                <c:pt idx="223">
                  <c:v>22400000</c:v>
                </c:pt>
                <c:pt idx="224">
                  <c:v>22500000</c:v>
                </c:pt>
                <c:pt idx="225">
                  <c:v>22600000</c:v>
                </c:pt>
                <c:pt idx="226">
                  <c:v>22700000</c:v>
                </c:pt>
                <c:pt idx="227">
                  <c:v>22800000</c:v>
                </c:pt>
                <c:pt idx="228">
                  <c:v>22900000</c:v>
                </c:pt>
                <c:pt idx="229">
                  <c:v>23000000</c:v>
                </c:pt>
                <c:pt idx="230">
                  <c:v>23100000</c:v>
                </c:pt>
                <c:pt idx="231">
                  <c:v>23200000</c:v>
                </c:pt>
                <c:pt idx="232">
                  <c:v>23300000</c:v>
                </c:pt>
                <c:pt idx="233">
                  <c:v>23400000</c:v>
                </c:pt>
                <c:pt idx="234">
                  <c:v>23500000</c:v>
                </c:pt>
                <c:pt idx="235">
                  <c:v>23600000</c:v>
                </c:pt>
                <c:pt idx="236">
                  <c:v>23700000</c:v>
                </c:pt>
                <c:pt idx="237">
                  <c:v>23800000</c:v>
                </c:pt>
                <c:pt idx="238">
                  <c:v>23900000</c:v>
                </c:pt>
                <c:pt idx="239">
                  <c:v>24000000</c:v>
                </c:pt>
                <c:pt idx="240">
                  <c:v>24100000</c:v>
                </c:pt>
                <c:pt idx="241">
                  <c:v>24200000</c:v>
                </c:pt>
                <c:pt idx="242">
                  <c:v>24300000</c:v>
                </c:pt>
                <c:pt idx="243">
                  <c:v>24400000</c:v>
                </c:pt>
                <c:pt idx="244">
                  <c:v>24500000</c:v>
                </c:pt>
                <c:pt idx="245">
                  <c:v>24600000</c:v>
                </c:pt>
                <c:pt idx="246">
                  <c:v>24700000</c:v>
                </c:pt>
                <c:pt idx="247">
                  <c:v>24800000</c:v>
                </c:pt>
                <c:pt idx="248">
                  <c:v>24900000</c:v>
                </c:pt>
                <c:pt idx="249">
                  <c:v>25000000</c:v>
                </c:pt>
                <c:pt idx="250">
                  <c:v>25100000</c:v>
                </c:pt>
                <c:pt idx="251">
                  <c:v>25200000</c:v>
                </c:pt>
                <c:pt idx="252">
                  <c:v>25300000</c:v>
                </c:pt>
                <c:pt idx="253">
                  <c:v>25400000</c:v>
                </c:pt>
                <c:pt idx="254">
                  <c:v>25500000</c:v>
                </c:pt>
                <c:pt idx="255">
                  <c:v>25600000</c:v>
                </c:pt>
                <c:pt idx="256">
                  <c:v>25700000</c:v>
                </c:pt>
                <c:pt idx="257">
                  <c:v>25800000</c:v>
                </c:pt>
                <c:pt idx="258">
                  <c:v>25900000</c:v>
                </c:pt>
                <c:pt idx="259">
                  <c:v>26000000</c:v>
                </c:pt>
                <c:pt idx="260">
                  <c:v>26100000</c:v>
                </c:pt>
                <c:pt idx="261">
                  <c:v>26200000</c:v>
                </c:pt>
                <c:pt idx="262">
                  <c:v>26300000</c:v>
                </c:pt>
                <c:pt idx="263">
                  <c:v>26400000</c:v>
                </c:pt>
                <c:pt idx="264">
                  <c:v>26500000</c:v>
                </c:pt>
                <c:pt idx="265">
                  <c:v>26600000</c:v>
                </c:pt>
                <c:pt idx="266">
                  <c:v>26700000</c:v>
                </c:pt>
                <c:pt idx="267">
                  <c:v>26800000</c:v>
                </c:pt>
                <c:pt idx="268">
                  <c:v>26900000</c:v>
                </c:pt>
                <c:pt idx="269">
                  <c:v>27000000</c:v>
                </c:pt>
                <c:pt idx="270">
                  <c:v>27100000</c:v>
                </c:pt>
                <c:pt idx="271">
                  <c:v>27200000</c:v>
                </c:pt>
                <c:pt idx="272">
                  <c:v>27300000</c:v>
                </c:pt>
                <c:pt idx="273">
                  <c:v>27400000</c:v>
                </c:pt>
                <c:pt idx="274">
                  <c:v>27500000</c:v>
                </c:pt>
                <c:pt idx="275">
                  <c:v>27600000</c:v>
                </c:pt>
                <c:pt idx="276">
                  <c:v>27700000</c:v>
                </c:pt>
                <c:pt idx="277">
                  <c:v>27800000</c:v>
                </c:pt>
                <c:pt idx="278">
                  <c:v>27900000</c:v>
                </c:pt>
                <c:pt idx="279">
                  <c:v>28000000</c:v>
                </c:pt>
                <c:pt idx="280">
                  <c:v>28100000</c:v>
                </c:pt>
                <c:pt idx="281">
                  <c:v>28200000</c:v>
                </c:pt>
                <c:pt idx="282">
                  <c:v>28300000</c:v>
                </c:pt>
                <c:pt idx="283">
                  <c:v>28400000</c:v>
                </c:pt>
                <c:pt idx="284">
                  <c:v>28500000</c:v>
                </c:pt>
                <c:pt idx="285">
                  <c:v>28600000</c:v>
                </c:pt>
                <c:pt idx="286">
                  <c:v>28700000</c:v>
                </c:pt>
                <c:pt idx="287">
                  <c:v>28800000</c:v>
                </c:pt>
                <c:pt idx="288">
                  <c:v>28900000</c:v>
                </c:pt>
                <c:pt idx="289">
                  <c:v>29000000</c:v>
                </c:pt>
                <c:pt idx="290">
                  <c:v>29100000</c:v>
                </c:pt>
                <c:pt idx="291">
                  <c:v>29200000</c:v>
                </c:pt>
                <c:pt idx="292">
                  <c:v>29300000</c:v>
                </c:pt>
                <c:pt idx="293">
                  <c:v>29400000</c:v>
                </c:pt>
                <c:pt idx="294">
                  <c:v>29500000</c:v>
                </c:pt>
                <c:pt idx="295">
                  <c:v>29600000</c:v>
                </c:pt>
                <c:pt idx="296">
                  <c:v>29700000</c:v>
                </c:pt>
                <c:pt idx="297">
                  <c:v>29800000</c:v>
                </c:pt>
                <c:pt idx="298">
                  <c:v>29900000</c:v>
                </c:pt>
                <c:pt idx="299">
                  <c:v>30000000</c:v>
                </c:pt>
                <c:pt idx="300">
                  <c:v>30100000</c:v>
                </c:pt>
                <c:pt idx="301">
                  <c:v>30200000</c:v>
                </c:pt>
                <c:pt idx="302">
                  <c:v>30300000</c:v>
                </c:pt>
                <c:pt idx="303">
                  <c:v>30400000</c:v>
                </c:pt>
                <c:pt idx="304">
                  <c:v>30500000</c:v>
                </c:pt>
                <c:pt idx="305">
                  <c:v>30600000</c:v>
                </c:pt>
                <c:pt idx="306">
                  <c:v>30700000</c:v>
                </c:pt>
                <c:pt idx="307">
                  <c:v>30800000</c:v>
                </c:pt>
                <c:pt idx="308">
                  <c:v>30900000</c:v>
                </c:pt>
                <c:pt idx="309">
                  <c:v>31000000</c:v>
                </c:pt>
                <c:pt idx="310">
                  <c:v>31100000</c:v>
                </c:pt>
                <c:pt idx="311">
                  <c:v>31200000</c:v>
                </c:pt>
                <c:pt idx="312">
                  <c:v>31300000</c:v>
                </c:pt>
                <c:pt idx="313">
                  <c:v>31400000</c:v>
                </c:pt>
                <c:pt idx="314">
                  <c:v>31500000</c:v>
                </c:pt>
                <c:pt idx="315">
                  <c:v>31600000</c:v>
                </c:pt>
                <c:pt idx="316">
                  <c:v>31700000</c:v>
                </c:pt>
                <c:pt idx="317">
                  <c:v>31800000</c:v>
                </c:pt>
                <c:pt idx="318">
                  <c:v>31900000</c:v>
                </c:pt>
                <c:pt idx="319">
                  <c:v>32000000</c:v>
                </c:pt>
                <c:pt idx="320">
                  <c:v>32100000</c:v>
                </c:pt>
                <c:pt idx="321">
                  <c:v>32200000</c:v>
                </c:pt>
                <c:pt idx="322">
                  <c:v>32300000</c:v>
                </c:pt>
                <c:pt idx="323">
                  <c:v>32400000</c:v>
                </c:pt>
                <c:pt idx="324">
                  <c:v>32500000</c:v>
                </c:pt>
                <c:pt idx="325">
                  <c:v>32600000</c:v>
                </c:pt>
                <c:pt idx="326">
                  <c:v>32700000</c:v>
                </c:pt>
                <c:pt idx="327">
                  <c:v>32800000</c:v>
                </c:pt>
                <c:pt idx="328">
                  <c:v>32900000</c:v>
                </c:pt>
                <c:pt idx="329">
                  <c:v>33000000</c:v>
                </c:pt>
                <c:pt idx="330">
                  <c:v>33100000</c:v>
                </c:pt>
                <c:pt idx="331">
                  <c:v>33200000</c:v>
                </c:pt>
                <c:pt idx="332">
                  <c:v>33300000</c:v>
                </c:pt>
                <c:pt idx="333">
                  <c:v>33400000</c:v>
                </c:pt>
                <c:pt idx="334">
                  <c:v>33500000</c:v>
                </c:pt>
                <c:pt idx="335">
                  <c:v>33600000</c:v>
                </c:pt>
                <c:pt idx="336">
                  <c:v>33700000</c:v>
                </c:pt>
                <c:pt idx="337">
                  <c:v>33800000</c:v>
                </c:pt>
                <c:pt idx="338">
                  <c:v>33900000</c:v>
                </c:pt>
                <c:pt idx="339">
                  <c:v>34000000</c:v>
                </c:pt>
                <c:pt idx="340">
                  <c:v>34100000</c:v>
                </c:pt>
                <c:pt idx="341">
                  <c:v>34200000</c:v>
                </c:pt>
                <c:pt idx="342">
                  <c:v>34300000</c:v>
                </c:pt>
                <c:pt idx="343">
                  <c:v>34400000</c:v>
                </c:pt>
                <c:pt idx="344">
                  <c:v>34500000</c:v>
                </c:pt>
                <c:pt idx="345">
                  <c:v>34600000</c:v>
                </c:pt>
                <c:pt idx="346">
                  <c:v>34700000</c:v>
                </c:pt>
                <c:pt idx="347">
                  <c:v>34800000</c:v>
                </c:pt>
                <c:pt idx="348">
                  <c:v>34900000</c:v>
                </c:pt>
                <c:pt idx="349">
                  <c:v>35000000</c:v>
                </c:pt>
                <c:pt idx="350">
                  <c:v>35100000</c:v>
                </c:pt>
                <c:pt idx="351">
                  <c:v>35200000</c:v>
                </c:pt>
                <c:pt idx="352">
                  <c:v>35300000</c:v>
                </c:pt>
                <c:pt idx="353">
                  <c:v>35400000</c:v>
                </c:pt>
                <c:pt idx="354">
                  <c:v>35500000</c:v>
                </c:pt>
                <c:pt idx="355">
                  <c:v>35600000</c:v>
                </c:pt>
                <c:pt idx="356">
                  <c:v>35700000</c:v>
                </c:pt>
                <c:pt idx="357">
                  <c:v>35800000</c:v>
                </c:pt>
                <c:pt idx="358">
                  <c:v>35900000</c:v>
                </c:pt>
                <c:pt idx="359">
                  <c:v>36000000</c:v>
                </c:pt>
                <c:pt idx="360">
                  <c:v>36100000</c:v>
                </c:pt>
                <c:pt idx="361">
                  <c:v>36200000</c:v>
                </c:pt>
                <c:pt idx="362">
                  <c:v>36300000</c:v>
                </c:pt>
                <c:pt idx="363">
                  <c:v>36400000</c:v>
                </c:pt>
                <c:pt idx="364">
                  <c:v>36500000</c:v>
                </c:pt>
                <c:pt idx="365">
                  <c:v>36600000</c:v>
                </c:pt>
                <c:pt idx="366">
                  <c:v>36700000</c:v>
                </c:pt>
                <c:pt idx="367">
                  <c:v>36800000</c:v>
                </c:pt>
                <c:pt idx="368">
                  <c:v>36900000</c:v>
                </c:pt>
                <c:pt idx="369">
                  <c:v>37000000</c:v>
                </c:pt>
                <c:pt idx="370">
                  <c:v>37100000</c:v>
                </c:pt>
                <c:pt idx="371">
                  <c:v>37200000</c:v>
                </c:pt>
                <c:pt idx="372">
                  <c:v>37300000</c:v>
                </c:pt>
                <c:pt idx="373">
                  <c:v>37400000</c:v>
                </c:pt>
                <c:pt idx="374">
                  <c:v>37500000</c:v>
                </c:pt>
                <c:pt idx="375">
                  <c:v>37600000</c:v>
                </c:pt>
                <c:pt idx="376">
                  <c:v>37700000</c:v>
                </c:pt>
                <c:pt idx="377">
                  <c:v>37800000</c:v>
                </c:pt>
                <c:pt idx="378">
                  <c:v>37900000</c:v>
                </c:pt>
                <c:pt idx="379">
                  <c:v>38000000</c:v>
                </c:pt>
                <c:pt idx="380">
                  <c:v>38100000</c:v>
                </c:pt>
                <c:pt idx="381">
                  <c:v>38200000</c:v>
                </c:pt>
                <c:pt idx="382">
                  <c:v>38300000</c:v>
                </c:pt>
                <c:pt idx="383">
                  <c:v>38400000</c:v>
                </c:pt>
                <c:pt idx="384">
                  <c:v>38500000</c:v>
                </c:pt>
                <c:pt idx="385">
                  <c:v>38600000</c:v>
                </c:pt>
                <c:pt idx="386">
                  <c:v>38700000</c:v>
                </c:pt>
                <c:pt idx="387">
                  <c:v>38800000</c:v>
                </c:pt>
                <c:pt idx="388">
                  <c:v>38900000</c:v>
                </c:pt>
                <c:pt idx="389">
                  <c:v>39000000</c:v>
                </c:pt>
                <c:pt idx="390">
                  <c:v>39100000</c:v>
                </c:pt>
                <c:pt idx="391">
                  <c:v>39200000</c:v>
                </c:pt>
                <c:pt idx="392">
                  <c:v>39300000</c:v>
                </c:pt>
                <c:pt idx="393">
                  <c:v>39400000</c:v>
                </c:pt>
                <c:pt idx="394">
                  <c:v>39500000</c:v>
                </c:pt>
                <c:pt idx="395">
                  <c:v>39600000</c:v>
                </c:pt>
                <c:pt idx="396">
                  <c:v>39700000</c:v>
                </c:pt>
                <c:pt idx="397">
                  <c:v>39800000</c:v>
                </c:pt>
                <c:pt idx="398">
                  <c:v>39900000</c:v>
                </c:pt>
                <c:pt idx="399">
                  <c:v>40000000</c:v>
                </c:pt>
                <c:pt idx="400">
                  <c:v>40100000</c:v>
                </c:pt>
                <c:pt idx="401">
                  <c:v>40200000</c:v>
                </c:pt>
                <c:pt idx="402">
                  <c:v>40300000</c:v>
                </c:pt>
                <c:pt idx="403">
                  <c:v>40400000</c:v>
                </c:pt>
                <c:pt idx="404">
                  <c:v>40500000</c:v>
                </c:pt>
                <c:pt idx="405">
                  <c:v>40600000</c:v>
                </c:pt>
                <c:pt idx="406">
                  <c:v>40700000</c:v>
                </c:pt>
                <c:pt idx="407">
                  <c:v>40800000</c:v>
                </c:pt>
                <c:pt idx="408">
                  <c:v>40900000</c:v>
                </c:pt>
                <c:pt idx="409">
                  <c:v>41000000</c:v>
                </c:pt>
                <c:pt idx="410">
                  <c:v>41100000</c:v>
                </c:pt>
                <c:pt idx="411">
                  <c:v>41200000</c:v>
                </c:pt>
                <c:pt idx="412">
                  <c:v>41300000</c:v>
                </c:pt>
                <c:pt idx="413">
                  <c:v>41400000</c:v>
                </c:pt>
                <c:pt idx="414">
                  <c:v>41500000</c:v>
                </c:pt>
                <c:pt idx="415">
                  <c:v>41600000</c:v>
                </c:pt>
                <c:pt idx="416">
                  <c:v>41700000</c:v>
                </c:pt>
                <c:pt idx="417">
                  <c:v>41800000</c:v>
                </c:pt>
                <c:pt idx="418">
                  <c:v>41900000</c:v>
                </c:pt>
                <c:pt idx="419">
                  <c:v>42000000</c:v>
                </c:pt>
                <c:pt idx="420">
                  <c:v>42100000</c:v>
                </c:pt>
                <c:pt idx="421">
                  <c:v>42200000</c:v>
                </c:pt>
                <c:pt idx="422">
                  <c:v>42300000</c:v>
                </c:pt>
                <c:pt idx="423">
                  <c:v>42400000</c:v>
                </c:pt>
                <c:pt idx="424">
                  <c:v>42500000</c:v>
                </c:pt>
                <c:pt idx="425">
                  <c:v>42600000</c:v>
                </c:pt>
                <c:pt idx="426">
                  <c:v>42700000</c:v>
                </c:pt>
                <c:pt idx="427">
                  <c:v>42800000</c:v>
                </c:pt>
                <c:pt idx="428">
                  <c:v>42900000</c:v>
                </c:pt>
                <c:pt idx="429">
                  <c:v>43000000</c:v>
                </c:pt>
                <c:pt idx="430">
                  <c:v>43100000</c:v>
                </c:pt>
                <c:pt idx="431">
                  <c:v>43200000</c:v>
                </c:pt>
                <c:pt idx="432">
                  <c:v>43300000</c:v>
                </c:pt>
                <c:pt idx="433">
                  <c:v>43400000</c:v>
                </c:pt>
                <c:pt idx="434">
                  <c:v>43500000</c:v>
                </c:pt>
                <c:pt idx="435">
                  <c:v>43600000</c:v>
                </c:pt>
                <c:pt idx="436">
                  <c:v>43700000</c:v>
                </c:pt>
                <c:pt idx="437">
                  <c:v>43800000</c:v>
                </c:pt>
                <c:pt idx="438">
                  <c:v>43900000</c:v>
                </c:pt>
                <c:pt idx="439">
                  <c:v>44000000</c:v>
                </c:pt>
                <c:pt idx="440">
                  <c:v>44100000</c:v>
                </c:pt>
                <c:pt idx="441">
                  <c:v>44200000</c:v>
                </c:pt>
                <c:pt idx="442">
                  <c:v>44300000</c:v>
                </c:pt>
                <c:pt idx="443">
                  <c:v>44400000</c:v>
                </c:pt>
                <c:pt idx="444">
                  <c:v>44500000</c:v>
                </c:pt>
                <c:pt idx="445">
                  <c:v>44600000</c:v>
                </c:pt>
                <c:pt idx="446">
                  <c:v>44700000</c:v>
                </c:pt>
                <c:pt idx="447">
                  <c:v>44800000</c:v>
                </c:pt>
                <c:pt idx="448">
                  <c:v>44900000</c:v>
                </c:pt>
                <c:pt idx="449">
                  <c:v>45000000</c:v>
                </c:pt>
                <c:pt idx="450">
                  <c:v>45100000</c:v>
                </c:pt>
                <c:pt idx="451">
                  <c:v>45200000</c:v>
                </c:pt>
                <c:pt idx="452">
                  <c:v>45300000</c:v>
                </c:pt>
                <c:pt idx="453">
                  <c:v>45400000</c:v>
                </c:pt>
                <c:pt idx="454">
                  <c:v>45500000</c:v>
                </c:pt>
                <c:pt idx="455">
                  <c:v>45600000</c:v>
                </c:pt>
                <c:pt idx="456">
                  <c:v>45700000</c:v>
                </c:pt>
                <c:pt idx="457">
                  <c:v>45800000</c:v>
                </c:pt>
                <c:pt idx="458">
                  <c:v>45900000</c:v>
                </c:pt>
                <c:pt idx="459">
                  <c:v>46000000</c:v>
                </c:pt>
                <c:pt idx="460">
                  <c:v>46100000</c:v>
                </c:pt>
                <c:pt idx="461">
                  <c:v>46200000</c:v>
                </c:pt>
                <c:pt idx="462">
                  <c:v>46300000</c:v>
                </c:pt>
                <c:pt idx="463">
                  <c:v>46400000</c:v>
                </c:pt>
                <c:pt idx="464">
                  <c:v>46500000</c:v>
                </c:pt>
                <c:pt idx="465">
                  <c:v>46600000</c:v>
                </c:pt>
                <c:pt idx="466">
                  <c:v>46700000</c:v>
                </c:pt>
                <c:pt idx="467">
                  <c:v>46800000</c:v>
                </c:pt>
                <c:pt idx="468">
                  <c:v>46900000</c:v>
                </c:pt>
                <c:pt idx="469">
                  <c:v>47000000</c:v>
                </c:pt>
                <c:pt idx="470">
                  <c:v>47100000</c:v>
                </c:pt>
                <c:pt idx="471">
                  <c:v>47200000</c:v>
                </c:pt>
                <c:pt idx="472">
                  <c:v>47300000</c:v>
                </c:pt>
                <c:pt idx="473">
                  <c:v>47400000</c:v>
                </c:pt>
                <c:pt idx="474">
                  <c:v>47500000</c:v>
                </c:pt>
                <c:pt idx="475">
                  <c:v>47600000</c:v>
                </c:pt>
                <c:pt idx="476">
                  <c:v>47700000</c:v>
                </c:pt>
                <c:pt idx="477">
                  <c:v>47800000</c:v>
                </c:pt>
                <c:pt idx="478">
                  <c:v>47900000</c:v>
                </c:pt>
                <c:pt idx="479">
                  <c:v>48000000</c:v>
                </c:pt>
                <c:pt idx="480">
                  <c:v>48100000</c:v>
                </c:pt>
                <c:pt idx="481">
                  <c:v>48200000</c:v>
                </c:pt>
                <c:pt idx="482">
                  <c:v>48300000</c:v>
                </c:pt>
                <c:pt idx="483">
                  <c:v>48400000</c:v>
                </c:pt>
                <c:pt idx="484">
                  <c:v>48500000</c:v>
                </c:pt>
                <c:pt idx="485">
                  <c:v>48600000</c:v>
                </c:pt>
                <c:pt idx="486">
                  <c:v>48700000</c:v>
                </c:pt>
                <c:pt idx="487">
                  <c:v>48800000</c:v>
                </c:pt>
                <c:pt idx="488">
                  <c:v>48900000</c:v>
                </c:pt>
                <c:pt idx="489">
                  <c:v>49000000</c:v>
                </c:pt>
                <c:pt idx="490">
                  <c:v>49100000</c:v>
                </c:pt>
                <c:pt idx="491">
                  <c:v>49200000</c:v>
                </c:pt>
                <c:pt idx="492">
                  <c:v>49300000</c:v>
                </c:pt>
                <c:pt idx="493">
                  <c:v>49400000</c:v>
                </c:pt>
                <c:pt idx="494">
                  <c:v>49500000</c:v>
                </c:pt>
                <c:pt idx="495">
                  <c:v>49600000</c:v>
                </c:pt>
                <c:pt idx="496">
                  <c:v>49700000</c:v>
                </c:pt>
                <c:pt idx="497">
                  <c:v>49800000</c:v>
                </c:pt>
                <c:pt idx="498">
                  <c:v>49900000</c:v>
                </c:pt>
                <c:pt idx="499">
                  <c:v>50000000</c:v>
                </c:pt>
              </c:numCache>
            </c:numRef>
          </c:cat>
          <c:val>
            <c:numRef>
              <c:f>Feuil1!$E$422:$E$921</c:f>
              <c:numCache>
                <c:formatCode>General</c:formatCode>
                <c:ptCount val="500"/>
                <c:pt idx="0">
                  <c:v>8</c:v>
                </c:pt>
                <c:pt idx="1">
                  <c:v>2</c:v>
                </c:pt>
                <c:pt idx="2">
                  <c:v>3</c:v>
                </c:pt>
                <c:pt idx="3">
                  <c:v>1</c:v>
                </c:pt>
                <c:pt idx="4">
                  <c:v>1</c:v>
                </c:pt>
                <c:pt idx="5">
                  <c:v>1</c:v>
                </c:pt>
                <c:pt idx="6">
                  <c:v>1</c:v>
                </c:pt>
                <c:pt idx="7">
                  <c:v>2</c:v>
                </c:pt>
                <c:pt idx="8">
                  <c:v>2</c:v>
                </c:pt>
                <c:pt idx="9">
                  <c:v>2</c:v>
                </c:pt>
                <c:pt idx="10">
                  <c:v>2</c:v>
                </c:pt>
                <c:pt idx="11">
                  <c:v>3</c:v>
                </c:pt>
                <c:pt idx="12">
                  <c:v>4</c:v>
                </c:pt>
                <c:pt idx="13">
                  <c:v>4</c:v>
                </c:pt>
                <c:pt idx="14">
                  <c:v>4</c:v>
                </c:pt>
                <c:pt idx="15">
                  <c:v>4</c:v>
                </c:pt>
                <c:pt idx="16">
                  <c:v>4</c:v>
                </c:pt>
                <c:pt idx="17">
                  <c:v>4</c:v>
                </c:pt>
                <c:pt idx="18">
                  <c:v>4</c:v>
                </c:pt>
                <c:pt idx="19">
                  <c:v>5</c:v>
                </c:pt>
                <c:pt idx="20">
                  <c:v>5</c:v>
                </c:pt>
                <c:pt idx="21">
                  <c:v>6</c:v>
                </c:pt>
                <c:pt idx="22">
                  <c:v>6</c:v>
                </c:pt>
                <c:pt idx="23">
                  <c:v>6</c:v>
                </c:pt>
                <c:pt idx="24">
                  <c:v>7</c:v>
                </c:pt>
                <c:pt idx="25">
                  <c:v>6</c:v>
                </c:pt>
                <c:pt idx="26">
                  <c:v>6</c:v>
                </c:pt>
                <c:pt idx="27">
                  <c:v>7</c:v>
                </c:pt>
                <c:pt idx="28">
                  <c:v>7</c:v>
                </c:pt>
                <c:pt idx="29">
                  <c:v>9</c:v>
                </c:pt>
                <c:pt idx="30">
                  <c:v>8</c:v>
                </c:pt>
                <c:pt idx="31">
                  <c:v>9</c:v>
                </c:pt>
                <c:pt idx="32">
                  <c:v>10</c:v>
                </c:pt>
                <c:pt idx="33">
                  <c:v>9</c:v>
                </c:pt>
                <c:pt idx="34">
                  <c:v>9</c:v>
                </c:pt>
                <c:pt idx="35">
                  <c:v>9</c:v>
                </c:pt>
                <c:pt idx="36">
                  <c:v>10</c:v>
                </c:pt>
                <c:pt idx="37">
                  <c:v>9</c:v>
                </c:pt>
                <c:pt idx="38">
                  <c:v>10</c:v>
                </c:pt>
                <c:pt idx="39">
                  <c:v>10</c:v>
                </c:pt>
                <c:pt idx="40">
                  <c:v>10</c:v>
                </c:pt>
                <c:pt idx="41">
                  <c:v>11</c:v>
                </c:pt>
                <c:pt idx="42">
                  <c:v>10</c:v>
                </c:pt>
                <c:pt idx="43">
                  <c:v>11</c:v>
                </c:pt>
                <c:pt idx="44">
                  <c:v>11</c:v>
                </c:pt>
                <c:pt idx="45">
                  <c:v>12</c:v>
                </c:pt>
                <c:pt idx="46">
                  <c:v>12</c:v>
                </c:pt>
                <c:pt idx="47">
                  <c:v>13</c:v>
                </c:pt>
                <c:pt idx="48">
                  <c:v>13</c:v>
                </c:pt>
                <c:pt idx="49">
                  <c:v>13</c:v>
                </c:pt>
                <c:pt idx="50">
                  <c:v>12</c:v>
                </c:pt>
                <c:pt idx="51">
                  <c:v>14</c:v>
                </c:pt>
                <c:pt idx="52">
                  <c:v>14</c:v>
                </c:pt>
                <c:pt idx="53">
                  <c:v>14</c:v>
                </c:pt>
                <c:pt idx="54">
                  <c:v>14</c:v>
                </c:pt>
                <c:pt idx="55">
                  <c:v>14</c:v>
                </c:pt>
                <c:pt idx="56">
                  <c:v>14</c:v>
                </c:pt>
                <c:pt idx="57">
                  <c:v>15</c:v>
                </c:pt>
                <c:pt idx="58">
                  <c:v>14</c:v>
                </c:pt>
                <c:pt idx="59">
                  <c:v>14</c:v>
                </c:pt>
                <c:pt idx="60">
                  <c:v>15</c:v>
                </c:pt>
                <c:pt idx="61">
                  <c:v>16</c:v>
                </c:pt>
                <c:pt idx="62">
                  <c:v>16</c:v>
                </c:pt>
                <c:pt idx="63">
                  <c:v>15</c:v>
                </c:pt>
                <c:pt idx="64">
                  <c:v>17</c:v>
                </c:pt>
                <c:pt idx="65">
                  <c:v>17</c:v>
                </c:pt>
                <c:pt idx="66">
                  <c:v>17</c:v>
                </c:pt>
                <c:pt idx="67">
                  <c:v>18</c:v>
                </c:pt>
                <c:pt idx="68">
                  <c:v>17</c:v>
                </c:pt>
                <c:pt idx="69">
                  <c:v>17</c:v>
                </c:pt>
                <c:pt idx="70">
                  <c:v>18</c:v>
                </c:pt>
                <c:pt idx="71">
                  <c:v>18</c:v>
                </c:pt>
                <c:pt idx="72">
                  <c:v>18</c:v>
                </c:pt>
                <c:pt idx="73">
                  <c:v>19</c:v>
                </c:pt>
                <c:pt idx="74">
                  <c:v>19</c:v>
                </c:pt>
                <c:pt idx="75">
                  <c:v>18</c:v>
                </c:pt>
                <c:pt idx="76">
                  <c:v>19</c:v>
                </c:pt>
                <c:pt idx="77">
                  <c:v>20</c:v>
                </c:pt>
                <c:pt idx="78">
                  <c:v>20</c:v>
                </c:pt>
                <c:pt idx="79">
                  <c:v>20</c:v>
                </c:pt>
                <c:pt idx="80">
                  <c:v>20</c:v>
                </c:pt>
                <c:pt idx="81">
                  <c:v>21</c:v>
                </c:pt>
                <c:pt idx="82">
                  <c:v>21</c:v>
                </c:pt>
                <c:pt idx="83">
                  <c:v>21</c:v>
                </c:pt>
                <c:pt idx="84">
                  <c:v>21</c:v>
                </c:pt>
                <c:pt idx="85">
                  <c:v>22</c:v>
                </c:pt>
                <c:pt idx="86">
                  <c:v>23</c:v>
                </c:pt>
                <c:pt idx="87">
                  <c:v>22</c:v>
                </c:pt>
                <c:pt idx="88">
                  <c:v>23</c:v>
                </c:pt>
                <c:pt idx="89">
                  <c:v>22</c:v>
                </c:pt>
                <c:pt idx="90">
                  <c:v>23</c:v>
                </c:pt>
                <c:pt idx="91">
                  <c:v>23</c:v>
                </c:pt>
                <c:pt idx="92">
                  <c:v>24</c:v>
                </c:pt>
                <c:pt idx="93">
                  <c:v>23</c:v>
                </c:pt>
                <c:pt idx="94">
                  <c:v>23</c:v>
                </c:pt>
                <c:pt idx="95">
                  <c:v>24</c:v>
                </c:pt>
                <c:pt idx="96">
                  <c:v>25</c:v>
                </c:pt>
                <c:pt idx="97">
                  <c:v>25</c:v>
                </c:pt>
                <c:pt idx="98">
                  <c:v>25</c:v>
                </c:pt>
                <c:pt idx="99">
                  <c:v>24</c:v>
                </c:pt>
                <c:pt idx="100">
                  <c:v>25</c:v>
                </c:pt>
                <c:pt idx="101">
                  <c:v>26</c:v>
                </c:pt>
                <c:pt idx="102">
                  <c:v>26</c:v>
                </c:pt>
                <c:pt idx="103">
                  <c:v>26</c:v>
                </c:pt>
                <c:pt idx="104">
                  <c:v>27</c:v>
                </c:pt>
                <c:pt idx="105">
                  <c:v>26</c:v>
                </c:pt>
                <c:pt idx="106">
                  <c:v>28</c:v>
                </c:pt>
                <c:pt idx="107">
                  <c:v>26</c:v>
                </c:pt>
                <c:pt idx="108">
                  <c:v>27</c:v>
                </c:pt>
                <c:pt idx="109">
                  <c:v>27</c:v>
                </c:pt>
                <c:pt idx="110">
                  <c:v>28</c:v>
                </c:pt>
                <c:pt idx="111">
                  <c:v>29</c:v>
                </c:pt>
                <c:pt idx="112">
                  <c:v>28</c:v>
                </c:pt>
                <c:pt idx="113">
                  <c:v>29</c:v>
                </c:pt>
                <c:pt idx="114">
                  <c:v>28</c:v>
                </c:pt>
                <c:pt idx="115">
                  <c:v>29</c:v>
                </c:pt>
                <c:pt idx="116">
                  <c:v>30</c:v>
                </c:pt>
                <c:pt idx="117">
                  <c:v>31</c:v>
                </c:pt>
                <c:pt idx="118">
                  <c:v>30</c:v>
                </c:pt>
                <c:pt idx="119">
                  <c:v>30</c:v>
                </c:pt>
                <c:pt idx="120">
                  <c:v>29</c:v>
                </c:pt>
                <c:pt idx="121">
                  <c:v>32</c:v>
                </c:pt>
                <c:pt idx="122">
                  <c:v>31</c:v>
                </c:pt>
                <c:pt idx="123">
                  <c:v>32</c:v>
                </c:pt>
                <c:pt idx="124">
                  <c:v>32</c:v>
                </c:pt>
                <c:pt idx="125">
                  <c:v>32</c:v>
                </c:pt>
                <c:pt idx="126">
                  <c:v>31</c:v>
                </c:pt>
                <c:pt idx="127">
                  <c:v>33</c:v>
                </c:pt>
                <c:pt idx="128">
                  <c:v>32</c:v>
                </c:pt>
                <c:pt idx="129">
                  <c:v>32</c:v>
                </c:pt>
                <c:pt idx="130">
                  <c:v>33</c:v>
                </c:pt>
                <c:pt idx="131">
                  <c:v>34</c:v>
                </c:pt>
                <c:pt idx="132">
                  <c:v>34</c:v>
                </c:pt>
                <c:pt idx="133">
                  <c:v>33</c:v>
                </c:pt>
                <c:pt idx="134">
                  <c:v>34</c:v>
                </c:pt>
                <c:pt idx="135">
                  <c:v>34</c:v>
                </c:pt>
                <c:pt idx="136">
                  <c:v>36</c:v>
                </c:pt>
                <c:pt idx="137">
                  <c:v>35</c:v>
                </c:pt>
                <c:pt idx="138">
                  <c:v>35</c:v>
                </c:pt>
                <c:pt idx="139">
                  <c:v>35</c:v>
                </c:pt>
                <c:pt idx="140">
                  <c:v>35</c:v>
                </c:pt>
                <c:pt idx="141">
                  <c:v>35</c:v>
                </c:pt>
                <c:pt idx="142">
                  <c:v>36</c:v>
                </c:pt>
                <c:pt idx="143">
                  <c:v>36</c:v>
                </c:pt>
                <c:pt idx="144">
                  <c:v>37</c:v>
                </c:pt>
                <c:pt idx="145">
                  <c:v>37</c:v>
                </c:pt>
                <c:pt idx="146">
                  <c:v>36</c:v>
                </c:pt>
                <c:pt idx="147">
                  <c:v>36</c:v>
                </c:pt>
                <c:pt idx="148">
                  <c:v>38</c:v>
                </c:pt>
                <c:pt idx="149">
                  <c:v>38</c:v>
                </c:pt>
                <c:pt idx="150">
                  <c:v>37</c:v>
                </c:pt>
                <c:pt idx="151">
                  <c:v>37</c:v>
                </c:pt>
                <c:pt idx="152">
                  <c:v>37</c:v>
                </c:pt>
                <c:pt idx="153">
                  <c:v>38</c:v>
                </c:pt>
                <c:pt idx="154">
                  <c:v>38</c:v>
                </c:pt>
                <c:pt idx="155">
                  <c:v>38</c:v>
                </c:pt>
                <c:pt idx="156">
                  <c:v>39</c:v>
                </c:pt>
                <c:pt idx="157">
                  <c:v>39</c:v>
                </c:pt>
                <c:pt idx="158">
                  <c:v>40</c:v>
                </c:pt>
                <c:pt idx="159">
                  <c:v>41</c:v>
                </c:pt>
                <c:pt idx="160">
                  <c:v>40</c:v>
                </c:pt>
                <c:pt idx="161">
                  <c:v>39</c:v>
                </c:pt>
                <c:pt idx="162">
                  <c:v>41</c:v>
                </c:pt>
                <c:pt idx="163">
                  <c:v>41</c:v>
                </c:pt>
                <c:pt idx="164">
                  <c:v>41</c:v>
                </c:pt>
                <c:pt idx="165">
                  <c:v>41</c:v>
                </c:pt>
                <c:pt idx="166">
                  <c:v>42</c:v>
                </c:pt>
                <c:pt idx="167">
                  <c:v>41</c:v>
                </c:pt>
                <c:pt idx="168">
                  <c:v>42</c:v>
                </c:pt>
                <c:pt idx="169">
                  <c:v>42</c:v>
                </c:pt>
                <c:pt idx="170">
                  <c:v>43</c:v>
                </c:pt>
                <c:pt idx="171">
                  <c:v>42</c:v>
                </c:pt>
                <c:pt idx="172">
                  <c:v>43</c:v>
                </c:pt>
                <c:pt idx="173">
                  <c:v>43</c:v>
                </c:pt>
                <c:pt idx="174">
                  <c:v>45</c:v>
                </c:pt>
                <c:pt idx="175">
                  <c:v>43</c:v>
                </c:pt>
                <c:pt idx="176">
                  <c:v>44</c:v>
                </c:pt>
                <c:pt idx="177">
                  <c:v>44</c:v>
                </c:pt>
                <c:pt idx="178">
                  <c:v>45</c:v>
                </c:pt>
                <c:pt idx="179">
                  <c:v>45</c:v>
                </c:pt>
                <c:pt idx="180">
                  <c:v>45</c:v>
                </c:pt>
                <c:pt idx="181">
                  <c:v>45</c:v>
                </c:pt>
                <c:pt idx="182">
                  <c:v>46</c:v>
                </c:pt>
                <c:pt idx="183">
                  <c:v>46</c:v>
                </c:pt>
                <c:pt idx="184">
                  <c:v>47</c:v>
                </c:pt>
                <c:pt idx="185">
                  <c:v>47</c:v>
                </c:pt>
                <c:pt idx="186">
                  <c:v>46</c:v>
                </c:pt>
                <c:pt idx="187">
                  <c:v>47</c:v>
                </c:pt>
                <c:pt idx="188">
                  <c:v>48</c:v>
                </c:pt>
                <c:pt idx="189">
                  <c:v>48</c:v>
                </c:pt>
                <c:pt idx="190">
                  <c:v>48</c:v>
                </c:pt>
                <c:pt idx="191">
                  <c:v>47</c:v>
                </c:pt>
                <c:pt idx="192">
                  <c:v>49</c:v>
                </c:pt>
                <c:pt idx="193">
                  <c:v>48</c:v>
                </c:pt>
                <c:pt idx="194">
                  <c:v>49</c:v>
                </c:pt>
                <c:pt idx="195">
                  <c:v>50</c:v>
                </c:pt>
                <c:pt idx="196">
                  <c:v>50</c:v>
                </c:pt>
                <c:pt idx="197">
                  <c:v>48</c:v>
                </c:pt>
                <c:pt idx="198">
                  <c:v>50</c:v>
                </c:pt>
                <c:pt idx="199">
                  <c:v>49</c:v>
                </c:pt>
                <c:pt idx="200">
                  <c:v>50</c:v>
                </c:pt>
                <c:pt idx="201">
                  <c:v>50</c:v>
                </c:pt>
                <c:pt idx="202">
                  <c:v>51</c:v>
                </c:pt>
                <c:pt idx="203">
                  <c:v>51</c:v>
                </c:pt>
                <c:pt idx="204">
                  <c:v>50</c:v>
                </c:pt>
                <c:pt idx="205">
                  <c:v>50</c:v>
                </c:pt>
                <c:pt idx="206">
                  <c:v>51</c:v>
                </c:pt>
                <c:pt idx="207">
                  <c:v>51</c:v>
                </c:pt>
                <c:pt idx="208">
                  <c:v>51</c:v>
                </c:pt>
                <c:pt idx="209">
                  <c:v>52</c:v>
                </c:pt>
                <c:pt idx="210">
                  <c:v>52</c:v>
                </c:pt>
                <c:pt idx="211">
                  <c:v>52</c:v>
                </c:pt>
                <c:pt idx="212">
                  <c:v>52</c:v>
                </c:pt>
                <c:pt idx="213">
                  <c:v>52</c:v>
                </c:pt>
                <c:pt idx="214">
                  <c:v>53</c:v>
                </c:pt>
                <c:pt idx="215">
                  <c:v>55</c:v>
                </c:pt>
                <c:pt idx="216">
                  <c:v>54</c:v>
                </c:pt>
                <c:pt idx="217">
                  <c:v>54</c:v>
                </c:pt>
                <c:pt idx="218">
                  <c:v>54</c:v>
                </c:pt>
                <c:pt idx="219">
                  <c:v>54</c:v>
                </c:pt>
                <c:pt idx="220">
                  <c:v>54</c:v>
                </c:pt>
                <c:pt idx="221">
                  <c:v>55</c:v>
                </c:pt>
                <c:pt idx="222">
                  <c:v>55</c:v>
                </c:pt>
                <c:pt idx="223">
                  <c:v>55</c:v>
                </c:pt>
                <c:pt idx="224">
                  <c:v>56</c:v>
                </c:pt>
                <c:pt idx="225">
                  <c:v>57</c:v>
                </c:pt>
                <c:pt idx="226">
                  <c:v>56</c:v>
                </c:pt>
                <c:pt idx="227">
                  <c:v>56</c:v>
                </c:pt>
                <c:pt idx="228">
                  <c:v>57</c:v>
                </c:pt>
                <c:pt idx="229">
                  <c:v>57</c:v>
                </c:pt>
                <c:pt idx="230">
                  <c:v>58</c:v>
                </c:pt>
                <c:pt idx="231">
                  <c:v>58</c:v>
                </c:pt>
                <c:pt idx="232">
                  <c:v>57</c:v>
                </c:pt>
                <c:pt idx="233">
                  <c:v>57</c:v>
                </c:pt>
                <c:pt idx="234">
                  <c:v>58</c:v>
                </c:pt>
                <c:pt idx="235">
                  <c:v>58</c:v>
                </c:pt>
                <c:pt idx="236">
                  <c:v>59</c:v>
                </c:pt>
                <c:pt idx="237">
                  <c:v>59</c:v>
                </c:pt>
                <c:pt idx="238">
                  <c:v>59</c:v>
                </c:pt>
                <c:pt idx="239">
                  <c:v>59</c:v>
                </c:pt>
                <c:pt idx="240">
                  <c:v>59</c:v>
                </c:pt>
                <c:pt idx="241">
                  <c:v>60</c:v>
                </c:pt>
                <c:pt idx="242">
                  <c:v>59</c:v>
                </c:pt>
                <c:pt idx="243">
                  <c:v>61</c:v>
                </c:pt>
                <c:pt idx="244">
                  <c:v>60</c:v>
                </c:pt>
                <c:pt idx="245">
                  <c:v>61</c:v>
                </c:pt>
                <c:pt idx="246">
                  <c:v>61</c:v>
                </c:pt>
                <c:pt idx="247">
                  <c:v>61</c:v>
                </c:pt>
                <c:pt idx="248">
                  <c:v>62</c:v>
                </c:pt>
                <c:pt idx="249">
                  <c:v>61</c:v>
                </c:pt>
                <c:pt idx="250">
                  <c:v>62</c:v>
                </c:pt>
                <c:pt idx="251">
                  <c:v>62</c:v>
                </c:pt>
                <c:pt idx="252">
                  <c:v>63</c:v>
                </c:pt>
                <c:pt idx="253">
                  <c:v>63</c:v>
                </c:pt>
                <c:pt idx="254">
                  <c:v>64</c:v>
                </c:pt>
                <c:pt idx="255">
                  <c:v>63</c:v>
                </c:pt>
                <c:pt idx="256">
                  <c:v>63</c:v>
                </c:pt>
                <c:pt idx="257">
                  <c:v>65</c:v>
                </c:pt>
                <c:pt idx="258">
                  <c:v>65</c:v>
                </c:pt>
                <c:pt idx="259">
                  <c:v>64</c:v>
                </c:pt>
                <c:pt idx="260">
                  <c:v>65</c:v>
                </c:pt>
                <c:pt idx="261">
                  <c:v>65</c:v>
                </c:pt>
                <c:pt idx="262">
                  <c:v>64</c:v>
                </c:pt>
                <c:pt idx="263">
                  <c:v>66</c:v>
                </c:pt>
                <c:pt idx="264">
                  <c:v>66</c:v>
                </c:pt>
                <c:pt idx="265">
                  <c:v>66</c:v>
                </c:pt>
                <c:pt idx="266">
                  <c:v>66</c:v>
                </c:pt>
                <c:pt idx="267">
                  <c:v>66</c:v>
                </c:pt>
                <c:pt idx="268">
                  <c:v>66</c:v>
                </c:pt>
                <c:pt idx="269">
                  <c:v>67</c:v>
                </c:pt>
                <c:pt idx="270">
                  <c:v>67</c:v>
                </c:pt>
                <c:pt idx="271">
                  <c:v>68</c:v>
                </c:pt>
                <c:pt idx="272">
                  <c:v>67</c:v>
                </c:pt>
                <c:pt idx="273">
                  <c:v>69</c:v>
                </c:pt>
                <c:pt idx="274">
                  <c:v>68</c:v>
                </c:pt>
                <c:pt idx="275">
                  <c:v>69</c:v>
                </c:pt>
                <c:pt idx="276">
                  <c:v>69</c:v>
                </c:pt>
                <c:pt idx="277">
                  <c:v>69</c:v>
                </c:pt>
                <c:pt idx="278">
                  <c:v>70</c:v>
                </c:pt>
                <c:pt idx="279">
                  <c:v>69</c:v>
                </c:pt>
                <c:pt idx="280">
                  <c:v>70</c:v>
                </c:pt>
                <c:pt idx="281">
                  <c:v>70</c:v>
                </c:pt>
                <c:pt idx="282">
                  <c:v>70</c:v>
                </c:pt>
                <c:pt idx="283">
                  <c:v>72</c:v>
                </c:pt>
                <c:pt idx="284">
                  <c:v>71</c:v>
                </c:pt>
                <c:pt idx="285">
                  <c:v>71</c:v>
                </c:pt>
                <c:pt idx="286">
                  <c:v>71</c:v>
                </c:pt>
                <c:pt idx="287">
                  <c:v>71</c:v>
                </c:pt>
                <c:pt idx="288">
                  <c:v>71</c:v>
                </c:pt>
                <c:pt idx="289">
                  <c:v>72</c:v>
                </c:pt>
                <c:pt idx="290">
                  <c:v>72</c:v>
                </c:pt>
                <c:pt idx="291">
                  <c:v>72</c:v>
                </c:pt>
                <c:pt idx="292">
                  <c:v>73</c:v>
                </c:pt>
                <c:pt idx="293">
                  <c:v>72</c:v>
                </c:pt>
                <c:pt idx="294">
                  <c:v>73</c:v>
                </c:pt>
                <c:pt idx="295">
                  <c:v>74</c:v>
                </c:pt>
                <c:pt idx="296">
                  <c:v>73</c:v>
                </c:pt>
                <c:pt idx="297">
                  <c:v>74</c:v>
                </c:pt>
                <c:pt idx="298">
                  <c:v>74</c:v>
                </c:pt>
                <c:pt idx="299">
                  <c:v>74</c:v>
                </c:pt>
                <c:pt idx="300">
                  <c:v>75</c:v>
                </c:pt>
                <c:pt idx="301">
                  <c:v>76</c:v>
                </c:pt>
                <c:pt idx="302">
                  <c:v>76</c:v>
                </c:pt>
                <c:pt idx="303">
                  <c:v>76</c:v>
                </c:pt>
                <c:pt idx="304">
                  <c:v>76</c:v>
                </c:pt>
                <c:pt idx="305">
                  <c:v>77</c:v>
                </c:pt>
                <c:pt idx="306">
                  <c:v>75</c:v>
                </c:pt>
                <c:pt idx="307">
                  <c:v>76</c:v>
                </c:pt>
                <c:pt idx="308">
                  <c:v>77</c:v>
                </c:pt>
                <c:pt idx="309">
                  <c:v>76</c:v>
                </c:pt>
                <c:pt idx="310">
                  <c:v>77</c:v>
                </c:pt>
                <c:pt idx="311">
                  <c:v>76</c:v>
                </c:pt>
                <c:pt idx="312">
                  <c:v>78</c:v>
                </c:pt>
                <c:pt idx="313">
                  <c:v>78</c:v>
                </c:pt>
                <c:pt idx="314">
                  <c:v>79</c:v>
                </c:pt>
                <c:pt idx="315">
                  <c:v>78</c:v>
                </c:pt>
                <c:pt idx="316">
                  <c:v>79</c:v>
                </c:pt>
                <c:pt idx="317">
                  <c:v>79</c:v>
                </c:pt>
                <c:pt idx="318">
                  <c:v>78</c:v>
                </c:pt>
                <c:pt idx="319">
                  <c:v>80</c:v>
                </c:pt>
                <c:pt idx="320">
                  <c:v>79</c:v>
                </c:pt>
                <c:pt idx="321">
                  <c:v>80</c:v>
                </c:pt>
                <c:pt idx="322">
                  <c:v>79</c:v>
                </c:pt>
                <c:pt idx="323">
                  <c:v>80</c:v>
                </c:pt>
                <c:pt idx="324">
                  <c:v>80</c:v>
                </c:pt>
                <c:pt idx="325">
                  <c:v>81</c:v>
                </c:pt>
                <c:pt idx="326">
                  <c:v>82</c:v>
                </c:pt>
                <c:pt idx="327">
                  <c:v>81</c:v>
                </c:pt>
                <c:pt idx="328">
                  <c:v>82</c:v>
                </c:pt>
                <c:pt idx="329">
                  <c:v>82</c:v>
                </c:pt>
                <c:pt idx="330">
                  <c:v>81</c:v>
                </c:pt>
                <c:pt idx="331">
                  <c:v>83</c:v>
                </c:pt>
                <c:pt idx="332">
                  <c:v>82</c:v>
                </c:pt>
                <c:pt idx="333">
                  <c:v>84</c:v>
                </c:pt>
                <c:pt idx="334">
                  <c:v>82</c:v>
                </c:pt>
                <c:pt idx="335">
                  <c:v>83</c:v>
                </c:pt>
                <c:pt idx="336">
                  <c:v>83</c:v>
                </c:pt>
                <c:pt idx="337">
                  <c:v>85</c:v>
                </c:pt>
                <c:pt idx="338">
                  <c:v>84</c:v>
                </c:pt>
                <c:pt idx="339">
                  <c:v>91</c:v>
                </c:pt>
                <c:pt idx="340">
                  <c:v>84</c:v>
                </c:pt>
                <c:pt idx="341">
                  <c:v>85</c:v>
                </c:pt>
                <c:pt idx="342">
                  <c:v>84</c:v>
                </c:pt>
                <c:pt idx="343">
                  <c:v>85</c:v>
                </c:pt>
                <c:pt idx="344">
                  <c:v>85</c:v>
                </c:pt>
                <c:pt idx="345">
                  <c:v>85</c:v>
                </c:pt>
                <c:pt idx="346">
                  <c:v>87</c:v>
                </c:pt>
                <c:pt idx="347">
                  <c:v>86</c:v>
                </c:pt>
                <c:pt idx="348">
                  <c:v>86</c:v>
                </c:pt>
                <c:pt idx="349">
                  <c:v>86</c:v>
                </c:pt>
                <c:pt idx="350">
                  <c:v>86</c:v>
                </c:pt>
                <c:pt idx="351">
                  <c:v>87</c:v>
                </c:pt>
                <c:pt idx="352">
                  <c:v>88</c:v>
                </c:pt>
                <c:pt idx="353">
                  <c:v>86</c:v>
                </c:pt>
                <c:pt idx="354">
                  <c:v>88</c:v>
                </c:pt>
                <c:pt idx="355">
                  <c:v>89</c:v>
                </c:pt>
                <c:pt idx="356">
                  <c:v>89</c:v>
                </c:pt>
                <c:pt idx="357">
                  <c:v>88</c:v>
                </c:pt>
                <c:pt idx="358">
                  <c:v>88</c:v>
                </c:pt>
                <c:pt idx="359">
                  <c:v>89</c:v>
                </c:pt>
                <c:pt idx="360">
                  <c:v>89</c:v>
                </c:pt>
                <c:pt idx="361">
                  <c:v>89</c:v>
                </c:pt>
                <c:pt idx="362">
                  <c:v>90</c:v>
                </c:pt>
                <c:pt idx="363">
                  <c:v>91</c:v>
                </c:pt>
                <c:pt idx="364">
                  <c:v>89</c:v>
                </c:pt>
                <c:pt idx="365">
                  <c:v>90</c:v>
                </c:pt>
                <c:pt idx="366">
                  <c:v>90</c:v>
                </c:pt>
                <c:pt idx="367">
                  <c:v>92</c:v>
                </c:pt>
                <c:pt idx="368">
                  <c:v>91</c:v>
                </c:pt>
                <c:pt idx="369">
                  <c:v>92</c:v>
                </c:pt>
                <c:pt idx="370">
                  <c:v>92</c:v>
                </c:pt>
                <c:pt idx="371">
                  <c:v>91</c:v>
                </c:pt>
                <c:pt idx="372">
                  <c:v>92</c:v>
                </c:pt>
                <c:pt idx="373">
                  <c:v>92</c:v>
                </c:pt>
                <c:pt idx="374">
                  <c:v>93</c:v>
                </c:pt>
                <c:pt idx="375">
                  <c:v>92</c:v>
                </c:pt>
                <c:pt idx="376">
                  <c:v>94</c:v>
                </c:pt>
                <c:pt idx="377">
                  <c:v>93</c:v>
                </c:pt>
                <c:pt idx="378">
                  <c:v>93</c:v>
                </c:pt>
                <c:pt idx="379">
                  <c:v>93</c:v>
                </c:pt>
                <c:pt idx="380">
                  <c:v>95</c:v>
                </c:pt>
                <c:pt idx="381">
                  <c:v>94</c:v>
                </c:pt>
                <c:pt idx="382">
                  <c:v>95</c:v>
                </c:pt>
                <c:pt idx="383">
                  <c:v>94</c:v>
                </c:pt>
                <c:pt idx="384">
                  <c:v>94</c:v>
                </c:pt>
                <c:pt idx="385">
                  <c:v>96</c:v>
                </c:pt>
                <c:pt idx="386">
                  <c:v>95</c:v>
                </c:pt>
                <c:pt idx="387">
                  <c:v>95</c:v>
                </c:pt>
                <c:pt idx="388">
                  <c:v>95</c:v>
                </c:pt>
                <c:pt idx="389">
                  <c:v>96</c:v>
                </c:pt>
                <c:pt idx="390">
                  <c:v>96</c:v>
                </c:pt>
                <c:pt idx="391">
                  <c:v>97</c:v>
                </c:pt>
                <c:pt idx="392">
                  <c:v>98</c:v>
                </c:pt>
                <c:pt idx="393">
                  <c:v>97</c:v>
                </c:pt>
                <c:pt idx="394">
                  <c:v>97</c:v>
                </c:pt>
                <c:pt idx="395">
                  <c:v>98</c:v>
                </c:pt>
                <c:pt idx="396">
                  <c:v>99</c:v>
                </c:pt>
                <c:pt idx="397">
                  <c:v>97</c:v>
                </c:pt>
                <c:pt idx="398">
                  <c:v>98</c:v>
                </c:pt>
                <c:pt idx="399">
                  <c:v>98</c:v>
                </c:pt>
                <c:pt idx="400">
                  <c:v>99</c:v>
                </c:pt>
                <c:pt idx="401">
                  <c:v>100</c:v>
                </c:pt>
                <c:pt idx="402">
                  <c:v>99</c:v>
                </c:pt>
                <c:pt idx="403">
                  <c:v>99</c:v>
                </c:pt>
                <c:pt idx="404">
                  <c:v>102</c:v>
                </c:pt>
                <c:pt idx="405">
                  <c:v>101</c:v>
                </c:pt>
                <c:pt idx="406">
                  <c:v>100</c:v>
                </c:pt>
                <c:pt idx="407">
                  <c:v>100</c:v>
                </c:pt>
                <c:pt idx="408">
                  <c:v>100</c:v>
                </c:pt>
                <c:pt idx="409">
                  <c:v>101</c:v>
                </c:pt>
                <c:pt idx="410">
                  <c:v>101</c:v>
                </c:pt>
                <c:pt idx="411">
                  <c:v>102</c:v>
                </c:pt>
                <c:pt idx="412">
                  <c:v>103</c:v>
                </c:pt>
                <c:pt idx="413">
                  <c:v>102</c:v>
                </c:pt>
                <c:pt idx="414">
                  <c:v>102</c:v>
                </c:pt>
                <c:pt idx="415">
                  <c:v>102</c:v>
                </c:pt>
                <c:pt idx="416">
                  <c:v>103</c:v>
                </c:pt>
                <c:pt idx="417">
                  <c:v>104</c:v>
                </c:pt>
                <c:pt idx="418">
                  <c:v>102</c:v>
                </c:pt>
                <c:pt idx="419">
                  <c:v>103</c:v>
                </c:pt>
                <c:pt idx="420">
                  <c:v>104</c:v>
                </c:pt>
                <c:pt idx="421">
                  <c:v>104</c:v>
                </c:pt>
                <c:pt idx="422">
                  <c:v>105</c:v>
                </c:pt>
                <c:pt idx="423">
                  <c:v>104</c:v>
                </c:pt>
                <c:pt idx="424">
                  <c:v>105</c:v>
                </c:pt>
                <c:pt idx="425">
                  <c:v>105</c:v>
                </c:pt>
                <c:pt idx="426">
                  <c:v>105</c:v>
                </c:pt>
                <c:pt idx="427">
                  <c:v>107</c:v>
                </c:pt>
                <c:pt idx="428">
                  <c:v>106</c:v>
                </c:pt>
                <c:pt idx="429">
                  <c:v>105</c:v>
                </c:pt>
                <c:pt idx="430">
                  <c:v>106</c:v>
                </c:pt>
                <c:pt idx="431">
                  <c:v>106</c:v>
                </c:pt>
                <c:pt idx="432">
                  <c:v>106</c:v>
                </c:pt>
                <c:pt idx="433">
                  <c:v>107</c:v>
                </c:pt>
                <c:pt idx="434">
                  <c:v>107</c:v>
                </c:pt>
                <c:pt idx="435">
                  <c:v>108</c:v>
                </c:pt>
                <c:pt idx="436">
                  <c:v>107</c:v>
                </c:pt>
                <c:pt idx="437">
                  <c:v>109</c:v>
                </c:pt>
                <c:pt idx="438">
                  <c:v>108</c:v>
                </c:pt>
                <c:pt idx="439">
                  <c:v>109</c:v>
                </c:pt>
                <c:pt idx="440">
                  <c:v>109</c:v>
                </c:pt>
                <c:pt idx="441">
                  <c:v>109</c:v>
                </c:pt>
                <c:pt idx="442">
                  <c:v>109</c:v>
                </c:pt>
                <c:pt idx="443">
                  <c:v>109</c:v>
                </c:pt>
                <c:pt idx="444">
                  <c:v>110</c:v>
                </c:pt>
                <c:pt idx="445">
                  <c:v>109</c:v>
                </c:pt>
                <c:pt idx="446">
                  <c:v>110</c:v>
                </c:pt>
                <c:pt idx="447">
                  <c:v>112</c:v>
                </c:pt>
                <c:pt idx="448">
                  <c:v>111</c:v>
                </c:pt>
                <c:pt idx="449">
                  <c:v>110</c:v>
                </c:pt>
                <c:pt idx="450">
                  <c:v>112</c:v>
                </c:pt>
                <c:pt idx="451">
                  <c:v>110</c:v>
                </c:pt>
                <c:pt idx="452">
                  <c:v>111</c:v>
                </c:pt>
                <c:pt idx="453">
                  <c:v>112</c:v>
                </c:pt>
                <c:pt idx="454">
                  <c:v>112</c:v>
                </c:pt>
                <c:pt idx="455">
                  <c:v>113</c:v>
                </c:pt>
                <c:pt idx="456">
                  <c:v>112</c:v>
                </c:pt>
                <c:pt idx="457">
                  <c:v>113</c:v>
                </c:pt>
                <c:pt idx="458">
                  <c:v>113</c:v>
                </c:pt>
                <c:pt idx="459">
                  <c:v>114</c:v>
                </c:pt>
                <c:pt idx="460">
                  <c:v>113</c:v>
                </c:pt>
                <c:pt idx="461">
                  <c:v>114</c:v>
                </c:pt>
                <c:pt idx="462">
                  <c:v>114</c:v>
                </c:pt>
                <c:pt idx="463">
                  <c:v>114</c:v>
                </c:pt>
                <c:pt idx="464">
                  <c:v>115</c:v>
                </c:pt>
                <c:pt idx="465">
                  <c:v>114</c:v>
                </c:pt>
                <c:pt idx="466">
                  <c:v>115</c:v>
                </c:pt>
                <c:pt idx="467">
                  <c:v>115</c:v>
                </c:pt>
                <c:pt idx="468">
                  <c:v>117</c:v>
                </c:pt>
                <c:pt idx="469">
                  <c:v>115</c:v>
                </c:pt>
                <c:pt idx="470">
                  <c:v>116</c:v>
                </c:pt>
                <c:pt idx="471">
                  <c:v>118</c:v>
                </c:pt>
                <c:pt idx="472">
                  <c:v>117</c:v>
                </c:pt>
                <c:pt idx="473">
                  <c:v>116</c:v>
                </c:pt>
                <c:pt idx="474">
                  <c:v>116</c:v>
                </c:pt>
                <c:pt idx="475">
                  <c:v>117</c:v>
                </c:pt>
                <c:pt idx="476">
                  <c:v>118</c:v>
                </c:pt>
                <c:pt idx="477">
                  <c:v>117</c:v>
                </c:pt>
                <c:pt idx="478">
                  <c:v>119</c:v>
                </c:pt>
                <c:pt idx="479">
                  <c:v>119</c:v>
                </c:pt>
                <c:pt idx="480">
                  <c:v>119</c:v>
                </c:pt>
                <c:pt idx="481">
                  <c:v>118</c:v>
                </c:pt>
                <c:pt idx="482">
                  <c:v>118</c:v>
                </c:pt>
                <c:pt idx="483">
                  <c:v>119</c:v>
                </c:pt>
                <c:pt idx="484">
                  <c:v>120</c:v>
                </c:pt>
                <c:pt idx="485">
                  <c:v>120</c:v>
                </c:pt>
                <c:pt idx="486">
                  <c:v>120</c:v>
                </c:pt>
                <c:pt idx="487">
                  <c:v>120</c:v>
                </c:pt>
                <c:pt idx="488">
                  <c:v>120</c:v>
                </c:pt>
                <c:pt idx="489">
                  <c:v>121</c:v>
                </c:pt>
                <c:pt idx="490">
                  <c:v>121</c:v>
                </c:pt>
                <c:pt idx="491">
                  <c:v>122</c:v>
                </c:pt>
                <c:pt idx="492">
                  <c:v>121</c:v>
                </c:pt>
                <c:pt idx="493">
                  <c:v>121</c:v>
                </c:pt>
                <c:pt idx="494">
                  <c:v>123</c:v>
                </c:pt>
                <c:pt idx="495">
                  <c:v>122</c:v>
                </c:pt>
                <c:pt idx="496">
                  <c:v>122</c:v>
                </c:pt>
                <c:pt idx="497">
                  <c:v>122</c:v>
                </c:pt>
                <c:pt idx="498">
                  <c:v>124</c:v>
                </c:pt>
                <c:pt idx="499">
                  <c:v>124</c:v>
                </c:pt>
              </c:numCache>
            </c:numRef>
          </c:val>
          <c:smooth val="0"/>
          <c:extLst>
            <c:ext xmlns:c16="http://schemas.microsoft.com/office/drawing/2014/chart" uri="{C3380CC4-5D6E-409C-BE32-E72D297353CC}">
              <c16:uniqueId val="{00000000-6D95-4F6C-A995-54E8BC6B52DC}"/>
            </c:ext>
          </c:extLst>
        </c:ser>
        <c:dLbls>
          <c:showLegendKey val="0"/>
          <c:showVal val="0"/>
          <c:showCatName val="0"/>
          <c:showSerName val="0"/>
          <c:showPercent val="0"/>
          <c:showBubbleSize val="0"/>
        </c:dLbls>
        <c:smooth val="0"/>
        <c:axId val="1027776704"/>
        <c:axId val="1027777120"/>
        <c:extLst>
          <c:ext xmlns:c15="http://schemas.microsoft.com/office/drawing/2012/chart" uri="{02D57815-91ED-43cb-92C2-25804820EDAC}">
            <c15:filteredLineSeries>
              <c15: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cat>
                  <c:numRef>
                    <c:extLst>
                      <c:ext uri="{02D57815-91ED-43cb-92C2-25804820EDAC}">
                        <c15:formulaRef>
                          <c15:sqref>Feuil1!$D$422:$D$921</c15:sqref>
                        </c15:formulaRef>
                      </c:ext>
                    </c:extLst>
                    <c:numCache>
                      <c:formatCode>General</c:formatCode>
                      <c:ptCount val="500"/>
                      <c:pt idx="0">
                        <c:v>100000</c:v>
                      </c:pt>
                      <c:pt idx="1">
                        <c:v>200000</c:v>
                      </c:pt>
                      <c:pt idx="2">
                        <c:v>300000</c:v>
                      </c:pt>
                      <c:pt idx="3">
                        <c:v>400000</c:v>
                      </c:pt>
                      <c:pt idx="4">
                        <c:v>500000</c:v>
                      </c:pt>
                      <c:pt idx="5">
                        <c:v>600000</c:v>
                      </c:pt>
                      <c:pt idx="6">
                        <c:v>700000</c:v>
                      </c:pt>
                      <c:pt idx="7">
                        <c:v>800000</c:v>
                      </c:pt>
                      <c:pt idx="8">
                        <c:v>900000</c:v>
                      </c:pt>
                      <c:pt idx="9">
                        <c:v>1000000</c:v>
                      </c:pt>
                      <c:pt idx="10">
                        <c:v>1100000</c:v>
                      </c:pt>
                      <c:pt idx="11">
                        <c:v>1200000</c:v>
                      </c:pt>
                      <c:pt idx="12">
                        <c:v>1300000</c:v>
                      </c:pt>
                      <c:pt idx="13">
                        <c:v>1400000</c:v>
                      </c:pt>
                      <c:pt idx="14">
                        <c:v>1500000</c:v>
                      </c:pt>
                      <c:pt idx="15">
                        <c:v>1600000</c:v>
                      </c:pt>
                      <c:pt idx="16">
                        <c:v>1700000</c:v>
                      </c:pt>
                      <c:pt idx="17">
                        <c:v>1800000</c:v>
                      </c:pt>
                      <c:pt idx="18">
                        <c:v>1900000</c:v>
                      </c:pt>
                      <c:pt idx="19">
                        <c:v>2000000</c:v>
                      </c:pt>
                      <c:pt idx="20">
                        <c:v>2100000</c:v>
                      </c:pt>
                      <c:pt idx="21">
                        <c:v>2200000</c:v>
                      </c:pt>
                      <c:pt idx="22">
                        <c:v>2300000</c:v>
                      </c:pt>
                      <c:pt idx="23">
                        <c:v>2400000</c:v>
                      </c:pt>
                      <c:pt idx="24">
                        <c:v>2500000</c:v>
                      </c:pt>
                      <c:pt idx="25">
                        <c:v>2600000</c:v>
                      </c:pt>
                      <c:pt idx="26">
                        <c:v>2700000</c:v>
                      </c:pt>
                      <c:pt idx="27">
                        <c:v>2800000</c:v>
                      </c:pt>
                      <c:pt idx="28">
                        <c:v>2900000</c:v>
                      </c:pt>
                      <c:pt idx="29">
                        <c:v>3000000</c:v>
                      </c:pt>
                      <c:pt idx="30">
                        <c:v>3100000</c:v>
                      </c:pt>
                      <c:pt idx="31">
                        <c:v>3200000</c:v>
                      </c:pt>
                      <c:pt idx="32">
                        <c:v>3300000</c:v>
                      </c:pt>
                      <c:pt idx="33">
                        <c:v>3400000</c:v>
                      </c:pt>
                      <c:pt idx="34">
                        <c:v>3500000</c:v>
                      </c:pt>
                      <c:pt idx="35">
                        <c:v>3600000</c:v>
                      </c:pt>
                      <c:pt idx="36">
                        <c:v>3700000</c:v>
                      </c:pt>
                      <c:pt idx="37">
                        <c:v>3800000</c:v>
                      </c:pt>
                      <c:pt idx="38">
                        <c:v>3900000</c:v>
                      </c:pt>
                      <c:pt idx="39">
                        <c:v>4000000</c:v>
                      </c:pt>
                      <c:pt idx="40">
                        <c:v>4100000</c:v>
                      </c:pt>
                      <c:pt idx="41">
                        <c:v>4200000</c:v>
                      </c:pt>
                      <c:pt idx="42">
                        <c:v>4300000</c:v>
                      </c:pt>
                      <c:pt idx="43">
                        <c:v>4400000</c:v>
                      </c:pt>
                      <c:pt idx="44">
                        <c:v>4500000</c:v>
                      </c:pt>
                      <c:pt idx="45">
                        <c:v>4600000</c:v>
                      </c:pt>
                      <c:pt idx="46">
                        <c:v>4700000</c:v>
                      </c:pt>
                      <c:pt idx="47">
                        <c:v>4800000</c:v>
                      </c:pt>
                      <c:pt idx="48">
                        <c:v>4900000</c:v>
                      </c:pt>
                      <c:pt idx="49">
                        <c:v>5000000</c:v>
                      </c:pt>
                      <c:pt idx="50">
                        <c:v>5100000</c:v>
                      </c:pt>
                      <c:pt idx="51">
                        <c:v>5200000</c:v>
                      </c:pt>
                      <c:pt idx="52">
                        <c:v>5300000</c:v>
                      </c:pt>
                      <c:pt idx="53">
                        <c:v>5400000</c:v>
                      </c:pt>
                      <c:pt idx="54">
                        <c:v>5500000</c:v>
                      </c:pt>
                      <c:pt idx="55">
                        <c:v>5600000</c:v>
                      </c:pt>
                      <c:pt idx="56">
                        <c:v>5700000</c:v>
                      </c:pt>
                      <c:pt idx="57">
                        <c:v>5800000</c:v>
                      </c:pt>
                      <c:pt idx="58">
                        <c:v>5900000</c:v>
                      </c:pt>
                      <c:pt idx="59">
                        <c:v>6000000</c:v>
                      </c:pt>
                      <c:pt idx="60">
                        <c:v>6100000</c:v>
                      </c:pt>
                      <c:pt idx="61">
                        <c:v>6200000</c:v>
                      </c:pt>
                      <c:pt idx="62">
                        <c:v>6300000</c:v>
                      </c:pt>
                      <c:pt idx="63">
                        <c:v>6400000</c:v>
                      </c:pt>
                      <c:pt idx="64">
                        <c:v>6500000</c:v>
                      </c:pt>
                      <c:pt idx="65">
                        <c:v>6600000</c:v>
                      </c:pt>
                      <c:pt idx="66">
                        <c:v>6700000</c:v>
                      </c:pt>
                      <c:pt idx="67">
                        <c:v>6800000</c:v>
                      </c:pt>
                      <c:pt idx="68">
                        <c:v>6900000</c:v>
                      </c:pt>
                      <c:pt idx="69">
                        <c:v>7000000</c:v>
                      </c:pt>
                      <c:pt idx="70">
                        <c:v>7100000</c:v>
                      </c:pt>
                      <c:pt idx="71">
                        <c:v>7200000</c:v>
                      </c:pt>
                      <c:pt idx="72">
                        <c:v>7300000</c:v>
                      </c:pt>
                      <c:pt idx="73">
                        <c:v>7400000</c:v>
                      </c:pt>
                      <c:pt idx="74">
                        <c:v>7500000</c:v>
                      </c:pt>
                      <c:pt idx="75">
                        <c:v>7600000</c:v>
                      </c:pt>
                      <c:pt idx="76">
                        <c:v>7700000</c:v>
                      </c:pt>
                      <c:pt idx="77">
                        <c:v>7800000</c:v>
                      </c:pt>
                      <c:pt idx="78">
                        <c:v>7900000</c:v>
                      </c:pt>
                      <c:pt idx="79">
                        <c:v>8000000</c:v>
                      </c:pt>
                      <c:pt idx="80">
                        <c:v>8100000</c:v>
                      </c:pt>
                      <c:pt idx="81">
                        <c:v>8200000</c:v>
                      </c:pt>
                      <c:pt idx="82">
                        <c:v>8300000</c:v>
                      </c:pt>
                      <c:pt idx="83">
                        <c:v>8400000</c:v>
                      </c:pt>
                      <c:pt idx="84">
                        <c:v>8500000</c:v>
                      </c:pt>
                      <c:pt idx="85">
                        <c:v>8600000</c:v>
                      </c:pt>
                      <c:pt idx="86">
                        <c:v>8700000</c:v>
                      </c:pt>
                      <c:pt idx="87">
                        <c:v>8800000</c:v>
                      </c:pt>
                      <c:pt idx="88">
                        <c:v>8900000</c:v>
                      </c:pt>
                      <c:pt idx="89">
                        <c:v>9000000</c:v>
                      </c:pt>
                      <c:pt idx="90">
                        <c:v>9100000</c:v>
                      </c:pt>
                      <c:pt idx="91">
                        <c:v>9200000</c:v>
                      </c:pt>
                      <c:pt idx="92">
                        <c:v>9300000</c:v>
                      </c:pt>
                      <c:pt idx="93">
                        <c:v>9400000</c:v>
                      </c:pt>
                      <c:pt idx="94">
                        <c:v>9500000</c:v>
                      </c:pt>
                      <c:pt idx="95">
                        <c:v>9600000</c:v>
                      </c:pt>
                      <c:pt idx="96">
                        <c:v>9700000</c:v>
                      </c:pt>
                      <c:pt idx="97">
                        <c:v>9800000</c:v>
                      </c:pt>
                      <c:pt idx="98">
                        <c:v>9900000</c:v>
                      </c:pt>
                      <c:pt idx="99">
                        <c:v>10000000</c:v>
                      </c:pt>
                      <c:pt idx="100">
                        <c:v>10100000</c:v>
                      </c:pt>
                      <c:pt idx="101">
                        <c:v>10200000</c:v>
                      </c:pt>
                      <c:pt idx="102">
                        <c:v>10300000</c:v>
                      </c:pt>
                      <c:pt idx="103">
                        <c:v>10400000</c:v>
                      </c:pt>
                      <c:pt idx="104">
                        <c:v>10500000</c:v>
                      </c:pt>
                      <c:pt idx="105">
                        <c:v>10600000</c:v>
                      </c:pt>
                      <c:pt idx="106">
                        <c:v>10700000</c:v>
                      </c:pt>
                      <c:pt idx="107">
                        <c:v>10800000</c:v>
                      </c:pt>
                      <c:pt idx="108">
                        <c:v>10900000</c:v>
                      </c:pt>
                      <c:pt idx="109">
                        <c:v>11000000</c:v>
                      </c:pt>
                      <c:pt idx="110">
                        <c:v>11100000</c:v>
                      </c:pt>
                      <c:pt idx="111">
                        <c:v>11200000</c:v>
                      </c:pt>
                      <c:pt idx="112">
                        <c:v>11300000</c:v>
                      </c:pt>
                      <c:pt idx="113">
                        <c:v>11400000</c:v>
                      </c:pt>
                      <c:pt idx="114">
                        <c:v>11500000</c:v>
                      </c:pt>
                      <c:pt idx="115">
                        <c:v>11600000</c:v>
                      </c:pt>
                      <c:pt idx="116">
                        <c:v>11700000</c:v>
                      </c:pt>
                      <c:pt idx="117">
                        <c:v>11800000</c:v>
                      </c:pt>
                      <c:pt idx="118">
                        <c:v>11900000</c:v>
                      </c:pt>
                      <c:pt idx="119">
                        <c:v>12000000</c:v>
                      </c:pt>
                      <c:pt idx="120">
                        <c:v>12100000</c:v>
                      </c:pt>
                      <c:pt idx="121">
                        <c:v>12200000</c:v>
                      </c:pt>
                      <c:pt idx="122">
                        <c:v>12300000</c:v>
                      </c:pt>
                      <c:pt idx="123">
                        <c:v>12400000</c:v>
                      </c:pt>
                      <c:pt idx="124">
                        <c:v>12500000</c:v>
                      </c:pt>
                      <c:pt idx="125">
                        <c:v>12600000</c:v>
                      </c:pt>
                      <c:pt idx="126">
                        <c:v>12700000</c:v>
                      </c:pt>
                      <c:pt idx="127">
                        <c:v>12800000</c:v>
                      </c:pt>
                      <c:pt idx="128">
                        <c:v>12900000</c:v>
                      </c:pt>
                      <c:pt idx="129">
                        <c:v>13000000</c:v>
                      </c:pt>
                      <c:pt idx="130">
                        <c:v>13100000</c:v>
                      </c:pt>
                      <c:pt idx="131">
                        <c:v>13200000</c:v>
                      </c:pt>
                      <c:pt idx="132">
                        <c:v>13300000</c:v>
                      </c:pt>
                      <c:pt idx="133">
                        <c:v>13400000</c:v>
                      </c:pt>
                      <c:pt idx="134">
                        <c:v>13500000</c:v>
                      </c:pt>
                      <c:pt idx="135">
                        <c:v>13600000</c:v>
                      </c:pt>
                      <c:pt idx="136">
                        <c:v>13700000</c:v>
                      </c:pt>
                      <c:pt idx="137">
                        <c:v>13800000</c:v>
                      </c:pt>
                      <c:pt idx="138">
                        <c:v>13900000</c:v>
                      </c:pt>
                      <c:pt idx="139">
                        <c:v>14000000</c:v>
                      </c:pt>
                      <c:pt idx="140">
                        <c:v>14100000</c:v>
                      </c:pt>
                      <c:pt idx="141">
                        <c:v>14200000</c:v>
                      </c:pt>
                      <c:pt idx="142">
                        <c:v>14300000</c:v>
                      </c:pt>
                      <c:pt idx="143">
                        <c:v>14400000</c:v>
                      </c:pt>
                      <c:pt idx="144">
                        <c:v>14500000</c:v>
                      </c:pt>
                      <c:pt idx="145">
                        <c:v>14600000</c:v>
                      </c:pt>
                      <c:pt idx="146">
                        <c:v>14700000</c:v>
                      </c:pt>
                      <c:pt idx="147">
                        <c:v>14800000</c:v>
                      </c:pt>
                      <c:pt idx="148">
                        <c:v>14900000</c:v>
                      </c:pt>
                      <c:pt idx="149">
                        <c:v>15000000</c:v>
                      </c:pt>
                      <c:pt idx="150">
                        <c:v>15100000</c:v>
                      </c:pt>
                      <c:pt idx="151">
                        <c:v>15200000</c:v>
                      </c:pt>
                      <c:pt idx="152">
                        <c:v>15300000</c:v>
                      </c:pt>
                      <c:pt idx="153">
                        <c:v>15400000</c:v>
                      </c:pt>
                      <c:pt idx="154">
                        <c:v>15500000</c:v>
                      </c:pt>
                      <c:pt idx="155">
                        <c:v>15600000</c:v>
                      </c:pt>
                      <c:pt idx="156">
                        <c:v>15700000</c:v>
                      </c:pt>
                      <c:pt idx="157">
                        <c:v>15800000</c:v>
                      </c:pt>
                      <c:pt idx="158">
                        <c:v>15900000</c:v>
                      </c:pt>
                      <c:pt idx="159">
                        <c:v>16000000</c:v>
                      </c:pt>
                      <c:pt idx="160">
                        <c:v>16100000</c:v>
                      </c:pt>
                      <c:pt idx="161">
                        <c:v>16200000</c:v>
                      </c:pt>
                      <c:pt idx="162">
                        <c:v>16300000</c:v>
                      </c:pt>
                      <c:pt idx="163">
                        <c:v>16400000</c:v>
                      </c:pt>
                      <c:pt idx="164">
                        <c:v>16500000</c:v>
                      </c:pt>
                      <c:pt idx="165">
                        <c:v>16600000</c:v>
                      </c:pt>
                      <c:pt idx="166">
                        <c:v>16700000</c:v>
                      </c:pt>
                      <c:pt idx="167">
                        <c:v>16800000</c:v>
                      </c:pt>
                      <c:pt idx="168">
                        <c:v>16900000</c:v>
                      </c:pt>
                      <c:pt idx="169">
                        <c:v>17000000</c:v>
                      </c:pt>
                      <c:pt idx="170">
                        <c:v>17100000</c:v>
                      </c:pt>
                      <c:pt idx="171">
                        <c:v>17200000</c:v>
                      </c:pt>
                      <c:pt idx="172">
                        <c:v>17300000</c:v>
                      </c:pt>
                      <c:pt idx="173">
                        <c:v>17400000</c:v>
                      </c:pt>
                      <c:pt idx="174">
                        <c:v>17500000</c:v>
                      </c:pt>
                      <c:pt idx="175">
                        <c:v>17600000</c:v>
                      </c:pt>
                      <c:pt idx="176">
                        <c:v>17700000</c:v>
                      </c:pt>
                      <c:pt idx="177">
                        <c:v>17800000</c:v>
                      </c:pt>
                      <c:pt idx="178">
                        <c:v>17900000</c:v>
                      </c:pt>
                      <c:pt idx="179">
                        <c:v>18000000</c:v>
                      </c:pt>
                      <c:pt idx="180">
                        <c:v>18100000</c:v>
                      </c:pt>
                      <c:pt idx="181">
                        <c:v>18200000</c:v>
                      </c:pt>
                      <c:pt idx="182">
                        <c:v>18300000</c:v>
                      </c:pt>
                      <c:pt idx="183">
                        <c:v>18400000</c:v>
                      </c:pt>
                      <c:pt idx="184">
                        <c:v>18500000</c:v>
                      </c:pt>
                      <c:pt idx="185">
                        <c:v>18600000</c:v>
                      </c:pt>
                      <c:pt idx="186">
                        <c:v>18700000</c:v>
                      </c:pt>
                      <c:pt idx="187">
                        <c:v>18800000</c:v>
                      </c:pt>
                      <c:pt idx="188">
                        <c:v>18900000</c:v>
                      </c:pt>
                      <c:pt idx="189">
                        <c:v>19000000</c:v>
                      </c:pt>
                      <c:pt idx="190">
                        <c:v>19100000</c:v>
                      </c:pt>
                      <c:pt idx="191">
                        <c:v>19200000</c:v>
                      </c:pt>
                      <c:pt idx="192">
                        <c:v>19300000</c:v>
                      </c:pt>
                      <c:pt idx="193">
                        <c:v>19400000</c:v>
                      </c:pt>
                      <c:pt idx="194">
                        <c:v>19500000</c:v>
                      </c:pt>
                      <c:pt idx="195">
                        <c:v>19600000</c:v>
                      </c:pt>
                      <c:pt idx="196">
                        <c:v>19700000</c:v>
                      </c:pt>
                      <c:pt idx="197">
                        <c:v>19800000</c:v>
                      </c:pt>
                      <c:pt idx="198">
                        <c:v>19900000</c:v>
                      </c:pt>
                      <c:pt idx="199">
                        <c:v>20000000</c:v>
                      </c:pt>
                      <c:pt idx="200">
                        <c:v>20100000</c:v>
                      </c:pt>
                      <c:pt idx="201">
                        <c:v>20200000</c:v>
                      </c:pt>
                      <c:pt idx="202">
                        <c:v>20300000</c:v>
                      </c:pt>
                      <c:pt idx="203">
                        <c:v>20400000</c:v>
                      </c:pt>
                      <c:pt idx="204">
                        <c:v>20500000</c:v>
                      </c:pt>
                      <c:pt idx="205">
                        <c:v>20600000</c:v>
                      </c:pt>
                      <c:pt idx="206">
                        <c:v>20700000</c:v>
                      </c:pt>
                      <c:pt idx="207">
                        <c:v>20800000</c:v>
                      </c:pt>
                      <c:pt idx="208">
                        <c:v>20900000</c:v>
                      </c:pt>
                      <c:pt idx="209">
                        <c:v>21000000</c:v>
                      </c:pt>
                      <c:pt idx="210">
                        <c:v>21100000</c:v>
                      </c:pt>
                      <c:pt idx="211">
                        <c:v>21200000</c:v>
                      </c:pt>
                      <c:pt idx="212">
                        <c:v>21300000</c:v>
                      </c:pt>
                      <c:pt idx="213">
                        <c:v>21400000</c:v>
                      </c:pt>
                      <c:pt idx="214">
                        <c:v>21500000</c:v>
                      </c:pt>
                      <c:pt idx="215">
                        <c:v>21600000</c:v>
                      </c:pt>
                      <c:pt idx="216">
                        <c:v>21700000</c:v>
                      </c:pt>
                      <c:pt idx="217">
                        <c:v>21800000</c:v>
                      </c:pt>
                      <c:pt idx="218">
                        <c:v>21900000</c:v>
                      </c:pt>
                      <c:pt idx="219">
                        <c:v>22000000</c:v>
                      </c:pt>
                      <c:pt idx="220">
                        <c:v>22100000</c:v>
                      </c:pt>
                      <c:pt idx="221">
                        <c:v>22200000</c:v>
                      </c:pt>
                      <c:pt idx="222">
                        <c:v>22300000</c:v>
                      </c:pt>
                      <c:pt idx="223">
                        <c:v>22400000</c:v>
                      </c:pt>
                      <c:pt idx="224">
                        <c:v>22500000</c:v>
                      </c:pt>
                      <c:pt idx="225">
                        <c:v>22600000</c:v>
                      </c:pt>
                      <c:pt idx="226">
                        <c:v>22700000</c:v>
                      </c:pt>
                      <c:pt idx="227">
                        <c:v>22800000</c:v>
                      </c:pt>
                      <c:pt idx="228">
                        <c:v>22900000</c:v>
                      </c:pt>
                      <c:pt idx="229">
                        <c:v>23000000</c:v>
                      </c:pt>
                      <c:pt idx="230">
                        <c:v>23100000</c:v>
                      </c:pt>
                      <c:pt idx="231">
                        <c:v>23200000</c:v>
                      </c:pt>
                      <c:pt idx="232">
                        <c:v>23300000</c:v>
                      </c:pt>
                      <c:pt idx="233">
                        <c:v>23400000</c:v>
                      </c:pt>
                      <c:pt idx="234">
                        <c:v>23500000</c:v>
                      </c:pt>
                      <c:pt idx="235">
                        <c:v>23600000</c:v>
                      </c:pt>
                      <c:pt idx="236">
                        <c:v>23700000</c:v>
                      </c:pt>
                      <c:pt idx="237">
                        <c:v>23800000</c:v>
                      </c:pt>
                      <c:pt idx="238">
                        <c:v>23900000</c:v>
                      </c:pt>
                      <c:pt idx="239">
                        <c:v>24000000</c:v>
                      </c:pt>
                      <c:pt idx="240">
                        <c:v>24100000</c:v>
                      </c:pt>
                      <c:pt idx="241">
                        <c:v>24200000</c:v>
                      </c:pt>
                      <c:pt idx="242">
                        <c:v>24300000</c:v>
                      </c:pt>
                      <c:pt idx="243">
                        <c:v>24400000</c:v>
                      </c:pt>
                      <c:pt idx="244">
                        <c:v>24500000</c:v>
                      </c:pt>
                      <c:pt idx="245">
                        <c:v>24600000</c:v>
                      </c:pt>
                      <c:pt idx="246">
                        <c:v>24700000</c:v>
                      </c:pt>
                      <c:pt idx="247">
                        <c:v>24800000</c:v>
                      </c:pt>
                      <c:pt idx="248">
                        <c:v>24900000</c:v>
                      </c:pt>
                      <c:pt idx="249">
                        <c:v>25000000</c:v>
                      </c:pt>
                      <c:pt idx="250">
                        <c:v>25100000</c:v>
                      </c:pt>
                      <c:pt idx="251">
                        <c:v>25200000</c:v>
                      </c:pt>
                      <c:pt idx="252">
                        <c:v>25300000</c:v>
                      </c:pt>
                      <c:pt idx="253">
                        <c:v>25400000</c:v>
                      </c:pt>
                      <c:pt idx="254">
                        <c:v>25500000</c:v>
                      </c:pt>
                      <c:pt idx="255">
                        <c:v>25600000</c:v>
                      </c:pt>
                      <c:pt idx="256">
                        <c:v>25700000</c:v>
                      </c:pt>
                      <c:pt idx="257">
                        <c:v>25800000</c:v>
                      </c:pt>
                      <c:pt idx="258">
                        <c:v>25900000</c:v>
                      </c:pt>
                      <c:pt idx="259">
                        <c:v>26000000</c:v>
                      </c:pt>
                      <c:pt idx="260">
                        <c:v>26100000</c:v>
                      </c:pt>
                      <c:pt idx="261">
                        <c:v>26200000</c:v>
                      </c:pt>
                      <c:pt idx="262">
                        <c:v>26300000</c:v>
                      </c:pt>
                      <c:pt idx="263">
                        <c:v>26400000</c:v>
                      </c:pt>
                      <c:pt idx="264">
                        <c:v>26500000</c:v>
                      </c:pt>
                      <c:pt idx="265">
                        <c:v>26600000</c:v>
                      </c:pt>
                      <c:pt idx="266">
                        <c:v>26700000</c:v>
                      </c:pt>
                      <c:pt idx="267">
                        <c:v>26800000</c:v>
                      </c:pt>
                      <c:pt idx="268">
                        <c:v>26900000</c:v>
                      </c:pt>
                      <c:pt idx="269">
                        <c:v>27000000</c:v>
                      </c:pt>
                      <c:pt idx="270">
                        <c:v>27100000</c:v>
                      </c:pt>
                      <c:pt idx="271">
                        <c:v>27200000</c:v>
                      </c:pt>
                      <c:pt idx="272">
                        <c:v>27300000</c:v>
                      </c:pt>
                      <c:pt idx="273">
                        <c:v>27400000</c:v>
                      </c:pt>
                      <c:pt idx="274">
                        <c:v>27500000</c:v>
                      </c:pt>
                      <c:pt idx="275">
                        <c:v>27600000</c:v>
                      </c:pt>
                      <c:pt idx="276">
                        <c:v>27700000</c:v>
                      </c:pt>
                      <c:pt idx="277">
                        <c:v>27800000</c:v>
                      </c:pt>
                      <c:pt idx="278">
                        <c:v>27900000</c:v>
                      </c:pt>
                      <c:pt idx="279">
                        <c:v>28000000</c:v>
                      </c:pt>
                      <c:pt idx="280">
                        <c:v>28100000</c:v>
                      </c:pt>
                      <c:pt idx="281">
                        <c:v>28200000</c:v>
                      </c:pt>
                      <c:pt idx="282">
                        <c:v>28300000</c:v>
                      </c:pt>
                      <c:pt idx="283">
                        <c:v>28400000</c:v>
                      </c:pt>
                      <c:pt idx="284">
                        <c:v>28500000</c:v>
                      </c:pt>
                      <c:pt idx="285">
                        <c:v>28600000</c:v>
                      </c:pt>
                      <c:pt idx="286">
                        <c:v>28700000</c:v>
                      </c:pt>
                      <c:pt idx="287">
                        <c:v>28800000</c:v>
                      </c:pt>
                      <c:pt idx="288">
                        <c:v>28900000</c:v>
                      </c:pt>
                      <c:pt idx="289">
                        <c:v>29000000</c:v>
                      </c:pt>
                      <c:pt idx="290">
                        <c:v>29100000</c:v>
                      </c:pt>
                      <c:pt idx="291">
                        <c:v>29200000</c:v>
                      </c:pt>
                      <c:pt idx="292">
                        <c:v>29300000</c:v>
                      </c:pt>
                      <c:pt idx="293">
                        <c:v>29400000</c:v>
                      </c:pt>
                      <c:pt idx="294">
                        <c:v>29500000</c:v>
                      </c:pt>
                      <c:pt idx="295">
                        <c:v>29600000</c:v>
                      </c:pt>
                      <c:pt idx="296">
                        <c:v>29700000</c:v>
                      </c:pt>
                      <c:pt idx="297">
                        <c:v>29800000</c:v>
                      </c:pt>
                      <c:pt idx="298">
                        <c:v>29900000</c:v>
                      </c:pt>
                      <c:pt idx="299">
                        <c:v>30000000</c:v>
                      </c:pt>
                      <c:pt idx="300">
                        <c:v>30100000</c:v>
                      </c:pt>
                      <c:pt idx="301">
                        <c:v>30200000</c:v>
                      </c:pt>
                      <c:pt idx="302">
                        <c:v>30300000</c:v>
                      </c:pt>
                      <c:pt idx="303">
                        <c:v>30400000</c:v>
                      </c:pt>
                      <c:pt idx="304">
                        <c:v>30500000</c:v>
                      </c:pt>
                      <c:pt idx="305">
                        <c:v>30600000</c:v>
                      </c:pt>
                      <c:pt idx="306">
                        <c:v>30700000</c:v>
                      </c:pt>
                      <c:pt idx="307">
                        <c:v>30800000</c:v>
                      </c:pt>
                      <c:pt idx="308">
                        <c:v>30900000</c:v>
                      </c:pt>
                      <c:pt idx="309">
                        <c:v>31000000</c:v>
                      </c:pt>
                      <c:pt idx="310">
                        <c:v>31100000</c:v>
                      </c:pt>
                      <c:pt idx="311">
                        <c:v>31200000</c:v>
                      </c:pt>
                      <c:pt idx="312">
                        <c:v>31300000</c:v>
                      </c:pt>
                      <c:pt idx="313">
                        <c:v>31400000</c:v>
                      </c:pt>
                      <c:pt idx="314">
                        <c:v>31500000</c:v>
                      </c:pt>
                      <c:pt idx="315">
                        <c:v>31600000</c:v>
                      </c:pt>
                      <c:pt idx="316">
                        <c:v>31700000</c:v>
                      </c:pt>
                      <c:pt idx="317">
                        <c:v>31800000</c:v>
                      </c:pt>
                      <c:pt idx="318">
                        <c:v>31900000</c:v>
                      </c:pt>
                      <c:pt idx="319">
                        <c:v>32000000</c:v>
                      </c:pt>
                      <c:pt idx="320">
                        <c:v>32100000</c:v>
                      </c:pt>
                      <c:pt idx="321">
                        <c:v>32200000</c:v>
                      </c:pt>
                      <c:pt idx="322">
                        <c:v>32300000</c:v>
                      </c:pt>
                      <c:pt idx="323">
                        <c:v>32400000</c:v>
                      </c:pt>
                      <c:pt idx="324">
                        <c:v>32500000</c:v>
                      </c:pt>
                      <c:pt idx="325">
                        <c:v>32600000</c:v>
                      </c:pt>
                      <c:pt idx="326">
                        <c:v>32700000</c:v>
                      </c:pt>
                      <c:pt idx="327">
                        <c:v>32800000</c:v>
                      </c:pt>
                      <c:pt idx="328">
                        <c:v>32900000</c:v>
                      </c:pt>
                      <c:pt idx="329">
                        <c:v>33000000</c:v>
                      </c:pt>
                      <c:pt idx="330">
                        <c:v>33100000</c:v>
                      </c:pt>
                      <c:pt idx="331">
                        <c:v>33200000</c:v>
                      </c:pt>
                      <c:pt idx="332">
                        <c:v>33300000</c:v>
                      </c:pt>
                      <c:pt idx="333">
                        <c:v>33400000</c:v>
                      </c:pt>
                      <c:pt idx="334">
                        <c:v>33500000</c:v>
                      </c:pt>
                      <c:pt idx="335">
                        <c:v>33600000</c:v>
                      </c:pt>
                      <c:pt idx="336">
                        <c:v>33700000</c:v>
                      </c:pt>
                      <c:pt idx="337">
                        <c:v>33800000</c:v>
                      </c:pt>
                      <c:pt idx="338">
                        <c:v>33900000</c:v>
                      </c:pt>
                      <c:pt idx="339">
                        <c:v>34000000</c:v>
                      </c:pt>
                      <c:pt idx="340">
                        <c:v>34100000</c:v>
                      </c:pt>
                      <c:pt idx="341">
                        <c:v>34200000</c:v>
                      </c:pt>
                      <c:pt idx="342">
                        <c:v>34300000</c:v>
                      </c:pt>
                      <c:pt idx="343">
                        <c:v>34400000</c:v>
                      </c:pt>
                      <c:pt idx="344">
                        <c:v>34500000</c:v>
                      </c:pt>
                      <c:pt idx="345">
                        <c:v>34600000</c:v>
                      </c:pt>
                      <c:pt idx="346">
                        <c:v>34700000</c:v>
                      </c:pt>
                      <c:pt idx="347">
                        <c:v>34800000</c:v>
                      </c:pt>
                      <c:pt idx="348">
                        <c:v>34900000</c:v>
                      </c:pt>
                      <c:pt idx="349">
                        <c:v>35000000</c:v>
                      </c:pt>
                      <c:pt idx="350">
                        <c:v>35100000</c:v>
                      </c:pt>
                      <c:pt idx="351">
                        <c:v>35200000</c:v>
                      </c:pt>
                      <c:pt idx="352">
                        <c:v>35300000</c:v>
                      </c:pt>
                      <c:pt idx="353">
                        <c:v>35400000</c:v>
                      </c:pt>
                      <c:pt idx="354">
                        <c:v>35500000</c:v>
                      </c:pt>
                      <c:pt idx="355">
                        <c:v>35600000</c:v>
                      </c:pt>
                      <c:pt idx="356">
                        <c:v>35700000</c:v>
                      </c:pt>
                      <c:pt idx="357">
                        <c:v>35800000</c:v>
                      </c:pt>
                      <c:pt idx="358">
                        <c:v>35900000</c:v>
                      </c:pt>
                      <c:pt idx="359">
                        <c:v>36000000</c:v>
                      </c:pt>
                      <c:pt idx="360">
                        <c:v>36100000</c:v>
                      </c:pt>
                      <c:pt idx="361">
                        <c:v>36200000</c:v>
                      </c:pt>
                      <c:pt idx="362">
                        <c:v>36300000</c:v>
                      </c:pt>
                      <c:pt idx="363">
                        <c:v>36400000</c:v>
                      </c:pt>
                      <c:pt idx="364">
                        <c:v>36500000</c:v>
                      </c:pt>
                      <c:pt idx="365">
                        <c:v>36600000</c:v>
                      </c:pt>
                      <c:pt idx="366">
                        <c:v>36700000</c:v>
                      </c:pt>
                      <c:pt idx="367">
                        <c:v>36800000</c:v>
                      </c:pt>
                      <c:pt idx="368">
                        <c:v>36900000</c:v>
                      </c:pt>
                      <c:pt idx="369">
                        <c:v>37000000</c:v>
                      </c:pt>
                      <c:pt idx="370">
                        <c:v>37100000</c:v>
                      </c:pt>
                      <c:pt idx="371">
                        <c:v>37200000</c:v>
                      </c:pt>
                      <c:pt idx="372">
                        <c:v>37300000</c:v>
                      </c:pt>
                      <c:pt idx="373">
                        <c:v>37400000</c:v>
                      </c:pt>
                      <c:pt idx="374">
                        <c:v>37500000</c:v>
                      </c:pt>
                      <c:pt idx="375">
                        <c:v>37600000</c:v>
                      </c:pt>
                      <c:pt idx="376">
                        <c:v>37700000</c:v>
                      </c:pt>
                      <c:pt idx="377">
                        <c:v>37800000</c:v>
                      </c:pt>
                      <c:pt idx="378">
                        <c:v>37900000</c:v>
                      </c:pt>
                      <c:pt idx="379">
                        <c:v>38000000</c:v>
                      </c:pt>
                      <c:pt idx="380">
                        <c:v>38100000</c:v>
                      </c:pt>
                      <c:pt idx="381">
                        <c:v>38200000</c:v>
                      </c:pt>
                      <c:pt idx="382">
                        <c:v>38300000</c:v>
                      </c:pt>
                      <c:pt idx="383">
                        <c:v>38400000</c:v>
                      </c:pt>
                      <c:pt idx="384">
                        <c:v>38500000</c:v>
                      </c:pt>
                      <c:pt idx="385">
                        <c:v>38600000</c:v>
                      </c:pt>
                      <c:pt idx="386">
                        <c:v>38700000</c:v>
                      </c:pt>
                      <c:pt idx="387">
                        <c:v>38800000</c:v>
                      </c:pt>
                      <c:pt idx="388">
                        <c:v>38900000</c:v>
                      </c:pt>
                      <c:pt idx="389">
                        <c:v>39000000</c:v>
                      </c:pt>
                      <c:pt idx="390">
                        <c:v>39100000</c:v>
                      </c:pt>
                      <c:pt idx="391">
                        <c:v>39200000</c:v>
                      </c:pt>
                      <c:pt idx="392">
                        <c:v>39300000</c:v>
                      </c:pt>
                      <c:pt idx="393">
                        <c:v>39400000</c:v>
                      </c:pt>
                      <c:pt idx="394">
                        <c:v>39500000</c:v>
                      </c:pt>
                      <c:pt idx="395">
                        <c:v>39600000</c:v>
                      </c:pt>
                      <c:pt idx="396">
                        <c:v>39700000</c:v>
                      </c:pt>
                      <c:pt idx="397">
                        <c:v>39800000</c:v>
                      </c:pt>
                      <c:pt idx="398">
                        <c:v>39900000</c:v>
                      </c:pt>
                      <c:pt idx="399">
                        <c:v>40000000</c:v>
                      </c:pt>
                      <c:pt idx="400">
                        <c:v>40100000</c:v>
                      </c:pt>
                      <c:pt idx="401">
                        <c:v>40200000</c:v>
                      </c:pt>
                      <c:pt idx="402">
                        <c:v>40300000</c:v>
                      </c:pt>
                      <c:pt idx="403">
                        <c:v>40400000</c:v>
                      </c:pt>
                      <c:pt idx="404">
                        <c:v>40500000</c:v>
                      </c:pt>
                      <c:pt idx="405">
                        <c:v>40600000</c:v>
                      </c:pt>
                      <c:pt idx="406">
                        <c:v>40700000</c:v>
                      </c:pt>
                      <c:pt idx="407">
                        <c:v>40800000</c:v>
                      </c:pt>
                      <c:pt idx="408">
                        <c:v>40900000</c:v>
                      </c:pt>
                      <c:pt idx="409">
                        <c:v>41000000</c:v>
                      </c:pt>
                      <c:pt idx="410">
                        <c:v>41100000</c:v>
                      </c:pt>
                      <c:pt idx="411">
                        <c:v>41200000</c:v>
                      </c:pt>
                      <c:pt idx="412">
                        <c:v>41300000</c:v>
                      </c:pt>
                      <c:pt idx="413">
                        <c:v>41400000</c:v>
                      </c:pt>
                      <c:pt idx="414">
                        <c:v>41500000</c:v>
                      </c:pt>
                      <c:pt idx="415">
                        <c:v>41600000</c:v>
                      </c:pt>
                      <c:pt idx="416">
                        <c:v>41700000</c:v>
                      </c:pt>
                      <c:pt idx="417">
                        <c:v>41800000</c:v>
                      </c:pt>
                      <c:pt idx="418">
                        <c:v>41900000</c:v>
                      </c:pt>
                      <c:pt idx="419">
                        <c:v>42000000</c:v>
                      </c:pt>
                      <c:pt idx="420">
                        <c:v>42100000</c:v>
                      </c:pt>
                      <c:pt idx="421">
                        <c:v>42200000</c:v>
                      </c:pt>
                      <c:pt idx="422">
                        <c:v>42300000</c:v>
                      </c:pt>
                      <c:pt idx="423">
                        <c:v>42400000</c:v>
                      </c:pt>
                      <c:pt idx="424">
                        <c:v>42500000</c:v>
                      </c:pt>
                      <c:pt idx="425">
                        <c:v>42600000</c:v>
                      </c:pt>
                      <c:pt idx="426">
                        <c:v>42700000</c:v>
                      </c:pt>
                      <c:pt idx="427">
                        <c:v>42800000</c:v>
                      </c:pt>
                      <c:pt idx="428">
                        <c:v>42900000</c:v>
                      </c:pt>
                      <c:pt idx="429">
                        <c:v>43000000</c:v>
                      </c:pt>
                      <c:pt idx="430">
                        <c:v>43100000</c:v>
                      </c:pt>
                      <c:pt idx="431">
                        <c:v>43200000</c:v>
                      </c:pt>
                      <c:pt idx="432">
                        <c:v>43300000</c:v>
                      </c:pt>
                      <c:pt idx="433">
                        <c:v>43400000</c:v>
                      </c:pt>
                      <c:pt idx="434">
                        <c:v>43500000</c:v>
                      </c:pt>
                      <c:pt idx="435">
                        <c:v>43600000</c:v>
                      </c:pt>
                      <c:pt idx="436">
                        <c:v>43700000</c:v>
                      </c:pt>
                      <c:pt idx="437">
                        <c:v>43800000</c:v>
                      </c:pt>
                      <c:pt idx="438">
                        <c:v>43900000</c:v>
                      </c:pt>
                      <c:pt idx="439">
                        <c:v>44000000</c:v>
                      </c:pt>
                      <c:pt idx="440">
                        <c:v>44100000</c:v>
                      </c:pt>
                      <c:pt idx="441">
                        <c:v>44200000</c:v>
                      </c:pt>
                      <c:pt idx="442">
                        <c:v>44300000</c:v>
                      </c:pt>
                      <c:pt idx="443">
                        <c:v>44400000</c:v>
                      </c:pt>
                      <c:pt idx="444">
                        <c:v>44500000</c:v>
                      </c:pt>
                      <c:pt idx="445">
                        <c:v>44600000</c:v>
                      </c:pt>
                      <c:pt idx="446">
                        <c:v>44700000</c:v>
                      </c:pt>
                      <c:pt idx="447">
                        <c:v>44800000</c:v>
                      </c:pt>
                      <c:pt idx="448">
                        <c:v>44900000</c:v>
                      </c:pt>
                      <c:pt idx="449">
                        <c:v>45000000</c:v>
                      </c:pt>
                      <c:pt idx="450">
                        <c:v>45100000</c:v>
                      </c:pt>
                      <c:pt idx="451">
                        <c:v>45200000</c:v>
                      </c:pt>
                      <c:pt idx="452">
                        <c:v>45300000</c:v>
                      </c:pt>
                      <c:pt idx="453">
                        <c:v>45400000</c:v>
                      </c:pt>
                      <c:pt idx="454">
                        <c:v>45500000</c:v>
                      </c:pt>
                      <c:pt idx="455">
                        <c:v>45600000</c:v>
                      </c:pt>
                      <c:pt idx="456">
                        <c:v>45700000</c:v>
                      </c:pt>
                      <c:pt idx="457">
                        <c:v>45800000</c:v>
                      </c:pt>
                      <c:pt idx="458">
                        <c:v>45900000</c:v>
                      </c:pt>
                      <c:pt idx="459">
                        <c:v>46000000</c:v>
                      </c:pt>
                      <c:pt idx="460">
                        <c:v>46100000</c:v>
                      </c:pt>
                      <c:pt idx="461">
                        <c:v>46200000</c:v>
                      </c:pt>
                      <c:pt idx="462">
                        <c:v>46300000</c:v>
                      </c:pt>
                      <c:pt idx="463">
                        <c:v>46400000</c:v>
                      </c:pt>
                      <c:pt idx="464">
                        <c:v>46500000</c:v>
                      </c:pt>
                      <c:pt idx="465">
                        <c:v>46600000</c:v>
                      </c:pt>
                      <c:pt idx="466">
                        <c:v>46700000</c:v>
                      </c:pt>
                      <c:pt idx="467">
                        <c:v>46800000</c:v>
                      </c:pt>
                      <c:pt idx="468">
                        <c:v>46900000</c:v>
                      </c:pt>
                      <c:pt idx="469">
                        <c:v>47000000</c:v>
                      </c:pt>
                      <c:pt idx="470">
                        <c:v>47100000</c:v>
                      </c:pt>
                      <c:pt idx="471">
                        <c:v>47200000</c:v>
                      </c:pt>
                      <c:pt idx="472">
                        <c:v>47300000</c:v>
                      </c:pt>
                      <c:pt idx="473">
                        <c:v>47400000</c:v>
                      </c:pt>
                      <c:pt idx="474">
                        <c:v>47500000</c:v>
                      </c:pt>
                      <c:pt idx="475">
                        <c:v>47600000</c:v>
                      </c:pt>
                      <c:pt idx="476">
                        <c:v>47700000</c:v>
                      </c:pt>
                      <c:pt idx="477">
                        <c:v>47800000</c:v>
                      </c:pt>
                      <c:pt idx="478">
                        <c:v>47900000</c:v>
                      </c:pt>
                      <c:pt idx="479">
                        <c:v>48000000</c:v>
                      </c:pt>
                      <c:pt idx="480">
                        <c:v>48100000</c:v>
                      </c:pt>
                      <c:pt idx="481">
                        <c:v>48200000</c:v>
                      </c:pt>
                      <c:pt idx="482">
                        <c:v>48300000</c:v>
                      </c:pt>
                      <c:pt idx="483">
                        <c:v>48400000</c:v>
                      </c:pt>
                      <c:pt idx="484">
                        <c:v>48500000</c:v>
                      </c:pt>
                      <c:pt idx="485">
                        <c:v>48600000</c:v>
                      </c:pt>
                      <c:pt idx="486">
                        <c:v>48700000</c:v>
                      </c:pt>
                      <c:pt idx="487">
                        <c:v>48800000</c:v>
                      </c:pt>
                      <c:pt idx="488">
                        <c:v>48900000</c:v>
                      </c:pt>
                      <c:pt idx="489">
                        <c:v>49000000</c:v>
                      </c:pt>
                      <c:pt idx="490">
                        <c:v>49100000</c:v>
                      </c:pt>
                      <c:pt idx="491">
                        <c:v>49200000</c:v>
                      </c:pt>
                      <c:pt idx="492">
                        <c:v>49300000</c:v>
                      </c:pt>
                      <c:pt idx="493">
                        <c:v>49400000</c:v>
                      </c:pt>
                      <c:pt idx="494">
                        <c:v>49500000</c:v>
                      </c:pt>
                      <c:pt idx="495">
                        <c:v>49600000</c:v>
                      </c:pt>
                      <c:pt idx="496">
                        <c:v>49700000</c:v>
                      </c:pt>
                      <c:pt idx="497">
                        <c:v>49800000</c:v>
                      </c:pt>
                      <c:pt idx="498">
                        <c:v>49900000</c:v>
                      </c:pt>
                      <c:pt idx="499">
                        <c:v>50000000</c:v>
                      </c:pt>
                    </c:numCache>
                  </c:numRef>
                </c:cat>
                <c:val>
                  <c:numRef>
                    <c:extLst>
                      <c:ext uri="{02D57815-91ED-43cb-92C2-25804820EDAC}">
                        <c15:formulaRef>
                          <c15:sqref>Feuil1!$D$422:$D$921</c15:sqref>
                        </c15:formulaRef>
                      </c:ext>
                    </c:extLst>
                    <c:numCache>
                      <c:formatCode>General</c:formatCode>
                      <c:ptCount val="500"/>
                      <c:pt idx="0">
                        <c:v>100000</c:v>
                      </c:pt>
                      <c:pt idx="1">
                        <c:v>200000</c:v>
                      </c:pt>
                      <c:pt idx="2">
                        <c:v>300000</c:v>
                      </c:pt>
                      <c:pt idx="3">
                        <c:v>400000</c:v>
                      </c:pt>
                      <c:pt idx="4">
                        <c:v>500000</c:v>
                      </c:pt>
                      <c:pt idx="5">
                        <c:v>600000</c:v>
                      </c:pt>
                      <c:pt idx="6">
                        <c:v>700000</c:v>
                      </c:pt>
                      <c:pt idx="7">
                        <c:v>800000</c:v>
                      </c:pt>
                      <c:pt idx="8">
                        <c:v>900000</c:v>
                      </c:pt>
                      <c:pt idx="9">
                        <c:v>1000000</c:v>
                      </c:pt>
                      <c:pt idx="10">
                        <c:v>1100000</c:v>
                      </c:pt>
                      <c:pt idx="11">
                        <c:v>1200000</c:v>
                      </c:pt>
                      <c:pt idx="12">
                        <c:v>1300000</c:v>
                      </c:pt>
                      <c:pt idx="13">
                        <c:v>1400000</c:v>
                      </c:pt>
                      <c:pt idx="14">
                        <c:v>1500000</c:v>
                      </c:pt>
                      <c:pt idx="15">
                        <c:v>1600000</c:v>
                      </c:pt>
                      <c:pt idx="16">
                        <c:v>1700000</c:v>
                      </c:pt>
                      <c:pt idx="17">
                        <c:v>1800000</c:v>
                      </c:pt>
                      <c:pt idx="18">
                        <c:v>1900000</c:v>
                      </c:pt>
                      <c:pt idx="19">
                        <c:v>2000000</c:v>
                      </c:pt>
                      <c:pt idx="20">
                        <c:v>2100000</c:v>
                      </c:pt>
                      <c:pt idx="21">
                        <c:v>2200000</c:v>
                      </c:pt>
                      <c:pt idx="22">
                        <c:v>2300000</c:v>
                      </c:pt>
                      <c:pt idx="23">
                        <c:v>2400000</c:v>
                      </c:pt>
                      <c:pt idx="24">
                        <c:v>2500000</c:v>
                      </c:pt>
                      <c:pt idx="25">
                        <c:v>2600000</c:v>
                      </c:pt>
                      <c:pt idx="26">
                        <c:v>2700000</c:v>
                      </c:pt>
                      <c:pt idx="27">
                        <c:v>2800000</c:v>
                      </c:pt>
                      <c:pt idx="28">
                        <c:v>2900000</c:v>
                      </c:pt>
                      <c:pt idx="29">
                        <c:v>3000000</c:v>
                      </c:pt>
                      <c:pt idx="30">
                        <c:v>3100000</c:v>
                      </c:pt>
                      <c:pt idx="31">
                        <c:v>3200000</c:v>
                      </c:pt>
                      <c:pt idx="32">
                        <c:v>3300000</c:v>
                      </c:pt>
                      <c:pt idx="33">
                        <c:v>3400000</c:v>
                      </c:pt>
                      <c:pt idx="34">
                        <c:v>3500000</c:v>
                      </c:pt>
                      <c:pt idx="35">
                        <c:v>3600000</c:v>
                      </c:pt>
                      <c:pt idx="36">
                        <c:v>3700000</c:v>
                      </c:pt>
                      <c:pt idx="37">
                        <c:v>3800000</c:v>
                      </c:pt>
                      <c:pt idx="38">
                        <c:v>3900000</c:v>
                      </c:pt>
                      <c:pt idx="39">
                        <c:v>4000000</c:v>
                      </c:pt>
                      <c:pt idx="40">
                        <c:v>4100000</c:v>
                      </c:pt>
                      <c:pt idx="41">
                        <c:v>4200000</c:v>
                      </c:pt>
                      <c:pt idx="42">
                        <c:v>4300000</c:v>
                      </c:pt>
                      <c:pt idx="43">
                        <c:v>4400000</c:v>
                      </c:pt>
                      <c:pt idx="44">
                        <c:v>4500000</c:v>
                      </c:pt>
                      <c:pt idx="45">
                        <c:v>4600000</c:v>
                      </c:pt>
                      <c:pt idx="46">
                        <c:v>4700000</c:v>
                      </c:pt>
                      <c:pt idx="47">
                        <c:v>4800000</c:v>
                      </c:pt>
                      <c:pt idx="48">
                        <c:v>4900000</c:v>
                      </c:pt>
                      <c:pt idx="49">
                        <c:v>5000000</c:v>
                      </c:pt>
                      <c:pt idx="50">
                        <c:v>5100000</c:v>
                      </c:pt>
                      <c:pt idx="51">
                        <c:v>5200000</c:v>
                      </c:pt>
                      <c:pt idx="52">
                        <c:v>5300000</c:v>
                      </c:pt>
                      <c:pt idx="53">
                        <c:v>5400000</c:v>
                      </c:pt>
                      <c:pt idx="54">
                        <c:v>5500000</c:v>
                      </c:pt>
                      <c:pt idx="55">
                        <c:v>5600000</c:v>
                      </c:pt>
                      <c:pt idx="56">
                        <c:v>5700000</c:v>
                      </c:pt>
                      <c:pt idx="57">
                        <c:v>5800000</c:v>
                      </c:pt>
                      <c:pt idx="58">
                        <c:v>5900000</c:v>
                      </c:pt>
                      <c:pt idx="59">
                        <c:v>6000000</c:v>
                      </c:pt>
                      <c:pt idx="60">
                        <c:v>6100000</c:v>
                      </c:pt>
                      <c:pt idx="61">
                        <c:v>6200000</c:v>
                      </c:pt>
                      <c:pt idx="62">
                        <c:v>6300000</c:v>
                      </c:pt>
                      <c:pt idx="63">
                        <c:v>6400000</c:v>
                      </c:pt>
                      <c:pt idx="64">
                        <c:v>6500000</c:v>
                      </c:pt>
                      <c:pt idx="65">
                        <c:v>6600000</c:v>
                      </c:pt>
                      <c:pt idx="66">
                        <c:v>6700000</c:v>
                      </c:pt>
                      <c:pt idx="67">
                        <c:v>6800000</c:v>
                      </c:pt>
                      <c:pt idx="68">
                        <c:v>6900000</c:v>
                      </c:pt>
                      <c:pt idx="69">
                        <c:v>7000000</c:v>
                      </c:pt>
                      <c:pt idx="70">
                        <c:v>7100000</c:v>
                      </c:pt>
                      <c:pt idx="71">
                        <c:v>7200000</c:v>
                      </c:pt>
                      <c:pt idx="72">
                        <c:v>7300000</c:v>
                      </c:pt>
                      <c:pt idx="73">
                        <c:v>7400000</c:v>
                      </c:pt>
                      <c:pt idx="74">
                        <c:v>7500000</c:v>
                      </c:pt>
                      <c:pt idx="75">
                        <c:v>7600000</c:v>
                      </c:pt>
                      <c:pt idx="76">
                        <c:v>7700000</c:v>
                      </c:pt>
                      <c:pt idx="77">
                        <c:v>7800000</c:v>
                      </c:pt>
                      <c:pt idx="78">
                        <c:v>7900000</c:v>
                      </c:pt>
                      <c:pt idx="79">
                        <c:v>8000000</c:v>
                      </c:pt>
                      <c:pt idx="80">
                        <c:v>8100000</c:v>
                      </c:pt>
                      <c:pt idx="81">
                        <c:v>8200000</c:v>
                      </c:pt>
                      <c:pt idx="82">
                        <c:v>8300000</c:v>
                      </c:pt>
                      <c:pt idx="83">
                        <c:v>8400000</c:v>
                      </c:pt>
                      <c:pt idx="84">
                        <c:v>8500000</c:v>
                      </c:pt>
                      <c:pt idx="85">
                        <c:v>8600000</c:v>
                      </c:pt>
                      <c:pt idx="86">
                        <c:v>8700000</c:v>
                      </c:pt>
                      <c:pt idx="87">
                        <c:v>8800000</c:v>
                      </c:pt>
                      <c:pt idx="88">
                        <c:v>8900000</c:v>
                      </c:pt>
                      <c:pt idx="89">
                        <c:v>9000000</c:v>
                      </c:pt>
                      <c:pt idx="90">
                        <c:v>9100000</c:v>
                      </c:pt>
                      <c:pt idx="91">
                        <c:v>9200000</c:v>
                      </c:pt>
                      <c:pt idx="92">
                        <c:v>9300000</c:v>
                      </c:pt>
                      <c:pt idx="93">
                        <c:v>9400000</c:v>
                      </c:pt>
                      <c:pt idx="94">
                        <c:v>9500000</c:v>
                      </c:pt>
                      <c:pt idx="95">
                        <c:v>9600000</c:v>
                      </c:pt>
                      <c:pt idx="96">
                        <c:v>9700000</c:v>
                      </c:pt>
                      <c:pt idx="97">
                        <c:v>9800000</c:v>
                      </c:pt>
                      <c:pt idx="98">
                        <c:v>9900000</c:v>
                      </c:pt>
                      <c:pt idx="99">
                        <c:v>10000000</c:v>
                      </c:pt>
                      <c:pt idx="100">
                        <c:v>10100000</c:v>
                      </c:pt>
                      <c:pt idx="101">
                        <c:v>10200000</c:v>
                      </c:pt>
                      <c:pt idx="102">
                        <c:v>10300000</c:v>
                      </c:pt>
                      <c:pt idx="103">
                        <c:v>10400000</c:v>
                      </c:pt>
                      <c:pt idx="104">
                        <c:v>10500000</c:v>
                      </c:pt>
                      <c:pt idx="105">
                        <c:v>10600000</c:v>
                      </c:pt>
                      <c:pt idx="106">
                        <c:v>10700000</c:v>
                      </c:pt>
                      <c:pt idx="107">
                        <c:v>10800000</c:v>
                      </c:pt>
                      <c:pt idx="108">
                        <c:v>10900000</c:v>
                      </c:pt>
                      <c:pt idx="109">
                        <c:v>11000000</c:v>
                      </c:pt>
                      <c:pt idx="110">
                        <c:v>11100000</c:v>
                      </c:pt>
                      <c:pt idx="111">
                        <c:v>11200000</c:v>
                      </c:pt>
                      <c:pt idx="112">
                        <c:v>11300000</c:v>
                      </c:pt>
                      <c:pt idx="113">
                        <c:v>11400000</c:v>
                      </c:pt>
                      <c:pt idx="114">
                        <c:v>11500000</c:v>
                      </c:pt>
                      <c:pt idx="115">
                        <c:v>11600000</c:v>
                      </c:pt>
                      <c:pt idx="116">
                        <c:v>11700000</c:v>
                      </c:pt>
                      <c:pt idx="117">
                        <c:v>11800000</c:v>
                      </c:pt>
                      <c:pt idx="118">
                        <c:v>11900000</c:v>
                      </c:pt>
                      <c:pt idx="119">
                        <c:v>12000000</c:v>
                      </c:pt>
                      <c:pt idx="120">
                        <c:v>12100000</c:v>
                      </c:pt>
                      <c:pt idx="121">
                        <c:v>12200000</c:v>
                      </c:pt>
                      <c:pt idx="122">
                        <c:v>12300000</c:v>
                      </c:pt>
                      <c:pt idx="123">
                        <c:v>12400000</c:v>
                      </c:pt>
                      <c:pt idx="124">
                        <c:v>12500000</c:v>
                      </c:pt>
                      <c:pt idx="125">
                        <c:v>12600000</c:v>
                      </c:pt>
                      <c:pt idx="126">
                        <c:v>12700000</c:v>
                      </c:pt>
                      <c:pt idx="127">
                        <c:v>12800000</c:v>
                      </c:pt>
                      <c:pt idx="128">
                        <c:v>12900000</c:v>
                      </c:pt>
                      <c:pt idx="129">
                        <c:v>13000000</c:v>
                      </c:pt>
                      <c:pt idx="130">
                        <c:v>13100000</c:v>
                      </c:pt>
                      <c:pt idx="131">
                        <c:v>13200000</c:v>
                      </c:pt>
                      <c:pt idx="132">
                        <c:v>13300000</c:v>
                      </c:pt>
                      <c:pt idx="133">
                        <c:v>13400000</c:v>
                      </c:pt>
                      <c:pt idx="134">
                        <c:v>13500000</c:v>
                      </c:pt>
                      <c:pt idx="135">
                        <c:v>13600000</c:v>
                      </c:pt>
                      <c:pt idx="136">
                        <c:v>13700000</c:v>
                      </c:pt>
                      <c:pt idx="137">
                        <c:v>13800000</c:v>
                      </c:pt>
                      <c:pt idx="138">
                        <c:v>13900000</c:v>
                      </c:pt>
                      <c:pt idx="139">
                        <c:v>14000000</c:v>
                      </c:pt>
                      <c:pt idx="140">
                        <c:v>14100000</c:v>
                      </c:pt>
                      <c:pt idx="141">
                        <c:v>14200000</c:v>
                      </c:pt>
                      <c:pt idx="142">
                        <c:v>14300000</c:v>
                      </c:pt>
                      <c:pt idx="143">
                        <c:v>14400000</c:v>
                      </c:pt>
                      <c:pt idx="144">
                        <c:v>14500000</c:v>
                      </c:pt>
                      <c:pt idx="145">
                        <c:v>14600000</c:v>
                      </c:pt>
                      <c:pt idx="146">
                        <c:v>14700000</c:v>
                      </c:pt>
                      <c:pt idx="147">
                        <c:v>14800000</c:v>
                      </c:pt>
                      <c:pt idx="148">
                        <c:v>14900000</c:v>
                      </c:pt>
                      <c:pt idx="149">
                        <c:v>15000000</c:v>
                      </c:pt>
                      <c:pt idx="150">
                        <c:v>15100000</c:v>
                      </c:pt>
                      <c:pt idx="151">
                        <c:v>15200000</c:v>
                      </c:pt>
                      <c:pt idx="152">
                        <c:v>15300000</c:v>
                      </c:pt>
                      <c:pt idx="153">
                        <c:v>15400000</c:v>
                      </c:pt>
                      <c:pt idx="154">
                        <c:v>15500000</c:v>
                      </c:pt>
                      <c:pt idx="155">
                        <c:v>15600000</c:v>
                      </c:pt>
                      <c:pt idx="156">
                        <c:v>15700000</c:v>
                      </c:pt>
                      <c:pt idx="157">
                        <c:v>15800000</c:v>
                      </c:pt>
                      <c:pt idx="158">
                        <c:v>15900000</c:v>
                      </c:pt>
                      <c:pt idx="159">
                        <c:v>16000000</c:v>
                      </c:pt>
                      <c:pt idx="160">
                        <c:v>16100000</c:v>
                      </c:pt>
                      <c:pt idx="161">
                        <c:v>16200000</c:v>
                      </c:pt>
                      <c:pt idx="162">
                        <c:v>16300000</c:v>
                      </c:pt>
                      <c:pt idx="163">
                        <c:v>16400000</c:v>
                      </c:pt>
                      <c:pt idx="164">
                        <c:v>16500000</c:v>
                      </c:pt>
                      <c:pt idx="165">
                        <c:v>16600000</c:v>
                      </c:pt>
                      <c:pt idx="166">
                        <c:v>16700000</c:v>
                      </c:pt>
                      <c:pt idx="167">
                        <c:v>16800000</c:v>
                      </c:pt>
                      <c:pt idx="168">
                        <c:v>16900000</c:v>
                      </c:pt>
                      <c:pt idx="169">
                        <c:v>17000000</c:v>
                      </c:pt>
                      <c:pt idx="170">
                        <c:v>17100000</c:v>
                      </c:pt>
                      <c:pt idx="171">
                        <c:v>17200000</c:v>
                      </c:pt>
                      <c:pt idx="172">
                        <c:v>17300000</c:v>
                      </c:pt>
                      <c:pt idx="173">
                        <c:v>17400000</c:v>
                      </c:pt>
                      <c:pt idx="174">
                        <c:v>17500000</c:v>
                      </c:pt>
                      <c:pt idx="175">
                        <c:v>17600000</c:v>
                      </c:pt>
                      <c:pt idx="176">
                        <c:v>17700000</c:v>
                      </c:pt>
                      <c:pt idx="177">
                        <c:v>17800000</c:v>
                      </c:pt>
                      <c:pt idx="178">
                        <c:v>17900000</c:v>
                      </c:pt>
                      <c:pt idx="179">
                        <c:v>18000000</c:v>
                      </c:pt>
                      <c:pt idx="180">
                        <c:v>18100000</c:v>
                      </c:pt>
                      <c:pt idx="181">
                        <c:v>18200000</c:v>
                      </c:pt>
                      <c:pt idx="182">
                        <c:v>18300000</c:v>
                      </c:pt>
                      <c:pt idx="183">
                        <c:v>18400000</c:v>
                      </c:pt>
                      <c:pt idx="184">
                        <c:v>18500000</c:v>
                      </c:pt>
                      <c:pt idx="185">
                        <c:v>18600000</c:v>
                      </c:pt>
                      <c:pt idx="186">
                        <c:v>18700000</c:v>
                      </c:pt>
                      <c:pt idx="187">
                        <c:v>18800000</c:v>
                      </c:pt>
                      <c:pt idx="188">
                        <c:v>18900000</c:v>
                      </c:pt>
                      <c:pt idx="189">
                        <c:v>19000000</c:v>
                      </c:pt>
                      <c:pt idx="190">
                        <c:v>19100000</c:v>
                      </c:pt>
                      <c:pt idx="191">
                        <c:v>19200000</c:v>
                      </c:pt>
                      <c:pt idx="192">
                        <c:v>19300000</c:v>
                      </c:pt>
                      <c:pt idx="193">
                        <c:v>19400000</c:v>
                      </c:pt>
                      <c:pt idx="194">
                        <c:v>19500000</c:v>
                      </c:pt>
                      <c:pt idx="195">
                        <c:v>19600000</c:v>
                      </c:pt>
                      <c:pt idx="196">
                        <c:v>19700000</c:v>
                      </c:pt>
                      <c:pt idx="197">
                        <c:v>19800000</c:v>
                      </c:pt>
                      <c:pt idx="198">
                        <c:v>19900000</c:v>
                      </c:pt>
                      <c:pt idx="199">
                        <c:v>20000000</c:v>
                      </c:pt>
                      <c:pt idx="200">
                        <c:v>20100000</c:v>
                      </c:pt>
                      <c:pt idx="201">
                        <c:v>20200000</c:v>
                      </c:pt>
                      <c:pt idx="202">
                        <c:v>20300000</c:v>
                      </c:pt>
                      <c:pt idx="203">
                        <c:v>20400000</c:v>
                      </c:pt>
                      <c:pt idx="204">
                        <c:v>20500000</c:v>
                      </c:pt>
                      <c:pt idx="205">
                        <c:v>20600000</c:v>
                      </c:pt>
                      <c:pt idx="206">
                        <c:v>20700000</c:v>
                      </c:pt>
                      <c:pt idx="207">
                        <c:v>20800000</c:v>
                      </c:pt>
                      <c:pt idx="208">
                        <c:v>20900000</c:v>
                      </c:pt>
                      <c:pt idx="209">
                        <c:v>21000000</c:v>
                      </c:pt>
                      <c:pt idx="210">
                        <c:v>21100000</c:v>
                      </c:pt>
                      <c:pt idx="211">
                        <c:v>21200000</c:v>
                      </c:pt>
                      <c:pt idx="212">
                        <c:v>21300000</c:v>
                      </c:pt>
                      <c:pt idx="213">
                        <c:v>21400000</c:v>
                      </c:pt>
                      <c:pt idx="214">
                        <c:v>21500000</c:v>
                      </c:pt>
                      <c:pt idx="215">
                        <c:v>21600000</c:v>
                      </c:pt>
                      <c:pt idx="216">
                        <c:v>21700000</c:v>
                      </c:pt>
                      <c:pt idx="217">
                        <c:v>21800000</c:v>
                      </c:pt>
                      <c:pt idx="218">
                        <c:v>21900000</c:v>
                      </c:pt>
                      <c:pt idx="219">
                        <c:v>22000000</c:v>
                      </c:pt>
                      <c:pt idx="220">
                        <c:v>22100000</c:v>
                      </c:pt>
                      <c:pt idx="221">
                        <c:v>22200000</c:v>
                      </c:pt>
                      <c:pt idx="222">
                        <c:v>22300000</c:v>
                      </c:pt>
                      <c:pt idx="223">
                        <c:v>22400000</c:v>
                      </c:pt>
                      <c:pt idx="224">
                        <c:v>22500000</c:v>
                      </c:pt>
                      <c:pt idx="225">
                        <c:v>22600000</c:v>
                      </c:pt>
                      <c:pt idx="226">
                        <c:v>22700000</c:v>
                      </c:pt>
                      <c:pt idx="227">
                        <c:v>22800000</c:v>
                      </c:pt>
                      <c:pt idx="228">
                        <c:v>22900000</c:v>
                      </c:pt>
                      <c:pt idx="229">
                        <c:v>23000000</c:v>
                      </c:pt>
                      <c:pt idx="230">
                        <c:v>23100000</c:v>
                      </c:pt>
                      <c:pt idx="231">
                        <c:v>23200000</c:v>
                      </c:pt>
                      <c:pt idx="232">
                        <c:v>23300000</c:v>
                      </c:pt>
                      <c:pt idx="233">
                        <c:v>23400000</c:v>
                      </c:pt>
                      <c:pt idx="234">
                        <c:v>23500000</c:v>
                      </c:pt>
                      <c:pt idx="235">
                        <c:v>23600000</c:v>
                      </c:pt>
                      <c:pt idx="236">
                        <c:v>23700000</c:v>
                      </c:pt>
                      <c:pt idx="237">
                        <c:v>23800000</c:v>
                      </c:pt>
                      <c:pt idx="238">
                        <c:v>23900000</c:v>
                      </c:pt>
                      <c:pt idx="239">
                        <c:v>24000000</c:v>
                      </c:pt>
                      <c:pt idx="240">
                        <c:v>24100000</c:v>
                      </c:pt>
                      <c:pt idx="241">
                        <c:v>24200000</c:v>
                      </c:pt>
                      <c:pt idx="242">
                        <c:v>24300000</c:v>
                      </c:pt>
                      <c:pt idx="243">
                        <c:v>24400000</c:v>
                      </c:pt>
                      <c:pt idx="244">
                        <c:v>24500000</c:v>
                      </c:pt>
                      <c:pt idx="245">
                        <c:v>24600000</c:v>
                      </c:pt>
                      <c:pt idx="246">
                        <c:v>24700000</c:v>
                      </c:pt>
                      <c:pt idx="247">
                        <c:v>24800000</c:v>
                      </c:pt>
                      <c:pt idx="248">
                        <c:v>24900000</c:v>
                      </c:pt>
                      <c:pt idx="249">
                        <c:v>25000000</c:v>
                      </c:pt>
                      <c:pt idx="250">
                        <c:v>25100000</c:v>
                      </c:pt>
                      <c:pt idx="251">
                        <c:v>25200000</c:v>
                      </c:pt>
                      <c:pt idx="252">
                        <c:v>25300000</c:v>
                      </c:pt>
                      <c:pt idx="253">
                        <c:v>25400000</c:v>
                      </c:pt>
                      <c:pt idx="254">
                        <c:v>25500000</c:v>
                      </c:pt>
                      <c:pt idx="255">
                        <c:v>25600000</c:v>
                      </c:pt>
                      <c:pt idx="256">
                        <c:v>25700000</c:v>
                      </c:pt>
                      <c:pt idx="257">
                        <c:v>25800000</c:v>
                      </c:pt>
                      <c:pt idx="258">
                        <c:v>25900000</c:v>
                      </c:pt>
                      <c:pt idx="259">
                        <c:v>26000000</c:v>
                      </c:pt>
                      <c:pt idx="260">
                        <c:v>26100000</c:v>
                      </c:pt>
                      <c:pt idx="261">
                        <c:v>26200000</c:v>
                      </c:pt>
                      <c:pt idx="262">
                        <c:v>26300000</c:v>
                      </c:pt>
                      <c:pt idx="263">
                        <c:v>26400000</c:v>
                      </c:pt>
                      <c:pt idx="264">
                        <c:v>26500000</c:v>
                      </c:pt>
                      <c:pt idx="265">
                        <c:v>26600000</c:v>
                      </c:pt>
                      <c:pt idx="266">
                        <c:v>26700000</c:v>
                      </c:pt>
                      <c:pt idx="267">
                        <c:v>26800000</c:v>
                      </c:pt>
                      <c:pt idx="268">
                        <c:v>26900000</c:v>
                      </c:pt>
                      <c:pt idx="269">
                        <c:v>27000000</c:v>
                      </c:pt>
                      <c:pt idx="270">
                        <c:v>27100000</c:v>
                      </c:pt>
                      <c:pt idx="271">
                        <c:v>27200000</c:v>
                      </c:pt>
                      <c:pt idx="272">
                        <c:v>27300000</c:v>
                      </c:pt>
                      <c:pt idx="273">
                        <c:v>27400000</c:v>
                      </c:pt>
                      <c:pt idx="274">
                        <c:v>27500000</c:v>
                      </c:pt>
                      <c:pt idx="275">
                        <c:v>27600000</c:v>
                      </c:pt>
                      <c:pt idx="276">
                        <c:v>27700000</c:v>
                      </c:pt>
                      <c:pt idx="277">
                        <c:v>27800000</c:v>
                      </c:pt>
                      <c:pt idx="278">
                        <c:v>27900000</c:v>
                      </c:pt>
                      <c:pt idx="279">
                        <c:v>28000000</c:v>
                      </c:pt>
                      <c:pt idx="280">
                        <c:v>28100000</c:v>
                      </c:pt>
                      <c:pt idx="281">
                        <c:v>28200000</c:v>
                      </c:pt>
                      <c:pt idx="282">
                        <c:v>28300000</c:v>
                      </c:pt>
                      <c:pt idx="283">
                        <c:v>28400000</c:v>
                      </c:pt>
                      <c:pt idx="284">
                        <c:v>28500000</c:v>
                      </c:pt>
                      <c:pt idx="285">
                        <c:v>28600000</c:v>
                      </c:pt>
                      <c:pt idx="286">
                        <c:v>28700000</c:v>
                      </c:pt>
                      <c:pt idx="287">
                        <c:v>28800000</c:v>
                      </c:pt>
                      <c:pt idx="288">
                        <c:v>28900000</c:v>
                      </c:pt>
                      <c:pt idx="289">
                        <c:v>29000000</c:v>
                      </c:pt>
                      <c:pt idx="290">
                        <c:v>29100000</c:v>
                      </c:pt>
                      <c:pt idx="291">
                        <c:v>29200000</c:v>
                      </c:pt>
                      <c:pt idx="292">
                        <c:v>29300000</c:v>
                      </c:pt>
                      <c:pt idx="293">
                        <c:v>29400000</c:v>
                      </c:pt>
                      <c:pt idx="294">
                        <c:v>29500000</c:v>
                      </c:pt>
                      <c:pt idx="295">
                        <c:v>29600000</c:v>
                      </c:pt>
                      <c:pt idx="296">
                        <c:v>29700000</c:v>
                      </c:pt>
                      <c:pt idx="297">
                        <c:v>29800000</c:v>
                      </c:pt>
                      <c:pt idx="298">
                        <c:v>29900000</c:v>
                      </c:pt>
                      <c:pt idx="299">
                        <c:v>30000000</c:v>
                      </c:pt>
                      <c:pt idx="300">
                        <c:v>30100000</c:v>
                      </c:pt>
                      <c:pt idx="301">
                        <c:v>30200000</c:v>
                      </c:pt>
                      <c:pt idx="302">
                        <c:v>30300000</c:v>
                      </c:pt>
                      <c:pt idx="303">
                        <c:v>30400000</c:v>
                      </c:pt>
                      <c:pt idx="304">
                        <c:v>30500000</c:v>
                      </c:pt>
                      <c:pt idx="305">
                        <c:v>30600000</c:v>
                      </c:pt>
                      <c:pt idx="306">
                        <c:v>30700000</c:v>
                      </c:pt>
                      <c:pt idx="307">
                        <c:v>30800000</c:v>
                      </c:pt>
                      <c:pt idx="308">
                        <c:v>30900000</c:v>
                      </c:pt>
                      <c:pt idx="309">
                        <c:v>31000000</c:v>
                      </c:pt>
                      <c:pt idx="310">
                        <c:v>31100000</c:v>
                      </c:pt>
                      <c:pt idx="311">
                        <c:v>31200000</c:v>
                      </c:pt>
                      <c:pt idx="312">
                        <c:v>31300000</c:v>
                      </c:pt>
                      <c:pt idx="313">
                        <c:v>31400000</c:v>
                      </c:pt>
                      <c:pt idx="314">
                        <c:v>31500000</c:v>
                      </c:pt>
                      <c:pt idx="315">
                        <c:v>31600000</c:v>
                      </c:pt>
                      <c:pt idx="316">
                        <c:v>31700000</c:v>
                      </c:pt>
                      <c:pt idx="317">
                        <c:v>31800000</c:v>
                      </c:pt>
                      <c:pt idx="318">
                        <c:v>31900000</c:v>
                      </c:pt>
                      <c:pt idx="319">
                        <c:v>32000000</c:v>
                      </c:pt>
                      <c:pt idx="320">
                        <c:v>32100000</c:v>
                      </c:pt>
                      <c:pt idx="321">
                        <c:v>32200000</c:v>
                      </c:pt>
                      <c:pt idx="322">
                        <c:v>32300000</c:v>
                      </c:pt>
                      <c:pt idx="323">
                        <c:v>32400000</c:v>
                      </c:pt>
                      <c:pt idx="324">
                        <c:v>32500000</c:v>
                      </c:pt>
                      <c:pt idx="325">
                        <c:v>32600000</c:v>
                      </c:pt>
                      <c:pt idx="326">
                        <c:v>32700000</c:v>
                      </c:pt>
                      <c:pt idx="327">
                        <c:v>32800000</c:v>
                      </c:pt>
                      <c:pt idx="328">
                        <c:v>32900000</c:v>
                      </c:pt>
                      <c:pt idx="329">
                        <c:v>33000000</c:v>
                      </c:pt>
                      <c:pt idx="330">
                        <c:v>33100000</c:v>
                      </c:pt>
                      <c:pt idx="331">
                        <c:v>33200000</c:v>
                      </c:pt>
                      <c:pt idx="332">
                        <c:v>33300000</c:v>
                      </c:pt>
                      <c:pt idx="333">
                        <c:v>33400000</c:v>
                      </c:pt>
                      <c:pt idx="334">
                        <c:v>33500000</c:v>
                      </c:pt>
                      <c:pt idx="335">
                        <c:v>33600000</c:v>
                      </c:pt>
                      <c:pt idx="336">
                        <c:v>33700000</c:v>
                      </c:pt>
                      <c:pt idx="337">
                        <c:v>33800000</c:v>
                      </c:pt>
                      <c:pt idx="338">
                        <c:v>33900000</c:v>
                      </c:pt>
                      <c:pt idx="339">
                        <c:v>34000000</c:v>
                      </c:pt>
                      <c:pt idx="340">
                        <c:v>34100000</c:v>
                      </c:pt>
                      <c:pt idx="341">
                        <c:v>34200000</c:v>
                      </c:pt>
                      <c:pt idx="342">
                        <c:v>34300000</c:v>
                      </c:pt>
                      <c:pt idx="343">
                        <c:v>34400000</c:v>
                      </c:pt>
                      <c:pt idx="344">
                        <c:v>34500000</c:v>
                      </c:pt>
                      <c:pt idx="345">
                        <c:v>34600000</c:v>
                      </c:pt>
                      <c:pt idx="346">
                        <c:v>34700000</c:v>
                      </c:pt>
                      <c:pt idx="347">
                        <c:v>34800000</c:v>
                      </c:pt>
                      <c:pt idx="348">
                        <c:v>34900000</c:v>
                      </c:pt>
                      <c:pt idx="349">
                        <c:v>35000000</c:v>
                      </c:pt>
                      <c:pt idx="350">
                        <c:v>35100000</c:v>
                      </c:pt>
                      <c:pt idx="351">
                        <c:v>35200000</c:v>
                      </c:pt>
                      <c:pt idx="352">
                        <c:v>35300000</c:v>
                      </c:pt>
                      <c:pt idx="353">
                        <c:v>35400000</c:v>
                      </c:pt>
                      <c:pt idx="354">
                        <c:v>35500000</c:v>
                      </c:pt>
                      <c:pt idx="355">
                        <c:v>35600000</c:v>
                      </c:pt>
                      <c:pt idx="356">
                        <c:v>35700000</c:v>
                      </c:pt>
                      <c:pt idx="357">
                        <c:v>35800000</c:v>
                      </c:pt>
                      <c:pt idx="358">
                        <c:v>35900000</c:v>
                      </c:pt>
                      <c:pt idx="359">
                        <c:v>36000000</c:v>
                      </c:pt>
                      <c:pt idx="360">
                        <c:v>36100000</c:v>
                      </c:pt>
                      <c:pt idx="361">
                        <c:v>36200000</c:v>
                      </c:pt>
                      <c:pt idx="362">
                        <c:v>36300000</c:v>
                      </c:pt>
                      <c:pt idx="363">
                        <c:v>36400000</c:v>
                      </c:pt>
                      <c:pt idx="364">
                        <c:v>36500000</c:v>
                      </c:pt>
                      <c:pt idx="365">
                        <c:v>36600000</c:v>
                      </c:pt>
                      <c:pt idx="366">
                        <c:v>36700000</c:v>
                      </c:pt>
                      <c:pt idx="367">
                        <c:v>36800000</c:v>
                      </c:pt>
                      <c:pt idx="368">
                        <c:v>36900000</c:v>
                      </c:pt>
                      <c:pt idx="369">
                        <c:v>37000000</c:v>
                      </c:pt>
                      <c:pt idx="370">
                        <c:v>37100000</c:v>
                      </c:pt>
                      <c:pt idx="371">
                        <c:v>37200000</c:v>
                      </c:pt>
                      <c:pt idx="372">
                        <c:v>37300000</c:v>
                      </c:pt>
                      <c:pt idx="373">
                        <c:v>37400000</c:v>
                      </c:pt>
                      <c:pt idx="374">
                        <c:v>37500000</c:v>
                      </c:pt>
                      <c:pt idx="375">
                        <c:v>37600000</c:v>
                      </c:pt>
                      <c:pt idx="376">
                        <c:v>37700000</c:v>
                      </c:pt>
                      <c:pt idx="377">
                        <c:v>37800000</c:v>
                      </c:pt>
                      <c:pt idx="378">
                        <c:v>37900000</c:v>
                      </c:pt>
                      <c:pt idx="379">
                        <c:v>38000000</c:v>
                      </c:pt>
                      <c:pt idx="380">
                        <c:v>38100000</c:v>
                      </c:pt>
                      <c:pt idx="381">
                        <c:v>38200000</c:v>
                      </c:pt>
                      <c:pt idx="382">
                        <c:v>38300000</c:v>
                      </c:pt>
                      <c:pt idx="383">
                        <c:v>38400000</c:v>
                      </c:pt>
                      <c:pt idx="384">
                        <c:v>38500000</c:v>
                      </c:pt>
                      <c:pt idx="385">
                        <c:v>38600000</c:v>
                      </c:pt>
                      <c:pt idx="386">
                        <c:v>38700000</c:v>
                      </c:pt>
                      <c:pt idx="387">
                        <c:v>38800000</c:v>
                      </c:pt>
                      <c:pt idx="388">
                        <c:v>38900000</c:v>
                      </c:pt>
                      <c:pt idx="389">
                        <c:v>39000000</c:v>
                      </c:pt>
                      <c:pt idx="390">
                        <c:v>39100000</c:v>
                      </c:pt>
                      <c:pt idx="391">
                        <c:v>39200000</c:v>
                      </c:pt>
                      <c:pt idx="392">
                        <c:v>39300000</c:v>
                      </c:pt>
                      <c:pt idx="393">
                        <c:v>39400000</c:v>
                      </c:pt>
                      <c:pt idx="394">
                        <c:v>39500000</c:v>
                      </c:pt>
                      <c:pt idx="395">
                        <c:v>39600000</c:v>
                      </c:pt>
                      <c:pt idx="396">
                        <c:v>39700000</c:v>
                      </c:pt>
                      <c:pt idx="397">
                        <c:v>39800000</c:v>
                      </c:pt>
                      <c:pt idx="398">
                        <c:v>39900000</c:v>
                      </c:pt>
                      <c:pt idx="399">
                        <c:v>40000000</c:v>
                      </c:pt>
                      <c:pt idx="400">
                        <c:v>40100000</c:v>
                      </c:pt>
                      <c:pt idx="401">
                        <c:v>40200000</c:v>
                      </c:pt>
                      <c:pt idx="402">
                        <c:v>40300000</c:v>
                      </c:pt>
                      <c:pt idx="403">
                        <c:v>40400000</c:v>
                      </c:pt>
                      <c:pt idx="404">
                        <c:v>40500000</c:v>
                      </c:pt>
                      <c:pt idx="405">
                        <c:v>40600000</c:v>
                      </c:pt>
                      <c:pt idx="406">
                        <c:v>40700000</c:v>
                      </c:pt>
                      <c:pt idx="407">
                        <c:v>40800000</c:v>
                      </c:pt>
                      <c:pt idx="408">
                        <c:v>40900000</c:v>
                      </c:pt>
                      <c:pt idx="409">
                        <c:v>41000000</c:v>
                      </c:pt>
                      <c:pt idx="410">
                        <c:v>41100000</c:v>
                      </c:pt>
                      <c:pt idx="411">
                        <c:v>41200000</c:v>
                      </c:pt>
                      <c:pt idx="412">
                        <c:v>41300000</c:v>
                      </c:pt>
                      <c:pt idx="413">
                        <c:v>41400000</c:v>
                      </c:pt>
                      <c:pt idx="414">
                        <c:v>41500000</c:v>
                      </c:pt>
                      <c:pt idx="415">
                        <c:v>41600000</c:v>
                      </c:pt>
                      <c:pt idx="416">
                        <c:v>41700000</c:v>
                      </c:pt>
                      <c:pt idx="417">
                        <c:v>41800000</c:v>
                      </c:pt>
                      <c:pt idx="418">
                        <c:v>41900000</c:v>
                      </c:pt>
                      <c:pt idx="419">
                        <c:v>42000000</c:v>
                      </c:pt>
                      <c:pt idx="420">
                        <c:v>42100000</c:v>
                      </c:pt>
                      <c:pt idx="421">
                        <c:v>42200000</c:v>
                      </c:pt>
                      <c:pt idx="422">
                        <c:v>42300000</c:v>
                      </c:pt>
                      <c:pt idx="423">
                        <c:v>42400000</c:v>
                      </c:pt>
                      <c:pt idx="424">
                        <c:v>42500000</c:v>
                      </c:pt>
                      <c:pt idx="425">
                        <c:v>42600000</c:v>
                      </c:pt>
                      <c:pt idx="426">
                        <c:v>42700000</c:v>
                      </c:pt>
                      <c:pt idx="427">
                        <c:v>42800000</c:v>
                      </c:pt>
                      <c:pt idx="428">
                        <c:v>42900000</c:v>
                      </c:pt>
                      <c:pt idx="429">
                        <c:v>43000000</c:v>
                      </c:pt>
                      <c:pt idx="430">
                        <c:v>43100000</c:v>
                      </c:pt>
                      <c:pt idx="431">
                        <c:v>43200000</c:v>
                      </c:pt>
                      <c:pt idx="432">
                        <c:v>43300000</c:v>
                      </c:pt>
                      <c:pt idx="433">
                        <c:v>43400000</c:v>
                      </c:pt>
                      <c:pt idx="434">
                        <c:v>43500000</c:v>
                      </c:pt>
                      <c:pt idx="435">
                        <c:v>43600000</c:v>
                      </c:pt>
                      <c:pt idx="436">
                        <c:v>43700000</c:v>
                      </c:pt>
                      <c:pt idx="437">
                        <c:v>43800000</c:v>
                      </c:pt>
                      <c:pt idx="438">
                        <c:v>43900000</c:v>
                      </c:pt>
                      <c:pt idx="439">
                        <c:v>44000000</c:v>
                      </c:pt>
                      <c:pt idx="440">
                        <c:v>44100000</c:v>
                      </c:pt>
                      <c:pt idx="441">
                        <c:v>44200000</c:v>
                      </c:pt>
                      <c:pt idx="442">
                        <c:v>44300000</c:v>
                      </c:pt>
                      <c:pt idx="443">
                        <c:v>44400000</c:v>
                      </c:pt>
                      <c:pt idx="444">
                        <c:v>44500000</c:v>
                      </c:pt>
                      <c:pt idx="445">
                        <c:v>44600000</c:v>
                      </c:pt>
                      <c:pt idx="446">
                        <c:v>44700000</c:v>
                      </c:pt>
                      <c:pt idx="447">
                        <c:v>44800000</c:v>
                      </c:pt>
                      <c:pt idx="448">
                        <c:v>44900000</c:v>
                      </c:pt>
                      <c:pt idx="449">
                        <c:v>45000000</c:v>
                      </c:pt>
                      <c:pt idx="450">
                        <c:v>45100000</c:v>
                      </c:pt>
                      <c:pt idx="451">
                        <c:v>45200000</c:v>
                      </c:pt>
                      <c:pt idx="452">
                        <c:v>45300000</c:v>
                      </c:pt>
                      <c:pt idx="453">
                        <c:v>45400000</c:v>
                      </c:pt>
                      <c:pt idx="454">
                        <c:v>45500000</c:v>
                      </c:pt>
                      <c:pt idx="455">
                        <c:v>45600000</c:v>
                      </c:pt>
                      <c:pt idx="456">
                        <c:v>45700000</c:v>
                      </c:pt>
                      <c:pt idx="457">
                        <c:v>45800000</c:v>
                      </c:pt>
                      <c:pt idx="458">
                        <c:v>45900000</c:v>
                      </c:pt>
                      <c:pt idx="459">
                        <c:v>46000000</c:v>
                      </c:pt>
                      <c:pt idx="460">
                        <c:v>46100000</c:v>
                      </c:pt>
                      <c:pt idx="461">
                        <c:v>46200000</c:v>
                      </c:pt>
                      <c:pt idx="462">
                        <c:v>46300000</c:v>
                      </c:pt>
                      <c:pt idx="463">
                        <c:v>46400000</c:v>
                      </c:pt>
                      <c:pt idx="464">
                        <c:v>46500000</c:v>
                      </c:pt>
                      <c:pt idx="465">
                        <c:v>46600000</c:v>
                      </c:pt>
                      <c:pt idx="466">
                        <c:v>46700000</c:v>
                      </c:pt>
                      <c:pt idx="467">
                        <c:v>46800000</c:v>
                      </c:pt>
                      <c:pt idx="468">
                        <c:v>46900000</c:v>
                      </c:pt>
                      <c:pt idx="469">
                        <c:v>47000000</c:v>
                      </c:pt>
                      <c:pt idx="470">
                        <c:v>47100000</c:v>
                      </c:pt>
                      <c:pt idx="471">
                        <c:v>47200000</c:v>
                      </c:pt>
                      <c:pt idx="472">
                        <c:v>47300000</c:v>
                      </c:pt>
                      <c:pt idx="473">
                        <c:v>47400000</c:v>
                      </c:pt>
                      <c:pt idx="474">
                        <c:v>47500000</c:v>
                      </c:pt>
                      <c:pt idx="475">
                        <c:v>47600000</c:v>
                      </c:pt>
                      <c:pt idx="476">
                        <c:v>47700000</c:v>
                      </c:pt>
                      <c:pt idx="477">
                        <c:v>47800000</c:v>
                      </c:pt>
                      <c:pt idx="478">
                        <c:v>47900000</c:v>
                      </c:pt>
                      <c:pt idx="479">
                        <c:v>48000000</c:v>
                      </c:pt>
                      <c:pt idx="480">
                        <c:v>48100000</c:v>
                      </c:pt>
                      <c:pt idx="481">
                        <c:v>48200000</c:v>
                      </c:pt>
                      <c:pt idx="482">
                        <c:v>48300000</c:v>
                      </c:pt>
                      <c:pt idx="483">
                        <c:v>48400000</c:v>
                      </c:pt>
                      <c:pt idx="484">
                        <c:v>48500000</c:v>
                      </c:pt>
                      <c:pt idx="485">
                        <c:v>48600000</c:v>
                      </c:pt>
                      <c:pt idx="486">
                        <c:v>48700000</c:v>
                      </c:pt>
                      <c:pt idx="487">
                        <c:v>48800000</c:v>
                      </c:pt>
                      <c:pt idx="488">
                        <c:v>48900000</c:v>
                      </c:pt>
                      <c:pt idx="489">
                        <c:v>49000000</c:v>
                      </c:pt>
                      <c:pt idx="490">
                        <c:v>49100000</c:v>
                      </c:pt>
                      <c:pt idx="491">
                        <c:v>49200000</c:v>
                      </c:pt>
                      <c:pt idx="492">
                        <c:v>49300000</c:v>
                      </c:pt>
                      <c:pt idx="493">
                        <c:v>49400000</c:v>
                      </c:pt>
                      <c:pt idx="494">
                        <c:v>49500000</c:v>
                      </c:pt>
                      <c:pt idx="495">
                        <c:v>49600000</c:v>
                      </c:pt>
                      <c:pt idx="496">
                        <c:v>49700000</c:v>
                      </c:pt>
                      <c:pt idx="497">
                        <c:v>49800000</c:v>
                      </c:pt>
                      <c:pt idx="498">
                        <c:v>49900000</c:v>
                      </c:pt>
                      <c:pt idx="499">
                        <c:v>50000000</c:v>
                      </c:pt>
                    </c:numCache>
                  </c:numRef>
                </c:val>
                <c:smooth val="0"/>
                <c:extLst>
                  <c:ext xmlns:c16="http://schemas.microsoft.com/office/drawing/2014/chart" uri="{C3380CC4-5D6E-409C-BE32-E72D297353CC}">
                    <c16:uniqueId val="{00000001-6D95-4F6C-A995-54E8BC6B52DC}"/>
                  </c:ext>
                </c:extLst>
              </c15:ser>
            </c15:filteredLineSeries>
          </c:ext>
        </c:extLst>
      </c:lineChart>
      <c:catAx>
        <c:axId val="10277767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fr-FR"/>
                  <a:t>Taille de la chaine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027777120"/>
        <c:crosses val="autoZero"/>
        <c:auto val="1"/>
        <c:lblAlgn val="ctr"/>
        <c:lblOffset val="100"/>
        <c:noMultiLvlLbl val="0"/>
      </c:catAx>
      <c:valAx>
        <c:axId val="10277771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fr-FR"/>
                  <a:t>temps en milliseconde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027776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Temps d'exécution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lineChart>
        <c:grouping val="standard"/>
        <c:varyColors val="0"/>
        <c:ser>
          <c:idx val="1"/>
          <c:order val="1"/>
          <c:spPr>
            <a:ln w="34925" cap="rnd">
              <a:solidFill>
                <a:schemeClr val="accent2"/>
              </a:solidFill>
              <a:round/>
            </a:ln>
            <a:effectLst>
              <a:outerShdw blurRad="57150" dist="19050" dir="5400000" algn="ctr" rotWithShape="0">
                <a:srgbClr val="000000">
                  <a:alpha val="63000"/>
                </a:srgbClr>
              </a:outerShdw>
            </a:effectLst>
          </c:spPr>
          <c:marker>
            <c:symbol val="none"/>
          </c:marker>
          <c:cat>
            <c:numRef>
              <c:f>Feuil1!$N$98:$N$197</c:f>
              <c:numCache>
                <c:formatCode>General</c:formatCode>
                <c:ptCount val="10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numCache>
            </c:numRef>
          </c:cat>
          <c:val>
            <c:numRef>
              <c:f>Feuil1!$O$98:$O$197</c:f>
              <c:numCache>
                <c:formatCode>General</c:formatCode>
                <c:ptCount val="100"/>
                <c:pt idx="0">
                  <c:v>252</c:v>
                </c:pt>
                <c:pt idx="1">
                  <c:v>456</c:v>
                </c:pt>
                <c:pt idx="2">
                  <c:v>777</c:v>
                </c:pt>
                <c:pt idx="3">
                  <c:v>1027</c:v>
                </c:pt>
                <c:pt idx="4">
                  <c:v>1268</c:v>
                </c:pt>
                <c:pt idx="5">
                  <c:v>1519</c:v>
                </c:pt>
                <c:pt idx="6">
                  <c:v>1737</c:v>
                </c:pt>
                <c:pt idx="7">
                  <c:v>1960</c:v>
                </c:pt>
                <c:pt idx="8">
                  <c:v>2231</c:v>
                </c:pt>
                <c:pt idx="9">
                  <c:v>2407</c:v>
                </c:pt>
                <c:pt idx="10">
                  <c:v>2636</c:v>
                </c:pt>
                <c:pt idx="11">
                  <c:v>2834</c:v>
                </c:pt>
                <c:pt idx="12">
                  <c:v>3045</c:v>
                </c:pt>
                <c:pt idx="13">
                  <c:v>3226</c:v>
                </c:pt>
                <c:pt idx="14">
                  <c:v>3391</c:v>
                </c:pt>
                <c:pt idx="15">
                  <c:v>3578</c:v>
                </c:pt>
                <c:pt idx="16">
                  <c:v>3767</c:v>
                </c:pt>
                <c:pt idx="17">
                  <c:v>3989</c:v>
                </c:pt>
                <c:pt idx="18">
                  <c:v>4098</c:v>
                </c:pt>
                <c:pt idx="19">
                  <c:v>4282</c:v>
                </c:pt>
                <c:pt idx="20">
                  <c:v>4421</c:v>
                </c:pt>
                <c:pt idx="21">
                  <c:v>4607</c:v>
                </c:pt>
                <c:pt idx="22">
                  <c:v>4712</c:v>
                </c:pt>
                <c:pt idx="23">
                  <c:v>4860</c:v>
                </c:pt>
                <c:pt idx="24">
                  <c:v>4999</c:v>
                </c:pt>
                <c:pt idx="25">
                  <c:v>5162</c:v>
                </c:pt>
                <c:pt idx="26">
                  <c:v>5257</c:v>
                </c:pt>
                <c:pt idx="27">
                  <c:v>5369</c:v>
                </c:pt>
                <c:pt idx="28">
                  <c:v>5490</c:v>
                </c:pt>
                <c:pt idx="29">
                  <c:v>5638</c:v>
                </c:pt>
                <c:pt idx="30">
                  <c:v>5704</c:v>
                </c:pt>
                <c:pt idx="31">
                  <c:v>5838</c:v>
                </c:pt>
                <c:pt idx="32">
                  <c:v>5906</c:v>
                </c:pt>
                <c:pt idx="33">
                  <c:v>5989</c:v>
                </c:pt>
                <c:pt idx="34">
                  <c:v>6084</c:v>
                </c:pt>
                <c:pt idx="35">
                  <c:v>6140</c:v>
                </c:pt>
                <c:pt idx="36">
                  <c:v>6242</c:v>
                </c:pt>
                <c:pt idx="37">
                  <c:v>6301</c:v>
                </c:pt>
                <c:pt idx="38">
                  <c:v>6391</c:v>
                </c:pt>
                <c:pt idx="39">
                  <c:v>6384</c:v>
                </c:pt>
                <c:pt idx="40">
                  <c:v>6455</c:v>
                </c:pt>
                <c:pt idx="41">
                  <c:v>6525</c:v>
                </c:pt>
                <c:pt idx="42">
                  <c:v>6529</c:v>
                </c:pt>
                <c:pt idx="43">
                  <c:v>6599</c:v>
                </c:pt>
                <c:pt idx="44">
                  <c:v>6643</c:v>
                </c:pt>
                <c:pt idx="45">
                  <c:v>6613</c:v>
                </c:pt>
                <c:pt idx="46">
                  <c:v>6660</c:v>
                </c:pt>
                <c:pt idx="47">
                  <c:v>6647</c:v>
                </c:pt>
                <c:pt idx="48">
                  <c:v>6653</c:v>
                </c:pt>
                <c:pt idx="49">
                  <c:v>6683</c:v>
                </c:pt>
                <c:pt idx="50">
                  <c:v>6705</c:v>
                </c:pt>
                <c:pt idx="51">
                  <c:v>6695</c:v>
                </c:pt>
                <c:pt idx="52">
                  <c:v>6663</c:v>
                </c:pt>
                <c:pt idx="53">
                  <c:v>6609</c:v>
                </c:pt>
                <c:pt idx="54">
                  <c:v>6600</c:v>
                </c:pt>
                <c:pt idx="55">
                  <c:v>6576</c:v>
                </c:pt>
                <c:pt idx="56">
                  <c:v>6550</c:v>
                </c:pt>
                <c:pt idx="57">
                  <c:v>6505</c:v>
                </c:pt>
                <c:pt idx="58">
                  <c:v>6455</c:v>
                </c:pt>
                <c:pt idx="59">
                  <c:v>6403</c:v>
                </c:pt>
                <c:pt idx="60">
                  <c:v>6332</c:v>
                </c:pt>
                <c:pt idx="61">
                  <c:v>6281</c:v>
                </c:pt>
                <c:pt idx="62">
                  <c:v>6229</c:v>
                </c:pt>
                <c:pt idx="63">
                  <c:v>6160</c:v>
                </c:pt>
                <c:pt idx="64">
                  <c:v>6069</c:v>
                </c:pt>
                <c:pt idx="65">
                  <c:v>5980</c:v>
                </c:pt>
                <c:pt idx="66">
                  <c:v>5925</c:v>
                </c:pt>
                <c:pt idx="67">
                  <c:v>5804</c:v>
                </c:pt>
                <c:pt idx="68">
                  <c:v>5778</c:v>
                </c:pt>
                <c:pt idx="69">
                  <c:v>5693</c:v>
                </c:pt>
                <c:pt idx="70">
                  <c:v>5554</c:v>
                </c:pt>
                <c:pt idx="71">
                  <c:v>5401</c:v>
                </c:pt>
                <c:pt idx="72">
                  <c:v>5330</c:v>
                </c:pt>
                <c:pt idx="73">
                  <c:v>5203</c:v>
                </c:pt>
                <c:pt idx="74">
                  <c:v>5043</c:v>
                </c:pt>
                <c:pt idx="75">
                  <c:v>4892</c:v>
                </c:pt>
                <c:pt idx="76">
                  <c:v>4755</c:v>
                </c:pt>
                <c:pt idx="77">
                  <c:v>4583</c:v>
                </c:pt>
                <c:pt idx="78">
                  <c:v>4444</c:v>
                </c:pt>
                <c:pt idx="79">
                  <c:v>4277</c:v>
                </c:pt>
                <c:pt idx="80">
                  <c:v>4120</c:v>
                </c:pt>
                <c:pt idx="81">
                  <c:v>3980</c:v>
                </c:pt>
                <c:pt idx="82">
                  <c:v>3767</c:v>
                </c:pt>
                <c:pt idx="83">
                  <c:v>3591</c:v>
                </c:pt>
                <c:pt idx="84">
                  <c:v>3407</c:v>
                </c:pt>
                <c:pt idx="85">
                  <c:v>3236</c:v>
                </c:pt>
                <c:pt idx="86">
                  <c:v>3033</c:v>
                </c:pt>
                <c:pt idx="87">
                  <c:v>2813</c:v>
                </c:pt>
                <c:pt idx="88">
                  <c:v>2618</c:v>
                </c:pt>
                <c:pt idx="89">
                  <c:v>2417</c:v>
                </c:pt>
                <c:pt idx="90">
                  <c:v>2196</c:v>
                </c:pt>
                <c:pt idx="91">
                  <c:v>1979</c:v>
                </c:pt>
                <c:pt idx="92">
                  <c:v>1744</c:v>
                </c:pt>
                <c:pt idx="93">
                  <c:v>1532</c:v>
                </c:pt>
                <c:pt idx="94">
                  <c:v>1276</c:v>
                </c:pt>
                <c:pt idx="95">
                  <c:v>1034</c:v>
                </c:pt>
                <c:pt idx="96">
                  <c:v>781</c:v>
                </c:pt>
                <c:pt idx="97">
                  <c:v>523</c:v>
                </c:pt>
                <c:pt idx="98">
                  <c:v>264</c:v>
                </c:pt>
                <c:pt idx="99">
                  <c:v>0</c:v>
                </c:pt>
              </c:numCache>
            </c:numRef>
          </c:val>
          <c:smooth val="0"/>
          <c:extLst>
            <c:ext xmlns:c16="http://schemas.microsoft.com/office/drawing/2014/chart" uri="{C3380CC4-5D6E-409C-BE32-E72D297353CC}">
              <c16:uniqueId val="{00000000-3159-4E20-8362-7920A6FA3CFF}"/>
            </c:ext>
          </c:extLst>
        </c:ser>
        <c:dLbls>
          <c:showLegendKey val="0"/>
          <c:showVal val="0"/>
          <c:showCatName val="0"/>
          <c:showSerName val="0"/>
          <c:showPercent val="0"/>
          <c:showBubbleSize val="0"/>
        </c:dLbls>
        <c:smooth val="0"/>
        <c:axId val="1433690159"/>
        <c:axId val="1433688495"/>
        <c:extLst>
          <c:ext xmlns:c15="http://schemas.microsoft.com/office/drawing/2012/chart" uri="{02D57815-91ED-43cb-92C2-25804820EDAC}">
            <c15:filteredLineSeries>
              <c15: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cat>
                  <c:numRef>
                    <c:extLst>
                      <c:ext uri="{02D57815-91ED-43cb-92C2-25804820EDAC}">
                        <c15:formulaRef>
                          <c15:sqref>Feuil1!$N$98:$N$197</c15:sqref>
                        </c15:formulaRef>
                      </c:ext>
                    </c:extLst>
                    <c:numCache>
                      <c:formatCode>General</c:formatCode>
                      <c:ptCount val="10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numCache>
                  </c:numRef>
                </c:cat>
                <c:val>
                  <c:numRef>
                    <c:extLst>
                      <c:ext uri="{02D57815-91ED-43cb-92C2-25804820EDAC}">
                        <c15:formulaRef>
                          <c15:sqref>Feuil1!$N$98:$N$197</c15:sqref>
                        </c15:formulaRef>
                      </c:ext>
                    </c:extLst>
                    <c:numCache>
                      <c:formatCode>General</c:formatCode>
                      <c:ptCount val="10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numCache>
                  </c:numRef>
                </c:val>
                <c:smooth val="0"/>
                <c:extLst>
                  <c:ext xmlns:c16="http://schemas.microsoft.com/office/drawing/2014/chart" uri="{C3380CC4-5D6E-409C-BE32-E72D297353CC}">
                    <c16:uniqueId val="{00000001-3159-4E20-8362-7920A6FA3CFF}"/>
                  </c:ext>
                </c:extLst>
              </c15:ser>
            </c15:filteredLineSeries>
          </c:ext>
        </c:extLst>
      </c:lineChart>
      <c:catAx>
        <c:axId val="143369015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fr-FR"/>
                  <a:t>Taille de l'occurence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433688495"/>
        <c:crosses val="autoZero"/>
        <c:auto val="1"/>
        <c:lblAlgn val="ctr"/>
        <c:lblOffset val="100"/>
        <c:noMultiLvlLbl val="0"/>
      </c:catAx>
      <c:valAx>
        <c:axId val="143368849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fr-FR" dirty="0"/>
                  <a:t>Temps en millisecondes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433690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complexité</a:t>
            </a:r>
            <a:r>
              <a:rPr lang="fr-FR" baseline="0"/>
              <a:t> en espace</a:t>
            </a:r>
            <a:endParaRPr lang="fr-F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lineChart>
        <c:grouping val="standard"/>
        <c:varyColors val="0"/>
        <c:ser>
          <c:idx val="1"/>
          <c:order val="1"/>
          <c:spPr>
            <a:ln w="34925" cap="rnd">
              <a:solidFill>
                <a:schemeClr val="accent2"/>
              </a:solidFill>
              <a:round/>
            </a:ln>
            <a:effectLst>
              <a:outerShdw blurRad="57150" dist="19050" dir="5400000" algn="ctr" rotWithShape="0">
                <a:srgbClr val="000000">
                  <a:alpha val="63000"/>
                </a:srgbClr>
              </a:outerShdw>
            </a:effectLst>
          </c:spPr>
          <c:marker>
            <c:symbol val="none"/>
          </c:marker>
          <c:cat>
            <c:numRef>
              <c:f>Feuil1!$A$937:$A$3936</c:f>
              <c:numCache>
                <c:formatCode>General</c:formatCode>
                <c:ptCount val="3000"/>
                <c:pt idx="0">
                  <c:v>100000</c:v>
                </c:pt>
                <c:pt idx="1">
                  <c:v>200000</c:v>
                </c:pt>
                <c:pt idx="2">
                  <c:v>300000</c:v>
                </c:pt>
                <c:pt idx="3">
                  <c:v>400000</c:v>
                </c:pt>
                <c:pt idx="4">
                  <c:v>500000</c:v>
                </c:pt>
                <c:pt idx="5">
                  <c:v>600000</c:v>
                </c:pt>
                <c:pt idx="6">
                  <c:v>700000</c:v>
                </c:pt>
                <c:pt idx="7">
                  <c:v>800000</c:v>
                </c:pt>
                <c:pt idx="8">
                  <c:v>900000</c:v>
                </c:pt>
                <c:pt idx="9">
                  <c:v>1000000</c:v>
                </c:pt>
                <c:pt idx="10">
                  <c:v>1100000</c:v>
                </c:pt>
                <c:pt idx="11">
                  <c:v>1200000</c:v>
                </c:pt>
                <c:pt idx="12">
                  <c:v>1300000</c:v>
                </c:pt>
                <c:pt idx="13">
                  <c:v>1400000</c:v>
                </c:pt>
                <c:pt idx="14">
                  <c:v>1500000</c:v>
                </c:pt>
                <c:pt idx="15">
                  <c:v>1600000</c:v>
                </c:pt>
                <c:pt idx="16">
                  <c:v>1700000</c:v>
                </c:pt>
                <c:pt idx="17">
                  <c:v>1800000</c:v>
                </c:pt>
                <c:pt idx="18">
                  <c:v>1900000</c:v>
                </c:pt>
                <c:pt idx="19">
                  <c:v>2000000</c:v>
                </c:pt>
                <c:pt idx="20">
                  <c:v>2100000</c:v>
                </c:pt>
                <c:pt idx="21">
                  <c:v>2200000</c:v>
                </c:pt>
                <c:pt idx="22">
                  <c:v>2300000</c:v>
                </c:pt>
                <c:pt idx="23">
                  <c:v>2400000</c:v>
                </c:pt>
                <c:pt idx="24">
                  <c:v>2500000</c:v>
                </c:pt>
                <c:pt idx="25">
                  <c:v>2600000</c:v>
                </c:pt>
                <c:pt idx="26">
                  <c:v>2700000</c:v>
                </c:pt>
                <c:pt idx="27">
                  <c:v>2800000</c:v>
                </c:pt>
                <c:pt idx="28">
                  <c:v>2900000</c:v>
                </c:pt>
                <c:pt idx="29">
                  <c:v>3000000</c:v>
                </c:pt>
                <c:pt idx="30">
                  <c:v>3100000</c:v>
                </c:pt>
                <c:pt idx="31">
                  <c:v>3200000</c:v>
                </c:pt>
                <c:pt idx="32">
                  <c:v>3300000</c:v>
                </c:pt>
                <c:pt idx="33">
                  <c:v>3400000</c:v>
                </c:pt>
                <c:pt idx="34">
                  <c:v>3500000</c:v>
                </c:pt>
                <c:pt idx="35">
                  <c:v>3600000</c:v>
                </c:pt>
                <c:pt idx="36">
                  <c:v>3700000</c:v>
                </c:pt>
                <c:pt idx="37">
                  <c:v>3800000</c:v>
                </c:pt>
                <c:pt idx="38">
                  <c:v>3900000</c:v>
                </c:pt>
                <c:pt idx="39">
                  <c:v>4000000</c:v>
                </c:pt>
                <c:pt idx="40">
                  <c:v>4100000</c:v>
                </c:pt>
                <c:pt idx="41">
                  <c:v>4200000</c:v>
                </c:pt>
                <c:pt idx="42">
                  <c:v>4300000</c:v>
                </c:pt>
                <c:pt idx="43">
                  <c:v>4400000</c:v>
                </c:pt>
                <c:pt idx="44">
                  <c:v>4500000</c:v>
                </c:pt>
                <c:pt idx="45">
                  <c:v>4600000</c:v>
                </c:pt>
                <c:pt idx="46">
                  <c:v>4700000</c:v>
                </c:pt>
                <c:pt idx="47">
                  <c:v>4800000</c:v>
                </c:pt>
                <c:pt idx="48">
                  <c:v>4900000</c:v>
                </c:pt>
                <c:pt idx="49">
                  <c:v>5000000</c:v>
                </c:pt>
                <c:pt idx="50">
                  <c:v>5100000</c:v>
                </c:pt>
                <c:pt idx="51">
                  <c:v>5200000</c:v>
                </c:pt>
                <c:pt idx="52">
                  <c:v>5300000</c:v>
                </c:pt>
                <c:pt idx="53">
                  <c:v>5400000</c:v>
                </c:pt>
                <c:pt idx="54">
                  <c:v>5500000</c:v>
                </c:pt>
                <c:pt idx="55">
                  <c:v>5600000</c:v>
                </c:pt>
                <c:pt idx="56">
                  <c:v>5700000</c:v>
                </c:pt>
                <c:pt idx="57">
                  <c:v>5800000</c:v>
                </c:pt>
                <c:pt idx="58">
                  <c:v>5900000</c:v>
                </c:pt>
                <c:pt idx="59">
                  <c:v>6000000</c:v>
                </c:pt>
                <c:pt idx="60">
                  <c:v>6100000</c:v>
                </c:pt>
                <c:pt idx="61">
                  <c:v>6200000</c:v>
                </c:pt>
                <c:pt idx="62">
                  <c:v>6300000</c:v>
                </c:pt>
                <c:pt idx="63">
                  <c:v>6400000</c:v>
                </c:pt>
                <c:pt idx="64">
                  <c:v>6500000</c:v>
                </c:pt>
                <c:pt idx="65">
                  <c:v>6600000</c:v>
                </c:pt>
                <c:pt idx="66">
                  <c:v>6700000</c:v>
                </c:pt>
                <c:pt idx="67">
                  <c:v>6800000</c:v>
                </c:pt>
                <c:pt idx="68">
                  <c:v>6900000</c:v>
                </c:pt>
                <c:pt idx="69">
                  <c:v>7000000</c:v>
                </c:pt>
                <c:pt idx="70">
                  <c:v>7100000</c:v>
                </c:pt>
                <c:pt idx="71">
                  <c:v>7200000</c:v>
                </c:pt>
                <c:pt idx="72">
                  <c:v>7300000</c:v>
                </c:pt>
                <c:pt idx="73">
                  <c:v>7400000</c:v>
                </c:pt>
                <c:pt idx="74">
                  <c:v>7500000</c:v>
                </c:pt>
                <c:pt idx="75">
                  <c:v>7600000</c:v>
                </c:pt>
                <c:pt idx="76">
                  <c:v>7700000</c:v>
                </c:pt>
                <c:pt idx="77">
                  <c:v>7800000</c:v>
                </c:pt>
                <c:pt idx="78">
                  <c:v>7900000</c:v>
                </c:pt>
                <c:pt idx="79">
                  <c:v>8000000</c:v>
                </c:pt>
                <c:pt idx="80">
                  <c:v>8100000</c:v>
                </c:pt>
                <c:pt idx="81">
                  <c:v>8200000</c:v>
                </c:pt>
                <c:pt idx="82">
                  <c:v>8300000</c:v>
                </c:pt>
                <c:pt idx="83">
                  <c:v>8400000</c:v>
                </c:pt>
                <c:pt idx="84">
                  <c:v>8500000</c:v>
                </c:pt>
                <c:pt idx="85">
                  <c:v>8600000</c:v>
                </c:pt>
                <c:pt idx="86">
                  <c:v>8700000</c:v>
                </c:pt>
                <c:pt idx="87">
                  <c:v>8800000</c:v>
                </c:pt>
                <c:pt idx="88">
                  <c:v>8900000</c:v>
                </c:pt>
                <c:pt idx="89">
                  <c:v>9000000</c:v>
                </c:pt>
                <c:pt idx="90">
                  <c:v>9100000</c:v>
                </c:pt>
                <c:pt idx="91">
                  <c:v>9200000</c:v>
                </c:pt>
                <c:pt idx="92">
                  <c:v>9300000</c:v>
                </c:pt>
                <c:pt idx="93">
                  <c:v>9400000</c:v>
                </c:pt>
                <c:pt idx="94">
                  <c:v>9500000</c:v>
                </c:pt>
                <c:pt idx="95">
                  <c:v>9600000</c:v>
                </c:pt>
                <c:pt idx="96">
                  <c:v>9700000</c:v>
                </c:pt>
                <c:pt idx="97">
                  <c:v>9800000</c:v>
                </c:pt>
                <c:pt idx="98">
                  <c:v>9900000</c:v>
                </c:pt>
                <c:pt idx="99">
                  <c:v>10000000</c:v>
                </c:pt>
                <c:pt idx="100">
                  <c:v>10100000</c:v>
                </c:pt>
                <c:pt idx="101">
                  <c:v>10200000</c:v>
                </c:pt>
                <c:pt idx="102">
                  <c:v>10300000</c:v>
                </c:pt>
                <c:pt idx="103">
                  <c:v>10400000</c:v>
                </c:pt>
                <c:pt idx="104">
                  <c:v>10500000</c:v>
                </c:pt>
                <c:pt idx="105">
                  <c:v>10600000</c:v>
                </c:pt>
                <c:pt idx="106">
                  <c:v>10700000</c:v>
                </c:pt>
                <c:pt idx="107">
                  <c:v>10800000</c:v>
                </c:pt>
                <c:pt idx="108">
                  <c:v>10900000</c:v>
                </c:pt>
                <c:pt idx="109">
                  <c:v>11000000</c:v>
                </c:pt>
                <c:pt idx="110">
                  <c:v>11100000</c:v>
                </c:pt>
                <c:pt idx="111">
                  <c:v>11200000</c:v>
                </c:pt>
                <c:pt idx="112">
                  <c:v>11300000</c:v>
                </c:pt>
                <c:pt idx="113">
                  <c:v>11400000</c:v>
                </c:pt>
                <c:pt idx="114">
                  <c:v>11500000</c:v>
                </c:pt>
                <c:pt idx="115">
                  <c:v>11600000</c:v>
                </c:pt>
                <c:pt idx="116">
                  <c:v>11700000</c:v>
                </c:pt>
                <c:pt idx="117">
                  <c:v>11800000</c:v>
                </c:pt>
                <c:pt idx="118">
                  <c:v>11900000</c:v>
                </c:pt>
                <c:pt idx="119">
                  <c:v>12000000</c:v>
                </c:pt>
                <c:pt idx="120">
                  <c:v>12100000</c:v>
                </c:pt>
                <c:pt idx="121">
                  <c:v>12200000</c:v>
                </c:pt>
                <c:pt idx="122">
                  <c:v>12300000</c:v>
                </c:pt>
                <c:pt idx="123">
                  <c:v>12400000</c:v>
                </c:pt>
                <c:pt idx="124">
                  <c:v>12500000</c:v>
                </c:pt>
                <c:pt idx="125">
                  <c:v>12600000</c:v>
                </c:pt>
                <c:pt idx="126">
                  <c:v>12700000</c:v>
                </c:pt>
                <c:pt idx="127">
                  <c:v>12800000</c:v>
                </c:pt>
                <c:pt idx="128">
                  <c:v>12900000</c:v>
                </c:pt>
                <c:pt idx="129">
                  <c:v>13000000</c:v>
                </c:pt>
                <c:pt idx="130">
                  <c:v>13100000</c:v>
                </c:pt>
                <c:pt idx="131">
                  <c:v>13200000</c:v>
                </c:pt>
                <c:pt idx="132">
                  <c:v>13300000</c:v>
                </c:pt>
                <c:pt idx="133">
                  <c:v>13400000</c:v>
                </c:pt>
                <c:pt idx="134">
                  <c:v>13500000</c:v>
                </c:pt>
                <c:pt idx="135">
                  <c:v>13600000</c:v>
                </c:pt>
                <c:pt idx="136">
                  <c:v>13700000</c:v>
                </c:pt>
                <c:pt idx="137">
                  <c:v>13800000</c:v>
                </c:pt>
                <c:pt idx="138">
                  <c:v>13900000</c:v>
                </c:pt>
                <c:pt idx="139">
                  <c:v>14000000</c:v>
                </c:pt>
                <c:pt idx="140">
                  <c:v>14100000</c:v>
                </c:pt>
                <c:pt idx="141">
                  <c:v>14200000</c:v>
                </c:pt>
                <c:pt idx="142">
                  <c:v>14300000</c:v>
                </c:pt>
                <c:pt idx="143">
                  <c:v>14400000</c:v>
                </c:pt>
                <c:pt idx="144">
                  <c:v>14500000</c:v>
                </c:pt>
                <c:pt idx="145">
                  <c:v>14600000</c:v>
                </c:pt>
                <c:pt idx="146">
                  <c:v>14700000</c:v>
                </c:pt>
                <c:pt idx="147">
                  <c:v>14800000</c:v>
                </c:pt>
                <c:pt idx="148">
                  <c:v>14900000</c:v>
                </c:pt>
                <c:pt idx="149">
                  <c:v>15000000</c:v>
                </c:pt>
                <c:pt idx="150">
                  <c:v>15100000</c:v>
                </c:pt>
                <c:pt idx="151">
                  <c:v>15200000</c:v>
                </c:pt>
                <c:pt idx="152">
                  <c:v>15300000</c:v>
                </c:pt>
                <c:pt idx="153">
                  <c:v>15400000</c:v>
                </c:pt>
                <c:pt idx="154">
                  <c:v>15500000</c:v>
                </c:pt>
                <c:pt idx="155">
                  <c:v>15600000</c:v>
                </c:pt>
                <c:pt idx="156">
                  <c:v>15700000</c:v>
                </c:pt>
                <c:pt idx="157">
                  <c:v>15800000</c:v>
                </c:pt>
                <c:pt idx="158">
                  <c:v>15900000</c:v>
                </c:pt>
                <c:pt idx="159">
                  <c:v>16000000</c:v>
                </c:pt>
                <c:pt idx="160">
                  <c:v>16100000</c:v>
                </c:pt>
                <c:pt idx="161">
                  <c:v>16200000</c:v>
                </c:pt>
                <c:pt idx="162">
                  <c:v>16300000</c:v>
                </c:pt>
                <c:pt idx="163">
                  <c:v>16400000</c:v>
                </c:pt>
                <c:pt idx="164">
                  <c:v>16500000</c:v>
                </c:pt>
                <c:pt idx="165">
                  <c:v>16600000</c:v>
                </c:pt>
                <c:pt idx="166">
                  <c:v>16700000</c:v>
                </c:pt>
                <c:pt idx="167">
                  <c:v>16800000</c:v>
                </c:pt>
                <c:pt idx="168">
                  <c:v>16900000</c:v>
                </c:pt>
                <c:pt idx="169">
                  <c:v>17000000</c:v>
                </c:pt>
                <c:pt idx="170">
                  <c:v>17100000</c:v>
                </c:pt>
                <c:pt idx="171">
                  <c:v>17200000</c:v>
                </c:pt>
                <c:pt idx="172">
                  <c:v>17300000</c:v>
                </c:pt>
                <c:pt idx="173">
                  <c:v>17400000</c:v>
                </c:pt>
                <c:pt idx="174">
                  <c:v>17500000</c:v>
                </c:pt>
                <c:pt idx="175">
                  <c:v>17600000</c:v>
                </c:pt>
                <c:pt idx="176">
                  <c:v>17700000</c:v>
                </c:pt>
                <c:pt idx="177">
                  <c:v>17800000</c:v>
                </c:pt>
                <c:pt idx="178">
                  <c:v>17900000</c:v>
                </c:pt>
                <c:pt idx="179">
                  <c:v>18000000</c:v>
                </c:pt>
                <c:pt idx="180">
                  <c:v>18100000</c:v>
                </c:pt>
                <c:pt idx="181">
                  <c:v>18200000</c:v>
                </c:pt>
                <c:pt idx="182">
                  <c:v>18300000</c:v>
                </c:pt>
                <c:pt idx="183">
                  <c:v>18400000</c:v>
                </c:pt>
                <c:pt idx="184">
                  <c:v>18500000</c:v>
                </c:pt>
                <c:pt idx="185">
                  <c:v>18600000</c:v>
                </c:pt>
                <c:pt idx="186">
                  <c:v>18700000</c:v>
                </c:pt>
                <c:pt idx="187">
                  <c:v>18800000</c:v>
                </c:pt>
                <c:pt idx="188">
                  <c:v>18900000</c:v>
                </c:pt>
                <c:pt idx="189">
                  <c:v>19000000</c:v>
                </c:pt>
                <c:pt idx="190">
                  <c:v>19100000</c:v>
                </c:pt>
                <c:pt idx="191">
                  <c:v>19200000</c:v>
                </c:pt>
                <c:pt idx="192">
                  <c:v>19300000</c:v>
                </c:pt>
                <c:pt idx="193">
                  <c:v>19400000</c:v>
                </c:pt>
                <c:pt idx="194">
                  <c:v>19500000</c:v>
                </c:pt>
                <c:pt idx="195">
                  <c:v>19600000</c:v>
                </c:pt>
                <c:pt idx="196">
                  <c:v>19700000</c:v>
                </c:pt>
                <c:pt idx="197">
                  <c:v>19800000</c:v>
                </c:pt>
                <c:pt idx="198">
                  <c:v>19900000</c:v>
                </c:pt>
                <c:pt idx="199">
                  <c:v>20000000</c:v>
                </c:pt>
                <c:pt idx="200">
                  <c:v>20100000</c:v>
                </c:pt>
                <c:pt idx="201">
                  <c:v>20200000</c:v>
                </c:pt>
                <c:pt idx="202">
                  <c:v>20300000</c:v>
                </c:pt>
                <c:pt idx="203">
                  <c:v>20400000</c:v>
                </c:pt>
                <c:pt idx="204">
                  <c:v>20500000</c:v>
                </c:pt>
                <c:pt idx="205">
                  <c:v>20600000</c:v>
                </c:pt>
                <c:pt idx="206">
                  <c:v>20700000</c:v>
                </c:pt>
                <c:pt idx="207">
                  <c:v>20800000</c:v>
                </c:pt>
                <c:pt idx="208">
                  <c:v>20900000</c:v>
                </c:pt>
                <c:pt idx="209">
                  <c:v>21000000</c:v>
                </c:pt>
                <c:pt idx="210">
                  <c:v>21100000</c:v>
                </c:pt>
                <c:pt idx="211">
                  <c:v>21200000</c:v>
                </c:pt>
                <c:pt idx="212">
                  <c:v>21300000</c:v>
                </c:pt>
                <c:pt idx="213">
                  <c:v>21400000</c:v>
                </c:pt>
                <c:pt idx="214">
                  <c:v>21500000</c:v>
                </c:pt>
                <c:pt idx="215">
                  <c:v>21600000</c:v>
                </c:pt>
                <c:pt idx="216">
                  <c:v>21700000</c:v>
                </c:pt>
                <c:pt idx="217">
                  <c:v>21800000</c:v>
                </c:pt>
                <c:pt idx="218">
                  <c:v>21900000</c:v>
                </c:pt>
                <c:pt idx="219">
                  <c:v>22000000</c:v>
                </c:pt>
                <c:pt idx="220">
                  <c:v>22100000</c:v>
                </c:pt>
                <c:pt idx="221">
                  <c:v>22200000</c:v>
                </c:pt>
                <c:pt idx="222">
                  <c:v>22300000</c:v>
                </c:pt>
                <c:pt idx="223">
                  <c:v>22400000</c:v>
                </c:pt>
                <c:pt idx="224">
                  <c:v>22500000</c:v>
                </c:pt>
                <c:pt idx="225">
                  <c:v>22600000</c:v>
                </c:pt>
                <c:pt idx="226">
                  <c:v>22700000</c:v>
                </c:pt>
                <c:pt idx="227">
                  <c:v>22800000</c:v>
                </c:pt>
                <c:pt idx="228">
                  <c:v>22900000</c:v>
                </c:pt>
                <c:pt idx="229">
                  <c:v>23000000</c:v>
                </c:pt>
                <c:pt idx="230">
                  <c:v>23100000</c:v>
                </c:pt>
                <c:pt idx="231">
                  <c:v>23200000</c:v>
                </c:pt>
                <c:pt idx="232">
                  <c:v>23300000</c:v>
                </c:pt>
                <c:pt idx="233">
                  <c:v>23400000</c:v>
                </c:pt>
                <c:pt idx="234">
                  <c:v>23500000</c:v>
                </c:pt>
                <c:pt idx="235">
                  <c:v>23600000</c:v>
                </c:pt>
                <c:pt idx="236">
                  <c:v>23700000</c:v>
                </c:pt>
                <c:pt idx="237">
                  <c:v>23800000</c:v>
                </c:pt>
                <c:pt idx="238">
                  <c:v>23900000</c:v>
                </c:pt>
                <c:pt idx="239">
                  <c:v>24000000</c:v>
                </c:pt>
                <c:pt idx="240">
                  <c:v>24100000</c:v>
                </c:pt>
                <c:pt idx="241">
                  <c:v>24200000</c:v>
                </c:pt>
                <c:pt idx="242">
                  <c:v>24300000</c:v>
                </c:pt>
                <c:pt idx="243">
                  <c:v>24400000</c:v>
                </c:pt>
                <c:pt idx="244">
                  <c:v>24500000</c:v>
                </c:pt>
                <c:pt idx="245">
                  <c:v>24600000</c:v>
                </c:pt>
                <c:pt idx="246">
                  <c:v>24700000</c:v>
                </c:pt>
                <c:pt idx="247">
                  <c:v>24800000</c:v>
                </c:pt>
                <c:pt idx="248">
                  <c:v>24900000</c:v>
                </c:pt>
                <c:pt idx="249">
                  <c:v>25000000</c:v>
                </c:pt>
                <c:pt idx="250">
                  <c:v>25100000</c:v>
                </c:pt>
                <c:pt idx="251">
                  <c:v>25200000</c:v>
                </c:pt>
                <c:pt idx="252">
                  <c:v>25300000</c:v>
                </c:pt>
                <c:pt idx="253">
                  <c:v>25400000</c:v>
                </c:pt>
                <c:pt idx="254">
                  <c:v>25500000</c:v>
                </c:pt>
                <c:pt idx="255">
                  <c:v>25600000</c:v>
                </c:pt>
                <c:pt idx="256">
                  <c:v>25700000</c:v>
                </c:pt>
                <c:pt idx="257">
                  <c:v>25800000</c:v>
                </c:pt>
                <c:pt idx="258">
                  <c:v>25900000</c:v>
                </c:pt>
                <c:pt idx="259">
                  <c:v>26000000</c:v>
                </c:pt>
                <c:pt idx="260">
                  <c:v>26100000</c:v>
                </c:pt>
                <c:pt idx="261">
                  <c:v>26200000</c:v>
                </c:pt>
                <c:pt idx="262">
                  <c:v>26300000</c:v>
                </c:pt>
                <c:pt idx="263">
                  <c:v>26400000</c:v>
                </c:pt>
                <c:pt idx="264">
                  <c:v>26500000</c:v>
                </c:pt>
                <c:pt idx="265">
                  <c:v>26600000</c:v>
                </c:pt>
                <c:pt idx="266">
                  <c:v>26700000</c:v>
                </c:pt>
                <c:pt idx="267">
                  <c:v>26800000</c:v>
                </c:pt>
                <c:pt idx="268">
                  <c:v>26900000</c:v>
                </c:pt>
                <c:pt idx="269">
                  <c:v>27000000</c:v>
                </c:pt>
                <c:pt idx="270">
                  <c:v>27100000</c:v>
                </c:pt>
                <c:pt idx="271">
                  <c:v>27200000</c:v>
                </c:pt>
                <c:pt idx="272">
                  <c:v>27300000</c:v>
                </c:pt>
                <c:pt idx="273">
                  <c:v>27400000</c:v>
                </c:pt>
                <c:pt idx="274">
                  <c:v>27500000</c:v>
                </c:pt>
                <c:pt idx="275">
                  <c:v>27600000</c:v>
                </c:pt>
                <c:pt idx="276">
                  <c:v>27700000</c:v>
                </c:pt>
                <c:pt idx="277">
                  <c:v>27800000</c:v>
                </c:pt>
                <c:pt idx="278">
                  <c:v>27900000</c:v>
                </c:pt>
                <c:pt idx="279">
                  <c:v>28000000</c:v>
                </c:pt>
                <c:pt idx="280">
                  <c:v>28100000</c:v>
                </c:pt>
                <c:pt idx="281">
                  <c:v>28200000</c:v>
                </c:pt>
                <c:pt idx="282">
                  <c:v>28300000</c:v>
                </c:pt>
                <c:pt idx="283">
                  <c:v>28400000</c:v>
                </c:pt>
                <c:pt idx="284">
                  <c:v>28500000</c:v>
                </c:pt>
                <c:pt idx="285">
                  <c:v>28600000</c:v>
                </c:pt>
                <c:pt idx="286">
                  <c:v>28700000</c:v>
                </c:pt>
                <c:pt idx="287">
                  <c:v>28800000</c:v>
                </c:pt>
                <c:pt idx="288">
                  <c:v>28900000</c:v>
                </c:pt>
                <c:pt idx="289">
                  <c:v>29000000</c:v>
                </c:pt>
                <c:pt idx="290">
                  <c:v>29100000</c:v>
                </c:pt>
                <c:pt idx="291">
                  <c:v>29200000</c:v>
                </c:pt>
                <c:pt idx="292">
                  <c:v>29300000</c:v>
                </c:pt>
                <c:pt idx="293">
                  <c:v>29400000</c:v>
                </c:pt>
                <c:pt idx="294">
                  <c:v>29500000</c:v>
                </c:pt>
                <c:pt idx="295">
                  <c:v>29600000</c:v>
                </c:pt>
                <c:pt idx="296">
                  <c:v>29700000</c:v>
                </c:pt>
                <c:pt idx="297">
                  <c:v>29800000</c:v>
                </c:pt>
                <c:pt idx="298">
                  <c:v>29900000</c:v>
                </c:pt>
                <c:pt idx="299">
                  <c:v>30000000</c:v>
                </c:pt>
                <c:pt idx="300">
                  <c:v>30100000</c:v>
                </c:pt>
                <c:pt idx="301">
                  <c:v>30200000</c:v>
                </c:pt>
                <c:pt idx="302">
                  <c:v>30300000</c:v>
                </c:pt>
                <c:pt idx="303">
                  <c:v>30400000</c:v>
                </c:pt>
                <c:pt idx="304">
                  <c:v>30500000</c:v>
                </c:pt>
                <c:pt idx="305">
                  <c:v>30600000</c:v>
                </c:pt>
                <c:pt idx="306">
                  <c:v>30700000</c:v>
                </c:pt>
                <c:pt idx="307">
                  <c:v>30800000</c:v>
                </c:pt>
                <c:pt idx="308">
                  <c:v>30900000</c:v>
                </c:pt>
                <c:pt idx="309">
                  <c:v>31000000</c:v>
                </c:pt>
                <c:pt idx="310">
                  <c:v>31100000</c:v>
                </c:pt>
                <c:pt idx="311">
                  <c:v>31200000</c:v>
                </c:pt>
                <c:pt idx="312">
                  <c:v>31300000</c:v>
                </c:pt>
                <c:pt idx="313">
                  <c:v>31400000</c:v>
                </c:pt>
                <c:pt idx="314">
                  <c:v>31500000</c:v>
                </c:pt>
                <c:pt idx="315">
                  <c:v>31600000</c:v>
                </c:pt>
                <c:pt idx="316">
                  <c:v>31700000</c:v>
                </c:pt>
                <c:pt idx="317">
                  <c:v>31800000</c:v>
                </c:pt>
                <c:pt idx="318">
                  <c:v>31900000</c:v>
                </c:pt>
                <c:pt idx="319">
                  <c:v>32000000</c:v>
                </c:pt>
                <c:pt idx="320">
                  <c:v>32100000</c:v>
                </c:pt>
                <c:pt idx="321">
                  <c:v>32200000</c:v>
                </c:pt>
                <c:pt idx="322">
                  <c:v>32300000</c:v>
                </c:pt>
                <c:pt idx="323">
                  <c:v>32400000</c:v>
                </c:pt>
                <c:pt idx="324">
                  <c:v>32500000</c:v>
                </c:pt>
                <c:pt idx="325">
                  <c:v>32600000</c:v>
                </c:pt>
                <c:pt idx="326">
                  <c:v>32700000</c:v>
                </c:pt>
                <c:pt idx="327">
                  <c:v>32800000</c:v>
                </c:pt>
                <c:pt idx="328">
                  <c:v>32900000</c:v>
                </c:pt>
                <c:pt idx="329">
                  <c:v>33000000</c:v>
                </c:pt>
                <c:pt idx="330">
                  <c:v>33100000</c:v>
                </c:pt>
                <c:pt idx="331">
                  <c:v>33200000</c:v>
                </c:pt>
                <c:pt idx="332">
                  <c:v>33300000</c:v>
                </c:pt>
                <c:pt idx="333">
                  <c:v>33400000</c:v>
                </c:pt>
                <c:pt idx="334">
                  <c:v>33500000</c:v>
                </c:pt>
                <c:pt idx="335">
                  <c:v>33600000</c:v>
                </c:pt>
                <c:pt idx="336">
                  <c:v>33700000</c:v>
                </c:pt>
                <c:pt idx="337">
                  <c:v>33800000</c:v>
                </c:pt>
                <c:pt idx="338">
                  <c:v>33900000</c:v>
                </c:pt>
                <c:pt idx="339">
                  <c:v>34000000</c:v>
                </c:pt>
                <c:pt idx="340">
                  <c:v>34100000</c:v>
                </c:pt>
                <c:pt idx="341">
                  <c:v>34200000</c:v>
                </c:pt>
                <c:pt idx="342">
                  <c:v>34300000</c:v>
                </c:pt>
                <c:pt idx="343">
                  <c:v>34400000</c:v>
                </c:pt>
                <c:pt idx="344">
                  <c:v>34500000</c:v>
                </c:pt>
                <c:pt idx="345">
                  <c:v>34600000</c:v>
                </c:pt>
                <c:pt idx="346">
                  <c:v>34700000</c:v>
                </c:pt>
                <c:pt idx="347">
                  <c:v>34800000</c:v>
                </c:pt>
                <c:pt idx="348">
                  <c:v>34900000</c:v>
                </c:pt>
                <c:pt idx="349">
                  <c:v>35000000</c:v>
                </c:pt>
                <c:pt idx="350">
                  <c:v>35100000</c:v>
                </c:pt>
                <c:pt idx="351">
                  <c:v>35200000</c:v>
                </c:pt>
                <c:pt idx="352">
                  <c:v>35300000</c:v>
                </c:pt>
                <c:pt idx="353">
                  <c:v>35400000</c:v>
                </c:pt>
                <c:pt idx="354">
                  <c:v>35500000</c:v>
                </c:pt>
                <c:pt idx="355">
                  <c:v>35600000</c:v>
                </c:pt>
                <c:pt idx="356">
                  <c:v>35700000</c:v>
                </c:pt>
                <c:pt idx="357">
                  <c:v>35800000</c:v>
                </c:pt>
                <c:pt idx="358">
                  <c:v>35900000</c:v>
                </c:pt>
                <c:pt idx="359">
                  <c:v>36000000</c:v>
                </c:pt>
                <c:pt idx="360">
                  <c:v>36100000</c:v>
                </c:pt>
                <c:pt idx="361">
                  <c:v>36200000</c:v>
                </c:pt>
                <c:pt idx="362">
                  <c:v>36300000</c:v>
                </c:pt>
                <c:pt idx="363">
                  <c:v>36400000</c:v>
                </c:pt>
                <c:pt idx="364">
                  <c:v>36500000</c:v>
                </c:pt>
                <c:pt idx="365">
                  <c:v>36600000</c:v>
                </c:pt>
                <c:pt idx="366">
                  <c:v>36700000</c:v>
                </c:pt>
                <c:pt idx="367">
                  <c:v>36800000</c:v>
                </c:pt>
                <c:pt idx="368">
                  <c:v>36900000</c:v>
                </c:pt>
                <c:pt idx="369">
                  <c:v>37000000</c:v>
                </c:pt>
                <c:pt idx="370">
                  <c:v>37100000</c:v>
                </c:pt>
                <c:pt idx="371">
                  <c:v>37200000</c:v>
                </c:pt>
                <c:pt idx="372">
                  <c:v>37300000</c:v>
                </c:pt>
                <c:pt idx="373">
                  <c:v>37400000</c:v>
                </c:pt>
                <c:pt idx="374">
                  <c:v>37500000</c:v>
                </c:pt>
                <c:pt idx="375">
                  <c:v>37600000</c:v>
                </c:pt>
                <c:pt idx="376">
                  <c:v>37700000</c:v>
                </c:pt>
                <c:pt idx="377">
                  <c:v>37800000</c:v>
                </c:pt>
                <c:pt idx="378">
                  <c:v>37900000</c:v>
                </c:pt>
                <c:pt idx="379">
                  <c:v>38000000</c:v>
                </c:pt>
                <c:pt idx="380">
                  <c:v>38100000</c:v>
                </c:pt>
                <c:pt idx="381">
                  <c:v>38200000</c:v>
                </c:pt>
                <c:pt idx="382">
                  <c:v>38300000</c:v>
                </c:pt>
                <c:pt idx="383">
                  <c:v>38400000</c:v>
                </c:pt>
                <c:pt idx="384">
                  <c:v>38500000</c:v>
                </c:pt>
                <c:pt idx="385">
                  <c:v>38600000</c:v>
                </c:pt>
                <c:pt idx="386">
                  <c:v>38700000</c:v>
                </c:pt>
                <c:pt idx="387">
                  <c:v>38800000</c:v>
                </c:pt>
                <c:pt idx="388">
                  <c:v>38900000</c:v>
                </c:pt>
                <c:pt idx="389">
                  <c:v>39000000</c:v>
                </c:pt>
                <c:pt idx="390">
                  <c:v>39100000</c:v>
                </c:pt>
                <c:pt idx="391">
                  <c:v>39200000</c:v>
                </c:pt>
                <c:pt idx="392">
                  <c:v>39300000</c:v>
                </c:pt>
                <c:pt idx="393">
                  <c:v>39400000</c:v>
                </c:pt>
                <c:pt idx="394">
                  <c:v>39500000</c:v>
                </c:pt>
                <c:pt idx="395">
                  <c:v>39600000</c:v>
                </c:pt>
                <c:pt idx="396">
                  <c:v>39700000</c:v>
                </c:pt>
                <c:pt idx="397">
                  <c:v>39800000</c:v>
                </c:pt>
                <c:pt idx="398">
                  <c:v>39900000</c:v>
                </c:pt>
                <c:pt idx="399">
                  <c:v>40000000</c:v>
                </c:pt>
                <c:pt idx="400">
                  <c:v>40100000</c:v>
                </c:pt>
                <c:pt idx="401">
                  <c:v>40200000</c:v>
                </c:pt>
                <c:pt idx="402">
                  <c:v>40300000</c:v>
                </c:pt>
                <c:pt idx="403">
                  <c:v>40400000</c:v>
                </c:pt>
                <c:pt idx="404">
                  <c:v>40500000</c:v>
                </c:pt>
                <c:pt idx="405">
                  <c:v>40600000</c:v>
                </c:pt>
                <c:pt idx="406">
                  <c:v>40700000</c:v>
                </c:pt>
                <c:pt idx="407">
                  <c:v>40800000</c:v>
                </c:pt>
                <c:pt idx="408">
                  <c:v>40900000</c:v>
                </c:pt>
                <c:pt idx="409">
                  <c:v>41000000</c:v>
                </c:pt>
                <c:pt idx="410">
                  <c:v>41100000</c:v>
                </c:pt>
                <c:pt idx="411">
                  <c:v>41200000</c:v>
                </c:pt>
                <c:pt idx="412">
                  <c:v>41300000</c:v>
                </c:pt>
                <c:pt idx="413">
                  <c:v>41400000</c:v>
                </c:pt>
                <c:pt idx="414">
                  <c:v>41500000</c:v>
                </c:pt>
                <c:pt idx="415">
                  <c:v>41600000</c:v>
                </c:pt>
                <c:pt idx="416">
                  <c:v>41700000</c:v>
                </c:pt>
                <c:pt idx="417">
                  <c:v>41800000</c:v>
                </c:pt>
                <c:pt idx="418">
                  <c:v>41900000</c:v>
                </c:pt>
                <c:pt idx="419">
                  <c:v>42000000</c:v>
                </c:pt>
                <c:pt idx="420">
                  <c:v>42100000</c:v>
                </c:pt>
                <c:pt idx="421">
                  <c:v>42200000</c:v>
                </c:pt>
                <c:pt idx="422">
                  <c:v>42300000</c:v>
                </c:pt>
                <c:pt idx="423">
                  <c:v>42400000</c:v>
                </c:pt>
                <c:pt idx="424">
                  <c:v>42500000</c:v>
                </c:pt>
                <c:pt idx="425">
                  <c:v>42600000</c:v>
                </c:pt>
                <c:pt idx="426">
                  <c:v>42700000</c:v>
                </c:pt>
                <c:pt idx="427">
                  <c:v>42800000</c:v>
                </c:pt>
                <c:pt idx="428">
                  <c:v>42900000</c:v>
                </c:pt>
                <c:pt idx="429">
                  <c:v>43000000</c:v>
                </c:pt>
                <c:pt idx="430">
                  <c:v>43100000</c:v>
                </c:pt>
                <c:pt idx="431">
                  <c:v>43200000</c:v>
                </c:pt>
                <c:pt idx="432">
                  <c:v>43300000</c:v>
                </c:pt>
                <c:pt idx="433">
                  <c:v>43400000</c:v>
                </c:pt>
                <c:pt idx="434">
                  <c:v>43500000</c:v>
                </c:pt>
                <c:pt idx="435">
                  <c:v>43600000</c:v>
                </c:pt>
                <c:pt idx="436">
                  <c:v>43700000</c:v>
                </c:pt>
                <c:pt idx="437">
                  <c:v>43800000</c:v>
                </c:pt>
                <c:pt idx="438">
                  <c:v>43900000</c:v>
                </c:pt>
                <c:pt idx="439">
                  <c:v>44000000</c:v>
                </c:pt>
                <c:pt idx="440">
                  <c:v>44100000</c:v>
                </c:pt>
                <c:pt idx="441">
                  <c:v>44200000</c:v>
                </c:pt>
                <c:pt idx="442">
                  <c:v>44300000</c:v>
                </c:pt>
                <c:pt idx="443">
                  <c:v>44400000</c:v>
                </c:pt>
                <c:pt idx="444">
                  <c:v>44500000</c:v>
                </c:pt>
                <c:pt idx="445">
                  <c:v>44600000</c:v>
                </c:pt>
                <c:pt idx="446">
                  <c:v>44700000</c:v>
                </c:pt>
                <c:pt idx="447">
                  <c:v>44800000</c:v>
                </c:pt>
                <c:pt idx="448">
                  <c:v>44900000</c:v>
                </c:pt>
                <c:pt idx="449">
                  <c:v>45000000</c:v>
                </c:pt>
                <c:pt idx="450">
                  <c:v>45100000</c:v>
                </c:pt>
                <c:pt idx="451">
                  <c:v>45200000</c:v>
                </c:pt>
                <c:pt idx="452">
                  <c:v>45300000</c:v>
                </c:pt>
                <c:pt idx="453">
                  <c:v>45400000</c:v>
                </c:pt>
                <c:pt idx="454">
                  <c:v>45500000</c:v>
                </c:pt>
                <c:pt idx="455">
                  <c:v>45600000</c:v>
                </c:pt>
                <c:pt idx="456">
                  <c:v>45700000</c:v>
                </c:pt>
                <c:pt idx="457">
                  <c:v>45800000</c:v>
                </c:pt>
                <c:pt idx="458">
                  <c:v>45900000</c:v>
                </c:pt>
                <c:pt idx="459">
                  <c:v>46000000</c:v>
                </c:pt>
                <c:pt idx="460">
                  <c:v>46100000</c:v>
                </c:pt>
                <c:pt idx="461">
                  <c:v>46200000</c:v>
                </c:pt>
                <c:pt idx="462">
                  <c:v>46300000</c:v>
                </c:pt>
                <c:pt idx="463">
                  <c:v>46400000</c:v>
                </c:pt>
                <c:pt idx="464">
                  <c:v>46500000</c:v>
                </c:pt>
                <c:pt idx="465">
                  <c:v>46600000</c:v>
                </c:pt>
                <c:pt idx="466">
                  <c:v>46700000</c:v>
                </c:pt>
                <c:pt idx="467">
                  <c:v>46800000</c:v>
                </c:pt>
                <c:pt idx="468">
                  <c:v>46900000</c:v>
                </c:pt>
                <c:pt idx="469">
                  <c:v>47000000</c:v>
                </c:pt>
                <c:pt idx="470">
                  <c:v>47100000</c:v>
                </c:pt>
                <c:pt idx="471">
                  <c:v>47200000</c:v>
                </c:pt>
                <c:pt idx="472">
                  <c:v>47300000</c:v>
                </c:pt>
                <c:pt idx="473">
                  <c:v>47400000</c:v>
                </c:pt>
                <c:pt idx="474">
                  <c:v>47500000</c:v>
                </c:pt>
                <c:pt idx="475">
                  <c:v>47600000</c:v>
                </c:pt>
                <c:pt idx="476">
                  <c:v>47700000</c:v>
                </c:pt>
                <c:pt idx="477">
                  <c:v>47800000</c:v>
                </c:pt>
                <c:pt idx="478">
                  <c:v>47900000</c:v>
                </c:pt>
                <c:pt idx="479">
                  <c:v>48000000</c:v>
                </c:pt>
                <c:pt idx="480">
                  <c:v>48100000</c:v>
                </c:pt>
                <c:pt idx="481">
                  <c:v>48200000</c:v>
                </c:pt>
                <c:pt idx="482">
                  <c:v>48300000</c:v>
                </c:pt>
                <c:pt idx="483">
                  <c:v>48400000</c:v>
                </c:pt>
                <c:pt idx="484">
                  <c:v>48500000</c:v>
                </c:pt>
                <c:pt idx="485">
                  <c:v>48600000</c:v>
                </c:pt>
                <c:pt idx="486">
                  <c:v>48700000</c:v>
                </c:pt>
                <c:pt idx="487">
                  <c:v>48800000</c:v>
                </c:pt>
                <c:pt idx="488">
                  <c:v>48900000</c:v>
                </c:pt>
                <c:pt idx="489">
                  <c:v>49000000</c:v>
                </c:pt>
                <c:pt idx="490">
                  <c:v>49100000</c:v>
                </c:pt>
                <c:pt idx="491">
                  <c:v>49200000</c:v>
                </c:pt>
                <c:pt idx="492">
                  <c:v>49300000</c:v>
                </c:pt>
                <c:pt idx="493">
                  <c:v>49400000</c:v>
                </c:pt>
                <c:pt idx="494">
                  <c:v>49500000</c:v>
                </c:pt>
                <c:pt idx="495">
                  <c:v>49600000</c:v>
                </c:pt>
                <c:pt idx="496">
                  <c:v>49700000</c:v>
                </c:pt>
                <c:pt idx="497">
                  <c:v>49800000</c:v>
                </c:pt>
                <c:pt idx="498">
                  <c:v>49900000</c:v>
                </c:pt>
                <c:pt idx="499">
                  <c:v>50000000</c:v>
                </c:pt>
                <c:pt idx="500">
                  <c:v>50100000</c:v>
                </c:pt>
                <c:pt idx="501">
                  <c:v>50200000</c:v>
                </c:pt>
                <c:pt idx="502">
                  <c:v>50300000</c:v>
                </c:pt>
                <c:pt idx="503">
                  <c:v>50400000</c:v>
                </c:pt>
                <c:pt idx="504">
                  <c:v>50500000</c:v>
                </c:pt>
                <c:pt idx="505">
                  <c:v>50600000</c:v>
                </c:pt>
                <c:pt idx="506">
                  <c:v>50700000</c:v>
                </c:pt>
                <c:pt idx="507">
                  <c:v>50800000</c:v>
                </c:pt>
                <c:pt idx="508">
                  <c:v>50900000</c:v>
                </c:pt>
                <c:pt idx="509">
                  <c:v>51000000</c:v>
                </c:pt>
                <c:pt idx="510">
                  <c:v>51100000</c:v>
                </c:pt>
                <c:pt idx="511">
                  <c:v>51200000</c:v>
                </c:pt>
                <c:pt idx="512">
                  <c:v>51300000</c:v>
                </c:pt>
                <c:pt idx="513">
                  <c:v>51400000</c:v>
                </c:pt>
                <c:pt idx="514">
                  <c:v>51500000</c:v>
                </c:pt>
                <c:pt idx="515">
                  <c:v>51600000</c:v>
                </c:pt>
                <c:pt idx="516">
                  <c:v>51700000</c:v>
                </c:pt>
                <c:pt idx="517">
                  <c:v>51800000</c:v>
                </c:pt>
                <c:pt idx="518">
                  <c:v>51900000</c:v>
                </c:pt>
                <c:pt idx="519">
                  <c:v>52000000</c:v>
                </c:pt>
                <c:pt idx="520">
                  <c:v>52100000</c:v>
                </c:pt>
                <c:pt idx="521">
                  <c:v>52200000</c:v>
                </c:pt>
                <c:pt idx="522">
                  <c:v>52300000</c:v>
                </c:pt>
                <c:pt idx="523">
                  <c:v>52400000</c:v>
                </c:pt>
                <c:pt idx="524">
                  <c:v>52500000</c:v>
                </c:pt>
                <c:pt idx="525">
                  <c:v>52600000</c:v>
                </c:pt>
                <c:pt idx="526">
                  <c:v>52700000</c:v>
                </c:pt>
                <c:pt idx="527">
                  <c:v>52800000</c:v>
                </c:pt>
                <c:pt idx="528">
                  <c:v>52900000</c:v>
                </c:pt>
                <c:pt idx="529">
                  <c:v>53000000</c:v>
                </c:pt>
                <c:pt idx="530">
                  <c:v>53100000</c:v>
                </c:pt>
                <c:pt idx="531">
                  <c:v>53200000</c:v>
                </c:pt>
                <c:pt idx="532">
                  <c:v>53300000</c:v>
                </c:pt>
                <c:pt idx="533">
                  <c:v>53400000</c:v>
                </c:pt>
                <c:pt idx="534">
                  <c:v>53500000</c:v>
                </c:pt>
                <c:pt idx="535">
                  <c:v>53600000</c:v>
                </c:pt>
                <c:pt idx="536">
                  <c:v>53700000</c:v>
                </c:pt>
                <c:pt idx="537">
                  <c:v>53800000</c:v>
                </c:pt>
                <c:pt idx="538">
                  <c:v>53900000</c:v>
                </c:pt>
                <c:pt idx="539">
                  <c:v>54000000</c:v>
                </c:pt>
                <c:pt idx="540">
                  <c:v>54100000</c:v>
                </c:pt>
                <c:pt idx="541">
                  <c:v>54200000</c:v>
                </c:pt>
                <c:pt idx="542">
                  <c:v>54300000</c:v>
                </c:pt>
                <c:pt idx="543">
                  <c:v>54400000</c:v>
                </c:pt>
                <c:pt idx="544">
                  <c:v>54500000</c:v>
                </c:pt>
                <c:pt idx="545">
                  <c:v>54600000</c:v>
                </c:pt>
                <c:pt idx="546">
                  <c:v>54700000</c:v>
                </c:pt>
                <c:pt idx="547">
                  <c:v>54800000</c:v>
                </c:pt>
                <c:pt idx="548">
                  <c:v>54900000</c:v>
                </c:pt>
                <c:pt idx="549">
                  <c:v>55000000</c:v>
                </c:pt>
                <c:pt idx="550">
                  <c:v>55100000</c:v>
                </c:pt>
                <c:pt idx="551">
                  <c:v>55200000</c:v>
                </c:pt>
                <c:pt idx="552">
                  <c:v>55300000</c:v>
                </c:pt>
                <c:pt idx="553">
                  <c:v>55400000</c:v>
                </c:pt>
                <c:pt idx="554">
                  <c:v>55500000</c:v>
                </c:pt>
                <c:pt idx="555">
                  <c:v>55600000</c:v>
                </c:pt>
                <c:pt idx="556">
                  <c:v>55700000</c:v>
                </c:pt>
                <c:pt idx="557">
                  <c:v>55800000</c:v>
                </c:pt>
                <c:pt idx="558">
                  <c:v>55900000</c:v>
                </c:pt>
                <c:pt idx="559">
                  <c:v>56000000</c:v>
                </c:pt>
                <c:pt idx="560">
                  <c:v>56100000</c:v>
                </c:pt>
                <c:pt idx="561">
                  <c:v>56200000</c:v>
                </c:pt>
                <c:pt idx="562">
                  <c:v>56300000</c:v>
                </c:pt>
                <c:pt idx="563">
                  <c:v>56400000</c:v>
                </c:pt>
                <c:pt idx="564">
                  <c:v>56500000</c:v>
                </c:pt>
                <c:pt idx="565">
                  <c:v>56600000</c:v>
                </c:pt>
                <c:pt idx="566">
                  <c:v>56700000</c:v>
                </c:pt>
                <c:pt idx="567">
                  <c:v>56800000</c:v>
                </c:pt>
                <c:pt idx="568">
                  <c:v>56900000</c:v>
                </c:pt>
                <c:pt idx="569">
                  <c:v>57000000</c:v>
                </c:pt>
                <c:pt idx="570">
                  <c:v>57100000</c:v>
                </c:pt>
                <c:pt idx="571">
                  <c:v>57200000</c:v>
                </c:pt>
                <c:pt idx="572">
                  <c:v>57300000</c:v>
                </c:pt>
                <c:pt idx="573">
                  <c:v>57400000</c:v>
                </c:pt>
                <c:pt idx="574">
                  <c:v>57500000</c:v>
                </c:pt>
                <c:pt idx="575">
                  <c:v>57600000</c:v>
                </c:pt>
                <c:pt idx="576">
                  <c:v>57700000</c:v>
                </c:pt>
                <c:pt idx="577">
                  <c:v>57800000</c:v>
                </c:pt>
                <c:pt idx="578">
                  <c:v>57900000</c:v>
                </c:pt>
                <c:pt idx="579">
                  <c:v>58000000</c:v>
                </c:pt>
                <c:pt idx="580">
                  <c:v>58100000</c:v>
                </c:pt>
                <c:pt idx="581">
                  <c:v>58200000</c:v>
                </c:pt>
                <c:pt idx="582">
                  <c:v>58300000</c:v>
                </c:pt>
                <c:pt idx="583">
                  <c:v>58400000</c:v>
                </c:pt>
                <c:pt idx="584">
                  <c:v>58500000</c:v>
                </c:pt>
                <c:pt idx="585">
                  <c:v>58600000</c:v>
                </c:pt>
                <c:pt idx="586">
                  <c:v>58700000</c:v>
                </c:pt>
                <c:pt idx="587">
                  <c:v>58800000</c:v>
                </c:pt>
                <c:pt idx="588">
                  <c:v>58900000</c:v>
                </c:pt>
                <c:pt idx="589">
                  <c:v>59000000</c:v>
                </c:pt>
                <c:pt idx="590">
                  <c:v>59100000</c:v>
                </c:pt>
                <c:pt idx="591">
                  <c:v>59200000</c:v>
                </c:pt>
                <c:pt idx="592">
                  <c:v>59300000</c:v>
                </c:pt>
                <c:pt idx="593">
                  <c:v>59400000</c:v>
                </c:pt>
                <c:pt idx="594">
                  <c:v>59500000</c:v>
                </c:pt>
                <c:pt idx="595">
                  <c:v>59600000</c:v>
                </c:pt>
                <c:pt idx="596">
                  <c:v>59700000</c:v>
                </c:pt>
                <c:pt idx="597">
                  <c:v>59800000</c:v>
                </c:pt>
                <c:pt idx="598">
                  <c:v>59900000</c:v>
                </c:pt>
                <c:pt idx="599">
                  <c:v>60000000</c:v>
                </c:pt>
                <c:pt idx="600">
                  <c:v>60100000</c:v>
                </c:pt>
                <c:pt idx="601">
                  <c:v>60200000</c:v>
                </c:pt>
                <c:pt idx="602">
                  <c:v>60300000</c:v>
                </c:pt>
                <c:pt idx="603">
                  <c:v>60400000</c:v>
                </c:pt>
                <c:pt idx="604">
                  <c:v>60500000</c:v>
                </c:pt>
                <c:pt idx="605">
                  <c:v>60600000</c:v>
                </c:pt>
                <c:pt idx="606">
                  <c:v>60700000</c:v>
                </c:pt>
                <c:pt idx="607">
                  <c:v>60800000</c:v>
                </c:pt>
                <c:pt idx="608">
                  <c:v>60900000</c:v>
                </c:pt>
                <c:pt idx="609">
                  <c:v>61000000</c:v>
                </c:pt>
                <c:pt idx="610">
                  <c:v>61100000</c:v>
                </c:pt>
                <c:pt idx="611">
                  <c:v>61200000</c:v>
                </c:pt>
                <c:pt idx="612">
                  <c:v>61300000</c:v>
                </c:pt>
                <c:pt idx="613">
                  <c:v>61400000</c:v>
                </c:pt>
                <c:pt idx="614">
                  <c:v>61500000</c:v>
                </c:pt>
                <c:pt idx="615">
                  <c:v>61600000</c:v>
                </c:pt>
                <c:pt idx="616">
                  <c:v>61700000</c:v>
                </c:pt>
                <c:pt idx="617">
                  <c:v>61800000</c:v>
                </c:pt>
                <c:pt idx="618">
                  <c:v>61900000</c:v>
                </c:pt>
                <c:pt idx="619">
                  <c:v>62000000</c:v>
                </c:pt>
                <c:pt idx="620">
                  <c:v>62100000</c:v>
                </c:pt>
                <c:pt idx="621">
                  <c:v>62200000</c:v>
                </c:pt>
                <c:pt idx="622">
                  <c:v>62300000</c:v>
                </c:pt>
                <c:pt idx="623">
                  <c:v>62400000</c:v>
                </c:pt>
                <c:pt idx="624">
                  <c:v>62500000</c:v>
                </c:pt>
                <c:pt idx="625">
                  <c:v>62600000</c:v>
                </c:pt>
                <c:pt idx="626">
                  <c:v>62700000</c:v>
                </c:pt>
                <c:pt idx="627">
                  <c:v>62800000</c:v>
                </c:pt>
                <c:pt idx="628">
                  <c:v>62900000</c:v>
                </c:pt>
                <c:pt idx="629">
                  <c:v>63000000</c:v>
                </c:pt>
                <c:pt idx="630">
                  <c:v>63100000</c:v>
                </c:pt>
                <c:pt idx="631">
                  <c:v>63200000</c:v>
                </c:pt>
                <c:pt idx="632">
                  <c:v>63300000</c:v>
                </c:pt>
                <c:pt idx="633">
                  <c:v>63400000</c:v>
                </c:pt>
                <c:pt idx="634">
                  <c:v>63500000</c:v>
                </c:pt>
                <c:pt idx="635">
                  <c:v>63600000</c:v>
                </c:pt>
                <c:pt idx="636">
                  <c:v>63700000</c:v>
                </c:pt>
                <c:pt idx="637">
                  <c:v>63800000</c:v>
                </c:pt>
                <c:pt idx="638">
                  <c:v>63900000</c:v>
                </c:pt>
                <c:pt idx="639">
                  <c:v>64000000</c:v>
                </c:pt>
                <c:pt idx="640">
                  <c:v>64100000</c:v>
                </c:pt>
                <c:pt idx="641">
                  <c:v>64200000</c:v>
                </c:pt>
                <c:pt idx="642">
                  <c:v>64300000</c:v>
                </c:pt>
                <c:pt idx="643">
                  <c:v>64400000</c:v>
                </c:pt>
                <c:pt idx="644">
                  <c:v>64500000</c:v>
                </c:pt>
                <c:pt idx="645">
                  <c:v>64600000</c:v>
                </c:pt>
                <c:pt idx="646">
                  <c:v>64700000</c:v>
                </c:pt>
                <c:pt idx="647">
                  <c:v>64800000</c:v>
                </c:pt>
                <c:pt idx="648">
                  <c:v>64900000</c:v>
                </c:pt>
                <c:pt idx="649">
                  <c:v>65000000</c:v>
                </c:pt>
                <c:pt idx="650">
                  <c:v>65100000</c:v>
                </c:pt>
                <c:pt idx="651">
                  <c:v>65200000</c:v>
                </c:pt>
                <c:pt idx="652">
                  <c:v>65300000</c:v>
                </c:pt>
                <c:pt idx="653">
                  <c:v>65400000</c:v>
                </c:pt>
                <c:pt idx="654">
                  <c:v>65500000</c:v>
                </c:pt>
                <c:pt idx="655">
                  <c:v>65600000</c:v>
                </c:pt>
                <c:pt idx="656">
                  <c:v>65700000</c:v>
                </c:pt>
                <c:pt idx="657">
                  <c:v>65800000</c:v>
                </c:pt>
                <c:pt idx="658">
                  <c:v>65900000</c:v>
                </c:pt>
                <c:pt idx="659">
                  <c:v>66000000</c:v>
                </c:pt>
                <c:pt idx="660">
                  <c:v>66100000</c:v>
                </c:pt>
                <c:pt idx="661">
                  <c:v>66200000</c:v>
                </c:pt>
                <c:pt idx="662">
                  <c:v>66300000</c:v>
                </c:pt>
                <c:pt idx="663">
                  <c:v>66400000</c:v>
                </c:pt>
                <c:pt idx="664">
                  <c:v>66500000</c:v>
                </c:pt>
                <c:pt idx="665">
                  <c:v>66600000</c:v>
                </c:pt>
                <c:pt idx="666">
                  <c:v>66700000</c:v>
                </c:pt>
                <c:pt idx="667">
                  <c:v>66800000</c:v>
                </c:pt>
                <c:pt idx="668">
                  <c:v>66900000</c:v>
                </c:pt>
                <c:pt idx="669">
                  <c:v>67000000</c:v>
                </c:pt>
                <c:pt idx="670">
                  <c:v>67100000</c:v>
                </c:pt>
                <c:pt idx="671">
                  <c:v>67200000</c:v>
                </c:pt>
                <c:pt idx="672">
                  <c:v>67300000</c:v>
                </c:pt>
                <c:pt idx="673">
                  <c:v>67400000</c:v>
                </c:pt>
                <c:pt idx="674">
                  <c:v>67500000</c:v>
                </c:pt>
                <c:pt idx="675">
                  <c:v>67600000</c:v>
                </c:pt>
                <c:pt idx="676">
                  <c:v>67700000</c:v>
                </c:pt>
                <c:pt idx="677">
                  <c:v>67800000</c:v>
                </c:pt>
                <c:pt idx="678">
                  <c:v>67900000</c:v>
                </c:pt>
                <c:pt idx="679">
                  <c:v>68000000</c:v>
                </c:pt>
                <c:pt idx="680">
                  <c:v>68100000</c:v>
                </c:pt>
                <c:pt idx="681">
                  <c:v>68200000</c:v>
                </c:pt>
                <c:pt idx="682">
                  <c:v>68300000</c:v>
                </c:pt>
                <c:pt idx="683">
                  <c:v>68400000</c:v>
                </c:pt>
                <c:pt idx="684">
                  <c:v>68500000</c:v>
                </c:pt>
                <c:pt idx="685">
                  <c:v>68600000</c:v>
                </c:pt>
                <c:pt idx="686">
                  <c:v>68700000</c:v>
                </c:pt>
                <c:pt idx="687">
                  <c:v>68800000</c:v>
                </c:pt>
                <c:pt idx="688">
                  <c:v>68900000</c:v>
                </c:pt>
                <c:pt idx="689">
                  <c:v>69000000</c:v>
                </c:pt>
                <c:pt idx="690">
                  <c:v>69100000</c:v>
                </c:pt>
                <c:pt idx="691">
                  <c:v>69200000</c:v>
                </c:pt>
                <c:pt idx="692">
                  <c:v>69300000</c:v>
                </c:pt>
                <c:pt idx="693">
                  <c:v>69400000</c:v>
                </c:pt>
                <c:pt idx="694">
                  <c:v>69500000</c:v>
                </c:pt>
                <c:pt idx="695">
                  <c:v>69600000</c:v>
                </c:pt>
                <c:pt idx="696">
                  <c:v>69700000</c:v>
                </c:pt>
                <c:pt idx="697">
                  <c:v>69800000</c:v>
                </c:pt>
                <c:pt idx="698">
                  <c:v>69900000</c:v>
                </c:pt>
                <c:pt idx="699">
                  <c:v>70000000</c:v>
                </c:pt>
                <c:pt idx="700">
                  <c:v>70100000</c:v>
                </c:pt>
                <c:pt idx="701">
                  <c:v>70200000</c:v>
                </c:pt>
                <c:pt idx="702">
                  <c:v>70300000</c:v>
                </c:pt>
                <c:pt idx="703">
                  <c:v>70400000</c:v>
                </c:pt>
                <c:pt idx="704">
                  <c:v>70500000</c:v>
                </c:pt>
                <c:pt idx="705">
                  <c:v>70600000</c:v>
                </c:pt>
                <c:pt idx="706">
                  <c:v>70700000</c:v>
                </c:pt>
                <c:pt idx="707">
                  <c:v>70800000</c:v>
                </c:pt>
                <c:pt idx="708">
                  <c:v>70900000</c:v>
                </c:pt>
                <c:pt idx="709">
                  <c:v>71000000</c:v>
                </c:pt>
                <c:pt idx="710">
                  <c:v>71100000</c:v>
                </c:pt>
                <c:pt idx="711">
                  <c:v>71200000</c:v>
                </c:pt>
                <c:pt idx="712">
                  <c:v>71300000</c:v>
                </c:pt>
                <c:pt idx="713">
                  <c:v>71400000</c:v>
                </c:pt>
                <c:pt idx="714">
                  <c:v>71500000</c:v>
                </c:pt>
                <c:pt idx="715">
                  <c:v>71600000</c:v>
                </c:pt>
                <c:pt idx="716">
                  <c:v>71700000</c:v>
                </c:pt>
                <c:pt idx="717">
                  <c:v>71800000</c:v>
                </c:pt>
                <c:pt idx="718">
                  <c:v>71900000</c:v>
                </c:pt>
                <c:pt idx="719">
                  <c:v>72000000</c:v>
                </c:pt>
                <c:pt idx="720">
                  <c:v>72100000</c:v>
                </c:pt>
                <c:pt idx="721">
                  <c:v>72200000</c:v>
                </c:pt>
                <c:pt idx="722">
                  <c:v>72300000</c:v>
                </c:pt>
                <c:pt idx="723">
                  <c:v>72400000</c:v>
                </c:pt>
                <c:pt idx="724">
                  <c:v>72500000</c:v>
                </c:pt>
                <c:pt idx="725">
                  <c:v>72600000</c:v>
                </c:pt>
                <c:pt idx="726">
                  <c:v>72700000</c:v>
                </c:pt>
                <c:pt idx="727">
                  <c:v>72800000</c:v>
                </c:pt>
                <c:pt idx="728">
                  <c:v>72900000</c:v>
                </c:pt>
                <c:pt idx="729">
                  <c:v>73000000</c:v>
                </c:pt>
                <c:pt idx="730">
                  <c:v>73100000</c:v>
                </c:pt>
                <c:pt idx="731">
                  <c:v>73200000</c:v>
                </c:pt>
                <c:pt idx="732">
                  <c:v>73300000</c:v>
                </c:pt>
                <c:pt idx="733">
                  <c:v>73400000</c:v>
                </c:pt>
                <c:pt idx="734">
                  <c:v>73500000</c:v>
                </c:pt>
                <c:pt idx="735">
                  <c:v>73600000</c:v>
                </c:pt>
                <c:pt idx="736">
                  <c:v>73700000</c:v>
                </c:pt>
                <c:pt idx="737">
                  <c:v>73800000</c:v>
                </c:pt>
                <c:pt idx="738">
                  <c:v>73900000</c:v>
                </c:pt>
                <c:pt idx="739">
                  <c:v>74000000</c:v>
                </c:pt>
                <c:pt idx="740">
                  <c:v>74100000</c:v>
                </c:pt>
                <c:pt idx="741">
                  <c:v>74200000</c:v>
                </c:pt>
                <c:pt idx="742">
                  <c:v>74300000</c:v>
                </c:pt>
                <c:pt idx="743">
                  <c:v>74400000</c:v>
                </c:pt>
                <c:pt idx="744">
                  <c:v>74500000</c:v>
                </c:pt>
                <c:pt idx="745">
                  <c:v>74600000</c:v>
                </c:pt>
                <c:pt idx="746">
                  <c:v>74700000</c:v>
                </c:pt>
                <c:pt idx="747">
                  <c:v>74800000</c:v>
                </c:pt>
                <c:pt idx="748">
                  <c:v>74900000</c:v>
                </c:pt>
                <c:pt idx="749">
                  <c:v>75000000</c:v>
                </c:pt>
                <c:pt idx="750">
                  <c:v>75100000</c:v>
                </c:pt>
                <c:pt idx="751">
                  <c:v>75200000</c:v>
                </c:pt>
                <c:pt idx="752">
                  <c:v>75300000</c:v>
                </c:pt>
                <c:pt idx="753">
                  <c:v>75400000</c:v>
                </c:pt>
                <c:pt idx="754">
                  <c:v>75500000</c:v>
                </c:pt>
                <c:pt idx="755">
                  <c:v>75600000</c:v>
                </c:pt>
                <c:pt idx="756">
                  <c:v>75700000</c:v>
                </c:pt>
                <c:pt idx="757">
                  <c:v>75800000</c:v>
                </c:pt>
                <c:pt idx="758">
                  <c:v>75900000</c:v>
                </c:pt>
                <c:pt idx="759">
                  <c:v>76000000</c:v>
                </c:pt>
                <c:pt idx="760">
                  <c:v>76100000</c:v>
                </c:pt>
                <c:pt idx="761">
                  <c:v>76200000</c:v>
                </c:pt>
                <c:pt idx="762">
                  <c:v>76300000</c:v>
                </c:pt>
                <c:pt idx="763">
                  <c:v>76400000</c:v>
                </c:pt>
                <c:pt idx="764">
                  <c:v>76500000</c:v>
                </c:pt>
                <c:pt idx="765">
                  <c:v>76600000</c:v>
                </c:pt>
                <c:pt idx="766">
                  <c:v>76700000</c:v>
                </c:pt>
                <c:pt idx="767">
                  <c:v>76800000</c:v>
                </c:pt>
                <c:pt idx="768">
                  <c:v>76900000</c:v>
                </c:pt>
                <c:pt idx="769">
                  <c:v>77000000</c:v>
                </c:pt>
                <c:pt idx="770">
                  <c:v>77100000</c:v>
                </c:pt>
                <c:pt idx="771">
                  <c:v>77200000</c:v>
                </c:pt>
                <c:pt idx="772">
                  <c:v>77300000</c:v>
                </c:pt>
                <c:pt idx="773">
                  <c:v>77400000</c:v>
                </c:pt>
                <c:pt idx="774">
                  <c:v>77500000</c:v>
                </c:pt>
                <c:pt idx="775">
                  <c:v>77600000</c:v>
                </c:pt>
                <c:pt idx="776">
                  <c:v>77700000</c:v>
                </c:pt>
                <c:pt idx="777">
                  <c:v>77800000</c:v>
                </c:pt>
                <c:pt idx="778">
                  <c:v>77900000</c:v>
                </c:pt>
                <c:pt idx="779">
                  <c:v>78000000</c:v>
                </c:pt>
                <c:pt idx="780">
                  <c:v>78100000</c:v>
                </c:pt>
                <c:pt idx="781">
                  <c:v>78200000</c:v>
                </c:pt>
                <c:pt idx="782">
                  <c:v>78300000</c:v>
                </c:pt>
                <c:pt idx="783">
                  <c:v>78400000</c:v>
                </c:pt>
                <c:pt idx="784">
                  <c:v>78500000</c:v>
                </c:pt>
                <c:pt idx="785">
                  <c:v>78600000</c:v>
                </c:pt>
                <c:pt idx="786">
                  <c:v>78700000</c:v>
                </c:pt>
                <c:pt idx="787">
                  <c:v>78800000</c:v>
                </c:pt>
                <c:pt idx="788">
                  <c:v>78900000</c:v>
                </c:pt>
                <c:pt idx="789">
                  <c:v>79000000</c:v>
                </c:pt>
                <c:pt idx="790">
                  <c:v>79100000</c:v>
                </c:pt>
                <c:pt idx="791">
                  <c:v>79200000</c:v>
                </c:pt>
                <c:pt idx="792">
                  <c:v>79300000</c:v>
                </c:pt>
                <c:pt idx="793">
                  <c:v>79400000</c:v>
                </c:pt>
                <c:pt idx="794">
                  <c:v>79500000</c:v>
                </c:pt>
                <c:pt idx="795">
                  <c:v>79600000</c:v>
                </c:pt>
                <c:pt idx="796">
                  <c:v>79700000</c:v>
                </c:pt>
                <c:pt idx="797">
                  <c:v>79800000</c:v>
                </c:pt>
                <c:pt idx="798">
                  <c:v>79900000</c:v>
                </c:pt>
                <c:pt idx="799">
                  <c:v>80000000</c:v>
                </c:pt>
                <c:pt idx="800">
                  <c:v>80100000</c:v>
                </c:pt>
                <c:pt idx="801">
                  <c:v>80200000</c:v>
                </c:pt>
                <c:pt idx="802">
                  <c:v>80300000</c:v>
                </c:pt>
                <c:pt idx="803">
                  <c:v>80400000</c:v>
                </c:pt>
                <c:pt idx="804">
                  <c:v>80500000</c:v>
                </c:pt>
                <c:pt idx="805">
                  <c:v>80600000</c:v>
                </c:pt>
                <c:pt idx="806">
                  <c:v>80700000</c:v>
                </c:pt>
                <c:pt idx="807">
                  <c:v>80800000</c:v>
                </c:pt>
                <c:pt idx="808">
                  <c:v>80900000</c:v>
                </c:pt>
                <c:pt idx="809">
                  <c:v>81000000</c:v>
                </c:pt>
                <c:pt idx="810">
                  <c:v>81100000</c:v>
                </c:pt>
                <c:pt idx="811">
                  <c:v>81200000</c:v>
                </c:pt>
                <c:pt idx="812">
                  <c:v>81300000</c:v>
                </c:pt>
                <c:pt idx="813">
                  <c:v>81400000</c:v>
                </c:pt>
                <c:pt idx="814">
                  <c:v>81500000</c:v>
                </c:pt>
                <c:pt idx="815">
                  <c:v>81600000</c:v>
                </c:pt>
                <c:pt idx="816">
                  <c:v>81700000</c:v>
                </c:pt>
                <c:pt idx="817">
                  <c:v>81800000</c:v>
                </c:pt>
                <c:pt idx="818">
                  <c:v>81900000</c:v>
                </c:pt>
                <c:pt idx="819">
                  <c:v>82000000</c:v>
                </c:pt>
                <c:pt idx="820">
                  <c:v>82100000</c:v>
                </c:pt>
                <c:pt idx="821">
                  <c:v>82200000</c:v>
                </c:pt>
                <c:pt idx="822">
                  <c:v>82300000</c:v>
                </c:pt>
                <c:pt idx="823">
                  <c:v>82400000</c:v>
                </c:pt>
                <c:pt idx="824">
                  <c:v>82500000</c:v>
                </c:pt>
                <c:pt idx="825">
                  <c:v>82600000</c:v>
                </c:pt>
                <c:pt idx="826">
                  <c:v>82700000</c:v>
                </c:pt>
                <c:pt idx="827">
                  <c:v>82800000</c:v>
                </c:pt>
                <c:pt idx="828">
                  <c:v>82900000</c:v>
                </c:pt>
                <c:pt idx="829">
                  <c:v>83000000</c:v>
                </c:pt>
                <c:pt idx="830">
                  <c:v>83100000</c:v>
                </c:pt>
                <c:pt idx="831">
                  <c:v>83200000</c:v>
                </c:pt>
                <c:pt idx="832">
                  <c:v>83300000</c:v>
                </c:pt>
                <c:pt idx="833">
                  <c:v>83400000</c:v>
                </c:pt>
                <c:pt idx="834">
                  <c:v>83500000</c:v>
                </c:pt>
                <c:pt idx="835">
                  <c:v>83600000</c:v>
                </c:pt>
                <c:pt idx="836">
                  <c:v>83700000</c:v>
                </c:pt>
                <c:pt idx="837">
                  <c:v>83800000</c:v>
                </c:pt>
                <c:pt idx="838">
                  <c:v>83900000</c:v>
                </c:pt>
                <c:pt idx="839">
                  <c:v>84000000</c:v>
                </c:pt>
                <c:pt idx="840">
                  <c:v>84100000</c:v>
                </c:pt>
                <c:pt idx="841">
                  <c:v>84200000</c:v>
                </c:pt>
                <c:pt idx="842">
                  <c:v>84300000</c:v>
                </c:pt>
                <c:pt idx="843">
                  <c:v>84400000</c:v>
                </c:pt>
                <c:pt idx="844">
                  <c:v>84500000</c:v>
                </c:pt>
                <c:pt idx="845">
                  <c:v>84600000</c:v>
                </c:pt>
                <c:pt idx="846">
                  <c:v>84700000</c:v>
                </c:pt>
                <c:pt idx="847">
                  <c:v>84800000</c:v>
                </c:pt>
                <c:pt idx="848">
                  <c:v>84900000</c:v>
                </c:pt>
                <c:pt idx="849">
                  <c:v>85000000</c:v>
                </c:pt>
                <c:pt idx="850">
                  <c:v>85100000</c:v>
                </c:pt>
                <c:pt idx="851">
                  <c:v>85200000</c:v>
                </c:pt>
                <c:pt idx="852">
                  <c:v>85300000</c:v>
                </c:pt>
                <c:pt idx="853">
                  <c:v>85400000</c:v>
                </c:pt>
                <c:pt idx="854">
                  <c:v>85500000</c:v>
                </c:pt>
                <c:pt idx="855">
                  <c:v>85600000</c:v>
                </c:pt>
                <c:pt idx="856">
                  <c:v>85700000</c:v>
                </c:pt>
                <c:pt idx="857">
                  <c:v>85800000</c:v>
                </c:pt>
                <c:pt idx="858">
                  <c:v>85900000</c:v>
                </c:pt>
                <c:pt idx="859">
                  <c:v>86000000</c:v>
                </c:pt>
                <c:pt idx="860">
                  <c:v>86100000</c:v>
                </c:pt>
                <c:pt idx="861">
                  <c:v>86200000</c:v>
                </c:pt>
                <c:pt idx="862">
                  <c:v>86300000</c:v>
                </c:pt>
                <c:pt idx="863">
                  <c:v>86400000</c:v>
                </c:pt>
                <c:pt idx="864">
                  <c:v>86500000</c:v>
                </c:pt>
                <c:pt idx="865">
                  <c:v>86600000</c:v>
                </c:pt>
                <c:pt idx="866">
                  <c:v>86700000</c:v>
                </c:pt>
                <c:pt idx="867">
                  <c:v>86800000</c:v>
                </c:pt>
                <c:pt idx="868">
                  <c:v>86900000</c:v>
                </c:pt>
                <c:pt idx="869">
                  <c:v>87000000</c:v>
                </c:pt>
                <c:pt idx="870">
                  <c:v>87100000</c:v>
                </c:pt>
                <c:pt idx="871">
                  <c:v>87200000</c:v>
                </c:pt>
                <c:pt idx="872">
                  <c:v>87300000</c:v>
                </c:pt>
                <c:pt idx="873">
                  <c:v>87400000</c:v>
                </c:pt>
                <c:pt idx="874">
                  <c:v>87500000</c:v>
                </c:pt>
                <c:pt idx="875">
                  <c:v>87600000</c:v>
                </c:pt>
                <c:pt idx="876">
                  <c:v>87700000</c:v>
                </c:pt>
                <c:pt idx="877">
                  <c:v>87800000</c:v>
                </c:pt>
                <c:pt idx="878">
                  <c:v>87900000</c:v>
                </c:pt>
                <c:pt idx="879">
                  <c:v>88000000</c:v>
                </c:pt>
                <c:pt idx="880">
                  <c:v>88100000</c:v>
                </c:pt>
                <c:pt idx="881">
                  <c:v>88200000</c:v>
                </c:pt>
                <c:pt idx="882">
                  <c:v>88300000</c:v>
                </c:pt>
                <c:pt idx="883">
                  <c:v>88400000</c:v>
                </c:pt>
                <c:pt idx="884">
                  <c:v>88500000</c:v>
                </c:pt>
                <c:pt idx="885">
                  <c:v>88600000</c:v>
                </c:pt>
                <c:pt idx="886">
                  <c:v>88700000</c:v>
                </c:pt>
                <c:pt idx="887">
                  <c:v>88800000</c:v>
                </c:pt>
                <c:pt idx="888">
                  <c:v>88900000</c:v>
                </c:pt>
                <c:pt idx="889">
                  <c:v>89000000</c:v>
                </c:pt>
                <c:pt idx="890">
                  <c:v>89100000</c:v>
                </c:pt>
                <c:pt idx="891">
                  <c:v>89200000</c:v>
                </c:pt>
                <c:pt idx="892">
                  <c:v>89300000</c:v>
                </c:pt>
                <c:pt idx="893">
                  <c:v>89400000</c:v>
                </c:pt>
                <c:pt idx="894">
                  <c:v>89500000</c:v>
                </c:pt>
                <c:pt idx="895">
                  <c:v>89600000</c:v>
                </c:pt>
                <c:pt idx="896">
                  <c:v>89700000</c:v>
                </c:pt>
                <c:pt idx="897">
                  <c:v>89800000</c:v>
                </c:pt>
                <c:pt idx="898">
                  <c:v>89900000</c:v>
                </c:pt>
                <c:pt idx="899">
                  <c:v>90000000</c:v>
                </c:pt>
                <c:pt idx="900">
                  <c:v>90100000</c:v>
                </c:pt>
                <c:pt idx="901">
                  <c:v>90200000</c:v>
                </c:pt>
                <c:pt idx="902">
                  <c:v>90300000</c:v>
                </c:pt>
                <c:pt idx="903">
                  <c:v>90400000</c:v>
                </c:pt>
                <c:pt idx="904">
                  <c:v>90500000</c:v>
                </c:pt>
                <c:pt idx="905">
                  <c:v>90600000</c:v>
                </c:pt>
                <c:pt idx="906">
                  <c:v>90700000</c:v>
                </c:pt>
                <c:pt idx="907">
                  <c:v>90800000</c:v>
                </c:pt>
                <c:pt idx="908">
                  <c:v>90900000</c:v>
                </c:pt>
                <c:pt idx="909">
                  <c:v>91000000</c:v>
                </c:pt>
                <c:pt idx="910">
                  <c:v>91100000</c:v>
                </c:pt>
                <c:pt idx="911">
                  <c:v>91200000</c:v>
                </c:pt>
                <c:pt idx="912">
                  <c:v>91300000</c:v>
                </c:pt>
                <c:pt idx="913">
                  <c:v>91400000</c:v>
                </c:pt>
                <c:pt idx="914">
                  <c:v>91500000</c:v>
                </c:pt>
                <c:pt idx="915">
                  <c:v>91600000</c:v>
                </c:pt>
                <c:pt idx="916">
                  <c:v>91700000</c:v>
                </c:pt>
                <c:pt idx="917">
                  <c:v>91800000</c:v>
                </c:pt>
                <c:pt idx="918">
                  <c:v>91900000</c:v>
                </c:pt>
                <c:pt idx="919">
                  <c:v>92000000</c:v>
                </c:pt>
                <c:pt idx="920">
                  <c:v>92100000</c:v>
                </c:pt>
                <c:pt idx="921">
                  <c:v>92200000</c:v>
                </c:pt>
                <c:pt idx="922">
                  <c:v>92300000</c:v>
                </c:pt>
                <c:pt idx="923">
                  <c:v>92400000</c:v>
                </c:pt>
                <c:pt idx="924">
                  <c:v>92500000</c:v>
                </c:pt>
                <c:pt idx="925">
                  <c:v>92600000</c:v>
                </c:pt>
                <c:pt idx="926">
                  <c:v>92700000</c:v>
                </c:pt>
                <c:pt idx="927">
                  <c:v>92800000</c:v>
                </c:pt>
                <c:pt idx="928">
                  <c:v>92900000</c:v>
                </c:pt>
                <c:pt idx="929">
                  <c:v>93000000</c:v>
                </c:pt>
                <c:pt idx="930">
                  <c:v>93100000</c:v>
                </c:pt>
                <c:pt idx="931">
                  <c:v>93200000</c:v>
                </c:pt>
                <c:pt idx="932">
                  <c:v>93300000</c:v>
                </c:pt>
                <c:pt idx="933">
                  <c:v>93400000</c:v>
                </c:pt>
                <c:pt idx="934">
                  <c:v>93500000</c:v>
                </c:pt>
                <c:pt idx="935">
                  <c:v>93600000</c:v>
                </c:pt>
                <c:pt idx="936">
                  <c:v>93700000</c:v>
                </c:pt>
                <c:pt idx="937">
                  <c:v>93800000</c:v>
                </c:pt>
                <c:pt idx="938">
                  <c:v>93900000</c:v>
                </c:pt>
                <c:pt idx="939">
                  <c:v>94000000</c:v>
                </c:pt>
                <c:pt idx="940">
                  <c:v>94100000</c:v>
                </c:pt>
                <c:pt idx="941">
                  <c:v>94200000</c:v>
                </c:pt>
                <c:pt idx="942">
                  <c:v>94300000</c:v>
                </c:pt>
                <c:pt idx="943">
                  <c:v>94400000</c:v>
                </c:pt>
                <c:pt idx="944">
                  <c:v>94500000</c:v>
                </c:pt>
                <c:pt idx="945">
                  <c:v>94600000</c:v>
                </c:pt>
                <c:pt idx="946">
                  <c:v>94700000</c:v>
                </c:pt>
                <c:pt idx="947">
                  <c:v>94800000</c:v>
                </c:pt>
                <c:pt idx="948">
                  <c:v>94900000</c:v>
                </c:pt>
                <c:pt idx="949">
                  <c:v>95000000</c:v>
                </c:pt>
                <c:pt idx="950">
                  <c:v>95100000</c:v>
                </c:pt>
                <c:pt idx="951">
                  <c:v>95200000</c:v>
                </c:pt>
                <c:pt idx="952">
                  <c:v>95300000</c:v>
                </c:pt>
                <c:pt idx="953">
                  <c:v>95400000</c:v>
                </c:pt>
                <c:pt idx="954">
                  <c:v>95500000</c:v>
                </c:pt>
                <c:pt idx="955">
                  <c:v>95600000</c:v>
                </c:pt>
                <c:pt idx="956">
                  <c:v>95700000</c:v>
                </c:pt>
                <c:pt idx="957">
                  <c:v>95800000</c:v>
                </c:pt>
                <c:pt idx="958">
                  <c:v>95900000</c:v>
                </c:pt>
                <c:pt idx="959">
                  <c:v>96000000</c:v>
                </c:pt>
                <c:pt idx="960">
                  <c:v>96100000</c:v>
                </c:pt>
                <c:pt idx="961">
                  <c:v>96200000</c:v>
                </c:pt>
                <c:pt idx="962">
                  <c:v>96300000</c:v>
                </c:pt>
                <c:pt idx="963">
                  <c:v>96400000</c:v>
                </c:pt>
                <c:pt idx="964">
                  <c:v>96500000</c:v>
                </c:pt>
                <c:pt idx="965">
                  <c:v>96600000</c:v>
                </c:pt>
                <c:pt idx="966">
                  <c:v>96700000</c:v>
                </c:pt>
                <c:pt idx="967">
                  <c:v>96800000</c:v>
                </c:pt>
                <c:pt idx="968">
                  <c:v>96900000</c:v>
                </c:pt>
                <c:pt idx="969">
                  <c:v>97000000</c:v>
                </c:pt>
                <c:pt idx="970">
                  <c:v>97100000</c:v>
                </c:pt>
                <c:pt idx="971">
                  <c:v>97200000</c:v>
                </c:pt>
                <c:pt idx="972">
                  <c:v>97300000</c:v>
                </c:pt>
                <c:pt idx="973">
                  <c:v>97400000</c:v>
                </c:pt>
                <c:pt idx="974">
                  <c:v>97500000</c:v>
                </c:pt>
                <c:pt idx="975">
                  <c:v>97600000</c:v>
                </c:pt>
                <c:pt idx="976">
                  <c:v>97700000</c:v>
                </c:pt>
                <c:pt idx="977">
                  <c:v>97800000</c:v>
                </c:pt>
                <c:pt idx="978">
                  <c:v>97900000</c:v>
                </c:pt>
                <c:pt idx="979">
                  <c:v>98000000</c:v>
                </c:pt>
                <c:pt idx="980">
                  <c:v>98100000</c:v>
                </c:pt>
                <c:pt idx="981">
                  <c:v>98200000</c:v>
                </c:pt>
                <c:pt idx="982">
                  <c:v>98300000</c:v>
                </c:pt>
                <c:pt idx="983">
                  <c:v>98400000</c:v>
                </c:pt>
                <c:pt idx="984">
                  <c:v>98500000</c:v>
                </c:pt>
                <c:pt idx="985">
                  <c:v>98600000</c:v>
                </c:pt>
                <c:pt idx="986">
                  <c:v>98700000</c:v>
                </c:pt>
                <c:pt idx="987">
                  <c:v>98800000</c:v>
                </c:pt>
                <c:pt idx="988">
                  <c:v>98900000</c:v>
                </c:pt>
                <c:pt idx="989">
                  <c:v>99000000</c:v>
                </c:pt>
                <c:pt idx="990">
                  <c:v>99100000</c:v>
                </c:pt>
                <c:pt idx="991">
                  <c:v>99200000</c:v>
                </c:pt>
                <c:pt idx="992">
                  <c:v>99300000</c:v>
                </c:pt>
                <c:pt idx="993">
                  <c:v>99400000</c:v>
                </c:pt>
                <c:pt idx="994">
                  <c:v>99500000</c:v>
                </c:pt>
                <c:pt idx="995">
                  <c:v>99600000</c:v>
                </c:pt>
                <c:pt idx="996">
                  <c:v>99700000</c:v>
                </c:pt>
                <c:pt idx="997">
                  <c:v>99800000</c:v>
                </c:pt>
                <c:pt idx="998">
                  <c:v>99900000</c:v>
                </c:pt>
                <c:pt idx="999">
                  <c:v>100000000</c:v>
                </c:pt>
                <c:pt idx="1000">
                  <c:v>100100000</c:v>
                </c:pt>
                <c:pt idx="1001">
                  <c:v>100200000</c:v>
                </c:pt>
                <c:pt idx="1002">
                  <c:v>100300000</c:v>
                </c:pt>
                <c:pt idx="1003">
                  <c:v>100400000</c:v>
                </c:pt>
                <c:pt idx="1004">
                  <c:v>100500000</c:v>
                </c:pt>
                <c:pt idx="1005">
                  <c:v>100600000</c:v>
                </c:pt>
                <c:pt idx="1006">
                  <c:v>100700000</c:v>
                </c:pt>
                <c:pt idx="1007">
                  <c:v>100800000</c:v>
                </c:pt>
                <c:pt idx="1008">
                  <c:v>100900000</c:v>
                </c:pt>
                <c:pt idx="1009">
                  <c:v>101000000</c:v>
                </c:pt>
                <c:pt idx="1010">
                  <c:v>101100000</c:v>
                </c:pt>
                <c:pt idx="1011">
                  <c:v>101200000</c:v>
                </c:pt>
                <c:pt idx="1012">
                  <c:v>101300000</c:v>
                </c:pt>
                <c:pt idx="1013">
                  <c:v>101400000</c:v>
                </c:pt>
                <c:pt idx="1014">
                  <c:v>101500000</c:v>
                </c:pt>
                <c:pt idx="1015">
                  <c:v>101600000</c:v>
                </c:pt>
                <c:pt idx="1016">
                  <c:v>101700000</c:v>
                </c:pt>
                <c:pt idx="1017">
                  <c:v>101800000</c:v>
                </c:pt>
                <c:pt idx="1018">
                  <c:v>101900000</c:v>
                </c:pt>
                <c:pt idx="1019">
                  <c:v>102000000</c:v>
                </c:pt>
                <c:pt idx="1020">
                  <c:v>102100000</c:v>
                </c:pt>
                <c:pt idx="1021">
                  <c:v>102200000</c:v>
                </c:pt>
                <c:pt idx="1022">
                  <c:v>102300000</c:v>
                </c:pt>
                <c:pt idx="1023">
                  <c:v>102400000</c:v>
                </c:pt>
                <c:pt idx="1024">
                  <c:v>102500000</c:v>
                </c:pt>
                <c:pt idx="1025">
                  <c:v>102600000</c:v>
                </c:pt>
                <c:pt idx="1026">
                  <c:v>102700000</c:v>
                </c:pt>
                <c:pt idx="1027">
                  <c:v>102800000</c:v>
                </c:pt>
                <c:pt idx="1028">
                  <c:v>102900000</c:v>
                </c:pt>
                <c:pt idx="1029">
                  <c:v>103000000</c:v>
                </c:pt>
                <c:pt idx="1030">
                  <c:v>103100000</c:v>
                </c:pt>
                <c:pt idx="1031">
                  <c:v>103200000</c:v>
                </c:pt>
                <c:pt idx="1032">
                  <c:v>103300000</c:v>
                </c:pt>
                <c:pt idx="1033">
                  <c:v>103400000</c:v>
                </c:pt>
                <c:pt idx="1034">
                  <c:v>103500000</c:v>
                </c:pt>
                <c:pt idx="1035">
                  <c:v>103600000</c:v>
                </c:pt>
                <c:pt idx="1036">
                  <c:v>103700000</c:v>
                </c:pt>
                <c:pt idx="1037">
                  <c:v>103800000</c:v>
                </c:pt>
                <c:pt idx="1038">
                  <c:v>103900000</c:v>
                </c:pt>
                <c:pt idx="1039">
                  <c:v>104000000</c:v>
                </c:pt>
                <c:pt idx="1040">
                  <c:v>104100000</c:v>
                </c:pt>
                <c:pt idx="1041">
                  <c:v>104200000</c:v>
                </c:pt>
                <c:pt idx="1042">
                  <c:v>104300000</c:v>
                </c:pt>
                <c:pt idx="1043">
                  <c:v>104400000</c:v>
                </c:pt>
                <c:pt idx="1044">
                  <c:v>104500000</c:v>
                </c:pt>
                <c:pt idx="1045">
                  <c:v>104600000</c:v>
                </c:pt>
                <c:pt idx="1046">
                  <c:v>104700000</c:v>
                </c:pt>
                <c:pt idx="1047">
                  <c:v>104800000</c:v>
                </c:pt>
                <c:pt idx="1048">
                  <c:v>104900000</c:v>
                </c:pt>
                <c:pt idx="1049">
                  <c:v>105000000</c:v>
                </c:pt>
                <c:pt idx="1050">
                  <c:v>105100000</c:v>
                </c:pt>
                <c:pt idx="1051">
                  <c:v>105200000</c:v>
                </c:pt>
                <c:pt idx="1052">
                  <c:v>105300000</c:v>
                </c:pt>
                <c:pt idx="1053">
                  <c:v>105400000</c:v>
                </c:pt>
                <c:pt idx="1054">
                  <c:v>105500000</c:v>
                </c:pt>
                <c:pt idx="1055">
                  <c:v>105600000</c:v>
                </c:pt>
                <c:pt idx="1056">
                  <c:v>105700000</c:v>
                </c:pt>
                <c:pt idx="1057">
                  <c:v>105800000</c:v>
                </c:pt>
                <c:pt idx="1058">
                  <c:v>105900000</c:v>
                </c:pt>
                <c:pt idx="1059">
                  <c:v>106000000</c:v>
                </c:pt>
                <c:pt idx="1060">
                  <c:v>106100000</c:v>
                </c:pt>
                <c:pt idx="1061">
                  <c:v>106200000</c:v>
                </c:pt>
                <c:pt idx="1062">
                  <c:v>106300000</c:v>
                </c:pt>
                <c:pt idx="1063">
                  <c:v>106400000</c:v>
                </c:pt>
                <c:pt idx="1064">
                  <c:v>106500000</c:v>
                </c:pt>
                <c:pt idx="1065">
                  <c:v>106600000</c:v>
                </c:pt>
                <c:pt idx="1066">
                  <c:v>106700000</c:v>
                </c:pt>
                <c:pt idx="1067">
                  <c:v>106800000</c:v>
                </c:pt>
                <c:pt idx="1068">
                  <c:v>106900000</c:v>
                </c:pt>
                <c:pt idx="1069">
                  <c:v>107000000</c:v>
                </c:pt>
                <c:pt idx="1070">
                  <c:v>107100000</c:v>
                </c:pt>
                <c:pt idx="1071">
                  <c:v>107200000</c:v>
                </c:pt>
                <c:pt idx="1072">
                  <c:v>107300000</c:v>
                </c:pt>
                <c:pt idx="1073">
                  <c:v>107400000</c:v>
                </c:pt>
                <c:pt idx="1074">
                  <c:v>107500000</c:v>
                </c:pt>
                <c:pt idx="1075">
                  <c:v>107600000</c:v>
                </c:pt>
                <c:pt idx="1076">
                  <c:v>107700000</c:v>
                </c:pt>
                <c:pt idx="1077">
                  <c:v>107800000</c:v>
                </c:pt>
                <c:pt idx="1078">
                  <c:v>107900000</c:v>
                </c:pt>
                <c:pt idx="1079">
                  <c:v>108000000</c:v>
                </c:pt>
                <c:pt idx="1080">
                  <c:v>108100000</c:v>
                </c:pt>
                <c:pt idx="1081">
                  <c:v>108200000</c:v>
                </c:pt>
                <c:pt idx="1082">
                  <c:v>108300000</c:v>
                </c:pt>
                <c:pt idx="1083">
                  <c:v>108400000</c:v>
                </c:pt>
                <c:pt idx="1084">
                  <c:v>108500000</c:v>
                </c:pt>
                <c:pt idx="1085">
                  <c:v>108600000</c:v>
                </c:pt>
                <c:pt idx="1086">
                  <c:v>108700000</c:v>
                </c:pt>
                <c:pt idx="1087">
                  <c:v>108800000</c:v>
                </c:pt>
                <c:pt idx="1088">
                  <c:v>108900000</c:v>
                </c:pt>
                <c:pt idx="1089">
                  <c:v>109000000</c:v>
                </c:pt>
                <c:pt idx="1090">
                  <c:v>109100000</c:v>
                </c:pt>
                <c:pt idx="1091">
                  <c:v>109200000</c:v>
                </c:pt>
                <c:pt idx="1092">
                  <c:v>109300000</c:v>
                </c:pt>
                <c:pt idx="1093">
                  <c:v>109400000</c:v>
                </c:pt>
                <c:pt idx="1094">
                  <c:v>109500000</c:v>
                </c:pt>
                <c:pt idx="1095">
                  <c:v>109600000</c:v>
                </c:pt>
                <c:pt idx="1096">
                  <c:v>109700000</c:v>
                </c:pt>
                <c:pt idx="1097">
                  <c:v>109800000</c:v>
                </c:pt>
                <c:pt idx="1098">
                  <c:v>109900000</c:v>
                </c:pt>
                <c:pt idx="1099">
                  <c:v>110000000</c:v>
                </c:pt>
                <c:pt idx="1100">
                  <c:v>110100000</c:v>
                </c:pt>
                <c:pt idx="1101">
                  <c:v>110200000</c:v>
                </c:pt>
                <c:pt idx="1102">
                  <c:v>110300000</c:v>
                </c:pt>
                <c:pt idx="1103">
                  <c:v>110400000</c:v>
                </c:pt>
                <c:pt idx="1104">
                  <c:v>110500000</c:v>
                </c:pt>
                <c:pt idx="1105">
                  <c:v>110600000</c:v>
                </c:pt>
                <c:pt idx="1106">
                  <c:v>110700000</c:v>
                </c:pt>
                <c:pt idx="1107">
                  <c:v>110800000</c:v>
                </c:pt>
                <c:pt idx="1108">
                  <c:v>110900000</c:v>
                </c:pt>
                <c:pt idx="1109">
                  <c:v>111000000</c:v>
                </c:pt>
                <c:pt idx="1110">
                  <c:v>111100000</c:v>
                </c:pt>
                <c:pt idx="1111">
                  <c:v>111200000</c:v>
                </c:pt>
                <c:pt idx="1112">
                  <c:v>111300000</c:v>
                </c:pt>
                <c:pt idx="1113">
                  <c:v>111400000</c:v>
                </c:pt>
                <c:pt idx="1114">
                  <c:v>111500000</c:v>
                </c:pt>
                <c:pt idx="1115">
                  <c:v>111600000</c:v>
                </c:pt>
                <c:pt idx="1116">
                  <c:v>111700000</c:v>
                </c:pt>
                <c:pt idx="1117">
                  <c:v>111800000</c:v>
                </c:pt>
                <c:pt idx="1118">
                  <c:v>111900000</c:v>
                </c:pt>
                <c:pt idx="1119">
                  <c:v>112000000</c:v>
                </c:pt>
                <c:pt idx="1120">
                  <c:v>112100000</c:v>
                </c:pt>
                <c:pt idx="1121">
                  <c:v>112200000</c:v>
                </c:pt>
                <c:pt idx="1122">
                  <c:v>112300000</c:v>
                </c:pt>
                <c:pt idx="1123">
                  <c:v>112400000</c:v>
                </c:pt>
                <c:pt idx="1124">
                  <c:v>112500000</c:v>
                </c:pt>
                <c:pt idx="1125">
                  <c:v>112600000</c:v>
                </c:pt>
                <c:pt idx="1126">
                  <c:v>112700000</c:v>
                </c:pt>
                <c:pt idx="1127">
                  <c:v>112800000</c:v>
                </c:pt>
                <c:pt idx="1128">
                  <c:v>112900000</c:v>
                </c:pt>
                <c:pt idx="1129">
                  <c:v>113000000</c:v>
                </c:pt>
                <c:pt idx="1130">
                  <c:v>113100000</c:v>
                </c:pt>
                <c:pt idx="1131">
                  <c:v>113200000</c:v>
                </c:pt>
                <c:pt idx="1132">
                  <c:v>113300000</c:v>
                </c:pt>
                <c:pt idx="1133">
                  <c:v>113400000</c:v>
                </c:pt>
                <c:pt idx="1134">
                  <c:v>113500000</c:v>
                </c:pt>
                <c:pt idx="1135">
                  <c:v>113600000</c:v>
                </c:pt>
                <c:pt idx="1136">
                  <c:v>113700000</c:v>
                </c:pt>
                <c:pt idx="1137">
                  <c:v>113800000</c:v>
                </c:pt>
                <c:pt idx="1138">
                  <c:v>113900000</c:v>
                </c:pt>
                <c:pt idx="1139">
                  <c:v>114000000</c:v>
                </c:pt>
                <c:pt idx="1140">
                  <c:v>114100000</c:v>
                </c:pt>
                <c:pt idx="1141">
                  <c:v>114200000</c:v>
                </c:pt>
                <c:pt idx="1142">
                  <c:v>114300000</c:v>
                </c:pt>
                <c:pt idx="1143">
                  <c:v>114400000</c:v>
                </c:pt>
                <c:pt idx="1144">
                  <c:v>114500000</c:v>
                </c:pt>
                <c:pt idx="1145">
                  <c:v>114600000</c:v>
                </c:pt>
                <c:pt idx="1146">
                  <c:v>114700000</c:v>
                </c:pt>
                <c:pt idx="1147">
                  <c:v>114800000</c:v>
                </c:pt>
                <c:pt idx="1148">
                  <c:v>114900000</c:v>
                </c:pt>
                <c:pt idx="1149">
                  <c:v>115000000</c:v>
                </c:pt>
                <c:pt idx="1150">
                  <c:v>115100000</c:v>
                </c:pt>
                <c:pt idx="1151">
                  <c:v>115200000</c:v>
                </c:pt>
                <c:pt idx="1152">
                  <c:v>115300000</c:v>
                </c:pt>
                <c:pt idx="1153">
                  <c:v>115400000</c:v>
                </c:pt>
                <c:pt idx="1154">
                  <c:v>115500000</c:v>
                </c:pt>
                <c:pt idx="1155">
                  <c:v>115600000</c:v>
                </c:pt>
                <c:pt idx="1156">
                  <c:v>115700000</c:v>
                </c:pt>
                <c:pt idx="1157">
                  <c:v>115800000</c:v>
                </c:pt>
                <c:pt idx="1158">
                  <c:v>115900000</c:v>
                </c:pt>
                <c:pt idx="1159">
                  <c:v>116000000</c:v>
                </c:pt>
                <c:pt idx="1160">
                  <c:v>116100000</c:v>
                </c:pt>
                <c:pt idx="1161">
                  <c:v>116200000</c:v>
                </c:pt>
                <c:pt idx="1162">
                  <c:v>116300000</c:v>
                </c:pt>
                <c:pt idx="1163">
                  <c:v>116400000</c:v>
                </c:pt>
                <c:pt idx="1164">
                  <c:v>116500000</c:v>
                </c:pt>
                <c:pt idx="1165">
                  <c:v>116600000</c:v>
                </c:pt>
                <c:pt idx="1166">
                  <c:v>116700000</c:v>
                </c:pt>
                <c:pt idx="1167">
                  <c:v>116800000</c:v>
                </c:pt>
                <c:pt idx="1168">
                  <c:v>116900000</c:v>
                </c:pt>
                <c:pt idx="1169">
                  <c:v>117000000</c:v>
                </c:pt>
                <c:pt idx="1170">
                  <c:v>117100000</c:v>
                </c:pt>
                <c:pt idx="1171">
                  <c:v>117200000</c:v>
                </c:pt>
                <c:pt idx="1172">
                  <c:v>117300000</c:v>
                </c:pt>
                <c:pt idx="1173">
                  <c:v>117400000</c:v>
                </c:pt>
                <c:pt idx="1174">
                  <c:v>117500000</c:v>
                </c:pt>
                <c:pt idx="1175">
                  <c:v>117600000</c:v>
                </c:pt>
                <c:pt idx="1176">
                  <c:v>117700000</c:v>
                </c:pt>
                <c:pt idx="1177">
                  <c:v>117800000</c:v>
                </c:pt>
                <c:pt idx="1178">
                  <c:v>117900000</c:v>
                </c:pt>
                <c:pt idx="1179">
                  <c:v>118000000</c:v>
                </c:pt>
                <c:pt idx="1180">
                  <c:v>118100000</c:v>
                </c:pt>
                <c:pt idx="1181">
                  <c:v>118200000</c:v>
                </c:pt>
                <c:pt idx="1182">
                  <c:v>118300000</c:v>
                </c:pt>
                <c:pt idx="1183">
                  <c:v>118400000</c:v>
                </c:pt>
                <c:pt idx="1184">
                  <c:v>118500000</c:v>
                </c:pt>
                <c:pt idx="1185">
                  <c:v>118600000</c:v>
                </c:pt>
                <c:pt idx="1186">
                  <c:v>118700000</c:v>
                </c:pt>
                <c:pt idx="1187">
                  <c:v>118800000</c:v>
                </c:pt>
                <c:pt idx="1188">
                  <c:v>118900000</c:v>
                </c:pt>
                <c:pt idx="1189">
                  <c:v>119000000</c:v>
                </c:pt>
                <c:pt idx="1190">
                  <c:v>119100000</c:v>
                </c:pt>
                <c:pt idx="1191">
                  <c:v>119200000</c:v>
                </c:pt>
                <c:pt idx="1192">
                  <c:v>119300000</c:v>
                </c:pt>
                <c:pt idx="1193">
                  <c:v>119400000</c:v>
                </c:pt>
                <c:pt idx="1194">
                  <c:v>119500000</c:v>
                </c:pt>
                <c:pt idx="1195">
                  <c:v>119600000</c:v>
                </c:pt>
                <c:pt idx="1196">
                  <c:v>119700000</c:v>
                </c:pt>
                <c:pt idx="1197">
                  <c:v>119800000</c:v>
                </c:pt>
                <c:pt idx="1198">
                  <c:v>119900000</c:v>
                </c:pt>
                <c:pt idx="1199">
                  <c:v>120000000</c:v>
                </c:pt>
                <c:pt idx="1200">
                  <c:v>120100000</c:v>
                </c:pt>
                <c:pt idx="1201">
                  <c:v>120200000</c:v>
                </c:pt>
                <c:pt idx="1202">
                  <c:v>120300000</c:v>
                </c:pt>
                <c:pt idx="1203">
                  <c:v>120400000</c:v>
                </c:pt>
                <c:pt idx="1204">
                  <c:v>120500000</c:v>
                </c:pt>
                <c:pt idx="1205">
                  <c:v>120600000</c:v>
                </c:pt>
                <c:pt idx="1206">
                  <c:v>120700000</c:v>
                </c:pt>
                <c:pt idx="1207">
                  <c:v>120800000</c:v>
                </c:pt>
                <c:pt idx="1208">
                  <c:v>120900000</c:v>
                </c:pt>
                <c:pt idx="1209">
                  <c:v>121000000</c:v>
                </c:pt>
                <c:pt idx="1210">
                  <c:v>121100000</c:v>
                </c:pt>
                <c:pt idx="1211">
                  <c:v>121200000</c:v>
                </c:pt>
                <c:pt idx="1212">
                  <c:v>121300000</c:v>
                </c:pt>
                <c:pt idx="1213">
                  <c:v>121400000</c:v>
                </c:pt>
                <c:pt idx="1214">
                  <c:v>121500000</c:v>
                </c:pt>
                <c:pt idx="1215">
                  <c:v>121600000</c:v>
                </c:pt>
                <c:pt idx="1216">
                  <c:v>121700000</c:v>
                </c:pt>
                <c:pt idx="1217">
                  <c:v>121800000</c:v>
                </c:pt>
                <c:pt idx="1218">
                  <c:v>121900000</c:v>
                </c:pt>
                <c:pt idx="1219">
                  <c:v>122000000</c:v>
                </c:pt>
                <c:pt idx="1220">
                  <c:v>122100000</c:v>
                </c:pt>
                <c:pt idx="1221">
                  <c:v>122200000</c:v>
                </c:pt>
                <c:pt idx="1222">
                  <c:v>122300000</c:v>
                </c:pt>
                <c:pt idx="1223">
                  <c:v>122400000</c:v>
                </c:pt>
                <c:pt idx="1224">
                  <c:v>122500000</c:v>
                </c:pt>
                <c:pt idx="1225">
                  <c:v>122600000</c:v>
                </c:pt>
                <c:pt idx="1226">
                  <c:v>122700000</c:v>
                </c:pt>
                <c:pt idx="1227">
                  <c:v>122800000</c:v>
                </c:pt>
                <c:pt idx="1228">
                  <c:v>122900000</c:v>
                </c:pt>
                <c:pt idx="1229">
                  <c:v>123000000</c:v>
                </c:pt>
                <c:pt idx="1230">
                  <c:v>123100000</c:v>
                </c:pt>
                <c:pt idx="1231">
                  <c:v>123200000</c:v>
                </c:pt>
                <c:pt idx="1232">
                  <c:v>123300000</c:v>
                </c:pt>
                <c:pt idx="1233">
                  <c:v>123400000</c:v>
                </c:pt>
                <c:pt idx="1234">
                  <c:v>123500000</c:v>
                </c:pt>
                <c:pt idx="1235">
                  <c:v>123600000</c:v>
                </c:pt>
                <c:pt idx="1236">
                  <c:v>123700000</c:v>
                </c:pt>
                <c:pt idx="1237">
                  <c:v>123800000</c:v>
                </c:pt>
                <c:pt idx="1238">
                  <c:v>123900000</c:v>
                </c:pt>
                <c:pt idx="1239">
                  <c:v>124000000</c:v>
                </c:pt>
                <c:pt idx="1240">
                  <c:v>124100000</c:v>
                </c:pt>
                <c:pt idx="1241">
                  <c:v>124200000</c:v>
                </c:pt>
                <c:pt idx="1242">
                  <c:v>124300000</c:v>
                </c:pt>
                <c:pt idx="1243">
                  <c:v>124400000</c:v>
                </c:pt>
                <c:pt idx="1244">
                  <c:v>124500000</c:v>
                </c:pt>
                <c:pt idx="1245">
                  <c:v>124600000</c:v>
                </c:pt>
                <c:pt idx="1246">
                  <c:v>124700000</c:v>
                </c:pt>
                <c:pt idx="1247">
                  <c:v>124800000</c:v>
                </c:pt>
                <c:pt idx="1248">
                  <c:v>124900000</c:v>
                </c:pt>
                <c:pt idx="1249">
                  <c:v>125000000</c:v>
                </c:pt>
                <c:pt idx="1250">
                  <c:v>125100000</c:v>
                </c:pt>
                <c:pt idx="1251">
                  <c:v>125200000</c:v>
                </c:pt>
                <c:pt idx="1252">
                  <c:v>125300000</c:v>
                </c:pt>
                <c:pt idx="1253">
                  <c:v>125400000</c:v>
                </c:pt>
                <c:pt idx="1254">
                  <c:v>125500000</c:v>
                </c:pt>
                <c:pt idx="1255">
                  <c:v>125600000</c:v>
                </c:pt>
                <c:pt idx="1256">
                  <c:v>125700000</c:v>
                </c:pt>
                <c:pt idx="1257">
                  <c:v>125800000</c:v>
                </c:pt>
                <c:pt idx="1258">
                  <c:v>125900000</c:v>
                </c:pt>
                <c:pt idx="1259">
                  <c:v>126000000</c:v>
                </c:pt>
                <c:pt idx="1260">
                  <c:v>126100000</c:v>
                </c:pt>
                <c:pt idx="1261">
                  <c:v>126200000</c:v>
                </c:pt>
                <c:pt idx="1262">
                  <c:v>126300000</c:v>
                </c:pt>
                <c:pt idx="1263">
                  <c:v>126400000</c:v>
                </c:pt>
                <c:pt idx="1264">
                  <c:v>126500000</c:v>
                </c:pt>
                <c:pt idx="1265">
                  <c:v>126600000</c:v>
                </c:pt>
                <c:pt idx="1266">
                  <c:v>126700000</c:v>
                </c:pt>
                <c:pt idx="1267">
                  <c:v>126800000</c:v>
                </c:pt>
                <c:pt idx="1268">
                  <c:v>126900000</c:v>
                </c:pt>
                <c:pt idx="1269">
                  <c:v>127000000</c:v>
                </c:pt>
                <c:pt idx="1270">
                  <c:v>127100000</c:v>
                </c:pt>
                <c:pt idx="1271">
                  <c:v>127200000</c:v>
                </c:pt>
                <c:pt idx="1272">
                  <c:v>127300000</c:v>
                </c:pt>
                <c:pt idx="1273">
                  <c:v>127400000</c:v>
                </c:pt>
                <c:pt idx="1274">
                  <c:v>127500000</c:v>
                </c:pt>
                <c:pt idx="1275">
                  <c:v>127600000</c:v>
                </c:pt>
                <c:pt idx="1276">
                  <c:v>127700000</c:v>
                </c:pt>
                <c:pt idx="1277">
                  <c:v>127800000</c:v>
                </c:pt>
                <c:pt idx="1278">
                  <c:v>127900000</c:v>
                </c:pt>
                <c:pt idx="1279">
                  <c:v>128000000</c:v>
                </c:pt>
                <c:pt idx="1280">
                  <c:v>128100000</c:v>
                </c:pt>
                <c:pt idx="1281">
                  <c:v>128200000</c:v>
                </c:pt>
                <c:pt idx="1282">
                  <c:v>128300000</c:v>
                </c:pt>
                <c:pt idx="1283">
                  <c:v>128400000</c:v>
                </c:pt>
                <c:pt idx="1284">
                  <c:v>128500000</c:v>
                </c:pt>
                <c:pt idx="1285">
                  <c:v>128600000</c:v>
                </c:pt>
                <c:pt idx="1286">
                  <c:v>128700000</c:v>
                </c:pt>
                <c:pt idx="1287">
                  <c:v>128800000</c:v>
                </c:pt>
                <c:pt idx="1288">
                  <c:v>128900000</c:v>
                </c:pt>
                <c:pt idx="1289">
                  <c:v>129000000</c:v>
                </c:pt>
                <c:pt idx="1290">
                  <c:v>129100000</c:v>
                </c:pt>
                <c:pt idx="1291">
                  <c:v>129200000</c:v>
                </c:pt>
                <c:pt idx="1292">
                  <c:v>129300000</c:v>
                </c:pt>
                <c:pt idx="1293">
                  <c:v>129400000</c:v>
                </c:pt>
                <c:pt idx="1294">
                  <c:v>129500000</c:v>
                </c:pt>
                <c:pt idx="1295">
                  <c:v>129600000</c:v>
                </c:pt>
                <c:pt idx="1296">
                  <c:v>129700000</c:v>
                </c:pt>
                <c:pt idx="1297">
                  <c:v>129800000</c:v>
                </c:pt>
                <c:pt idx="1298">
                  <c:v>129900000</c:v>
                </c:pt>
                <c:pt idx="1299">
                  <c:v>130000000</c:v>
                </c:pt>
                <c:pt idx="1300">
                  <c:v>130100000</c:v>
                </c:pt>
                <c:pt idx="1301">
                  <c:v>130200000</c:v>
                </c:pt>
                <c:pt idx="1302">
                  <c:v>130300000</c:v>
                </c:pt>
                <c:pt idx="1303">
                  <c:v>130400000</c:v>
                </c:pt>
                <c:pt idx="1304">
                  <c:v>130500000</c:v>
                </c:pt>
                <c:pt idx="1305">
                  <c:v>130600000</c:v>
                </c:pt>
                <c:pt idx="1306">
                  <c:v>130700000</c:v>
                </c:pt>
                <c:pt idx="1307">
                  <c:v>130800000</c:v>
                </c:pt>
                <c:pt idx="1308">
                  <c:v>130900000</c:v>
                </c:pt>
                <c:pt idx="1309">
                  <c:v>131000000</c:v>
                </c:pt>
                <c:pt idx="1310">
                  <c:v>131100000</c:v>
                </c:pt>
                <c:pt idx="1311">
                  <c:v>131200000</c:v>
                </c:pt>
                <c:pt idx="1312">
                  <c:v>131300000</c:v>
                </c:pt>
                <c:pt idx="1313">
                  <c:v>131400000</c:v>
                </c:pt>
                <c:pt idx="1314">
                  <c:v>131500000</c:v>
                </c:pt>
                <c:pt idx="1315">
                  <c:v>131600000</c:v>
                </c:pt>
                <c:pt idx="1316">
                  <c:v>131700000</c:v>
                </c:pt>
                <c:pt idx="1317">
                  <c:v>131800000</c:v>
                </c:pt>
                <c:pt idx="1318">
                  <c:v>131900000</c:v>
                </c:pt>
                <c:pt idx="1319">
                  <c:v>132000000</c:v>
                </c:pt>
                <c:pt idx="1320">
                  <c:v>132100000</c:v>
                </c:pt>
                <c:pt idx="1321">
                  <c:v>132200000</c:v>
                </c:pt>
                <c:pt idx="1322">
                  <c:v>132300000</c:v>
                </c:pt>
                <c:pt idx="1323">
                  <c:v>132400000</c:v>
                </c:pt>
                <c:pt idx="1324">
                  <c:v>132500000</c:v>
                </c:pt>
                <c:pt idx="1325">
                  <c:v>132600000</c:v>
                </c:pt>
                <c:pt idx="1326">
                  <c:v>132700000</c:v>
                </c:pt>
                <c:pt idx="1327">
                  <c:v>132800000</c:v>
                </c:pt>
                <c:pt idx="1328">
                  <c:v>132900000</c:v>
                </c:pt>
                <c:pt idx="1329">
                  <c:v>133000000</c:v>
                </c:pt>
                <c:pt idx="1330">
                  <c:v>133100000</c:v>
                </c:pt>
                <c:pt idx="1331">
                  <c:v>133200000</c:v>
                </c:pt>
                <c:pt idx="1332">
                  <c:v>133300000</c:v>
                </c:pt>
                <c:pt idx="1333">
                  <c:v>133400000</c:v>
                </c:pt>
                <c:pt idx="1334">
                  <c:v>133500000</c:v>
                </c:pt>
                <c:pt idx="1335">
                  <c:v>133600000</c:v>
                </c:pt>
                <c:pt idx="1336">
                  <c:v>133700000</c:v>
                </c:pt>
                <c:pt idx="1337">
                  <c:v>133800000</c:v>
                </c:pt>
                <c:pt idx="1338">
                  <c:v>133900000</c:v>
                </c:pt>
                <c:pt idx="1339">
                  <c:v>134000000</c:v>
                </c:pt>
                <c:pt idx="1340">
                  <c:v>134100000</c:v>
                </c:pt>
                <c:pt idx="1341">
                  <c:v>134200000</c:v>
                </c:pt>
                <c:pt idx="1342">
                  <c:v>134300000</c:v>
                </c:pt>
                <c:pt idx="1343">
                  <c:v>134400000</c:v>
                </c:pt>
                <c:pt idx="1344">
                  <c:v>134500000</c:v>
                </c:pt>
                <c:pt idx="1345">
                  <c:v>134600000</c:v>
                </c:pt>
                <c:pt idx="1346">
                  <c:v>134700000</c:v>
                </c:pt>
                <c:pt idx="1347">
                  <c:v>134800000</c:v>
                </c:pt>
                <c:pt idx="1348">
                  <c:v>134900000</c:v>
                </c:pt>
                <c:pt idx="1349">
                  <c:v>135000000</c:v>
                </c:pt>
                <c:pt idx="1350">
                  <c:v>135100000</c:v>
                </c:pt>
                <c:pt idx="1351">
                  <c:v>135200000</c:v>
                </c:pt>
                <c:pt idx="1352">
                  <c:v>135300000</c:v>
                </c:pt>
                <c:pt idx="1353">
                  <c:v>135400000</c:v>
                </c:pt>
                <c:pt idx="1354">
                  <c:v>135500000</c:v>
                </c:pt>
                <c:pt idx="1355">
                  <c:v>135600000</c:v>
                </c:pt>
                <c:pt idx="1356">
                  <c:v>135700000</c:v>
                </c:pt>
                <c:pt idx="1357">
                  <c:v>135800000</c:v>
                </c:pt>
                <c:pt idx="1358">
                  <c:v>135900000</c:v>
                </c:pt>
                <c:pt idx="1359">
                  <c:v>136000000</c:v>
                </c:pt>
                <c:pt idx="1360">
                  <c:v>136100000</c:v>
                </c:pt>
                <c:pt idx="1361">
                  <c:v>136200000</c:v>
                </c:pt>
                <c:pt idx="1362">
                  <c:v>136300000</c:v>
                </c:pt>
                <c:pt idx="1363">
                  <c:v>136400000</c:v>
                </c:pt>
                <c:pt idx="1364">
                  <c:v>136500000</c:v>
                </c:pt>
                <c:pt idx="1365">
                  <c:v>136600000</c:v>
                </c:pt>
                <c:pt idx="1366">
                  <c:v>136700000</c:v>
                </c:pt>
                <c:pt idx="1367">
                  <c:v>136800000</c:v>
                </c:pt>
                <c:pt idx="1368">
                  <c:v>136900000</c:v>
                </c:pt>
                <c:pt idx="1369">
                  <c:v>137000000</c:v>
                </c:pt>
                <c:pt idx="1370">
                  <c:v>137100000</c:v>
                </c:pt>
                <c:pt idx="1371">
                  <c:v>137200000</c:v>
                </c:pt>
                <c:pt idx="1372">
                  <c:v>137300000</c:v>
                </c:pt>
                <c:pt idx="1373">
                  <c:v>137400000</c:v>
                </c:pt>
                <c:pt idx="1374">
                  <c:v>137500000</c:v>
                </c:pt>
                <c:pt idx="1375">
                  <c:v>137600000</c:v>
                </c:pt>
                <c:pt idx="1376">
                  <c:v>137700000</c:v>
                </c:pt>
                <c:pt idx="1377">
                  <c:v>137800000</c:v>
                </c:pt>
                <c:pt idx="1378">
                  <c:v>137900000</c:v>
                </c:pt>
                <c:pt idx="1379">
                  <c:v>138000000</c:v>
                </c:pt>
                <c:pt idx="1380">
                  <c:v>138100000</c:v>
                </c:pt>
                <c:pt idx="1381">
                  <c:v>138200000</c:v>
                </c:pt>
                <c:pt idx="1382">
                  <c:v>138300000</c:v>
                </c:pt>
                <c:pt idx="1383">
                  <c:v>138400000</c:v>
                </c:pt>
                <c:pt idx="1384">
                  <c:v>138500000</c:v>
                </c:pt>
                <c:pt idx="1385">
                  <c:v>138600000</c:v>
                </c:pt>
                <c:pt idx="1386">
                  <c:v>138700000</c:v>
                </c:pt>
                <c:pt idx="1387">
                  <c:v>138800000</c:v>
                </c:pt>
                <c:pt idx="1388">
                  <c:v>138900000</c:v>
                </c:pt>
                <c:pt idx="1389">
                  <c:v>139000000</c:v>
                </c:pt>
                <c:pt idx="1390">
                  <c:v>139100000</c:v>
                </c:pt>
                <c:pt idx="1391">
                  <c:v>139200000</c:v>
                </c:pt>
                <c:pt idx="1392">
                  <c:v>139300000</c:v>
                </c:pt>
                <c:pt idx="1393">
                  <c:v>139400000</c:v>
                </c:pt>
                <c:pt idx="1394">
                  <c:v>139500000</c:v>
                </c:pt>
                <c:pt idx="1395">
                  <c:v>139600000</c:v>
                </c:pt>
                <c:pt idx="1396">
                  <c:v>139700000</c:v>
                </c:pt>
                <c:pt idx="1397">
                  <c:v>139800000</c:v>
                </c:pt>
                <c:pt idx="1398">
                  <c:v>139900000</c:v>
                </c:pt>
                <c:pt idx="1399">
                  <c:v>140000000</c:v>
                </c:pt>
                <c:pt idx="1400">
                  <c:v>140100000</c:v>
                </c:pt>
                <c:pt idx="1401">
                  <c:v>140200000</c:v>
                </c:pt>
                <c:pt idx="1402">
                  <c:v>140300000</c:v>
                </c:pt>
                <c:pt idx="1403">
                  <c:v>140400000</c:v>
                </c:pt>
                <c:pt idx="1404">
                  <c:v>140500000</c:v>
                </c:pt>
                <c:pt idx="1405">
                  <c:v>140600000</c:v>
                </c:pt>
                <c:pt idx="1406">
                  <c:v>140700000</c:v>
                </c:pt>
                <c:pt idx="1407">
                  <c:v>140800000</c:v>
                </c:pt>
                <c:pt idx="1408">
                  <c:v>140900000</c:v>
                </c:pt>
                <c:pt idx="1409">
                  <c:v>141000000</c:v>
                </c:pt>
                <c:pt idx="1410">
                  <c:v>141100000</c:v>
                </c:pt>
                <c:pt idx="1411">
                  <c:v>141200000</c:v>
                </c:pt>
                <c:pt idx="1412">
                  <c:v>141300000</c:v>
                </c:pt>
                <c:pt idx="1413">
                  <c:v>141400000</c:v>
                </c:pt>
                <c:pt idx="1414">
                  <c:v>141500000</c:v>
                </c:pt>
                <c:pt idx="1415">
                  <c:v>141600000</c:v>
                </c:pt>
                <c:pt idx="1416">
                  <c:v>141700000</c:v>
                </c:pt>
                <c:pt idx="1417">
                  <c:v>141800000</c:v>
                </c:pt>
                <c:pt idx="1418">
                  <c:v>141900000</c:v>
                </c:pt>
                <c:pt idx="1419">
                  <c:v>142000000</c:v>
                </c:pt>
                <c:pt idx="1420">
                  <c:v>142100000</c:v>
                </c:pt>
                <c:pt idx="1421">
                  <c:v>142200000</c:v>
                </c:pt>
                <c:pt idx="1422">
                  <c:v>142300000</c:v>
                </c:pt>
                <c:pt idx="1423">
                  <c:v>142400000</c:v>
                </c:pt>
                <c:pt idx="1424">
                  <c:v>142500000</c:v>
                </c:pt>
                <c:pt idx="1425">
                  <c:v>142600000</c:v>
                </c:pt>
                <c:pt idx="1426">
                  <c:v>142700000</c:v>
                </c:pt>
                <c:pt idx="1427">
                  <c:v>142800000</c:v>
                </c:pt>
                <c:pt idx="1428">
                  <c:v>142900000</c:v>
                </c:pt>
                <c:pt idx="1429">
                  <c:v>143000000</c:v>
                </c:pt>
                <c:pt idx="1430">
                  <c:v>143100000</c:v>
                </c:pt>
                <c:pt idx="1431">
                  <c:v>143200000</c:v>
                </c:pt>
                <c:pt idx="1432">
                  <c:v>143300000</c:v>
                </c:pt>
                <c:pt idx="1433">
                  <c:v>143400000</c:v>
                </c:pt>
                <c:pt idx="1434">
                  <c:v>143500000</c:v>
                </c:pt>
                <c:pt idx="1435">
                  <c:v>143600000</c:v>
                </c:pt>
                <c:pt idx="1436">
                  <c:v>143700000</c:v>
                </c:pt>
                <c:pt idx="1437">
                  <c:v>143800000</c:v>
                </c:pt>
                <c:pt idx="1438">
                  <c:v>143900000</c:v>
                </c:pt>
                <c:pt idx="1439">
                  <c:v>144000000</c:v>
                </c:pt>
                <c:pt idx="1440">
                  <c:v>144100000</c:v>
                </c:pt>
                <c:pt idx="1441">
                  <c:v>144200000</c:v>
                </c:pt>
                <c:pt idx="1442">
                  <c:v>144300000</c:v>
                </c:pt>
                <c:pt idx="1443">
                  <c:v>144400000</c:v>
                </c:pt>
                <c:pt idx="1444">
                  <c:v>144500000</c:v>
                </c:pt>
                <c:pt idx="1445">
                  <c:v>144600000</c:v>
                </c:pt>
                <c:pt idx="1446">
                  <c:v>144700000</c:v>
                </c:pt>
                <c:pt idx="1447">
                  <c:v>144800000</c:v>
                </c:pt>
                <c:pt idx="1448">
                  <c:v>144900000</c:v>
                </c:pt>
                <c:pt idx="1449">
                  <c:v>145000000</c:v>
                </c:pt>
                <c:pt idx="1450">
                  <c:v>145100000</c:v>
                </c:pt>
                <c:pt idx="1451">
                  <c:v>145200000</c:v>
                </c:pt>
                <c:pt idx="1452">
                  <c:v>145300000</c:v>
                </c:pt>
                <c:pt idx="1453">
                  <c:v>145400000</c:v>
                </c:pt>
                <c:pt idx="1454">
                  <c:v>145500000</c:v>
                </c:pt>
                <c:pt idx="1455">
                  <c:v>145600000</c:v>
                </c:pt>
                <c:pt idx="1456">
                  <c:v>145700000</c:v>
                </c:pt>
                <c:pt idx="1457">
                  <c:v>145800000</c:v>
                </c:pt>
                <c:pt idx="1458">
                  <c:v>145900000</c:v>
                </c:pt>
                <c:pt idx="1459">
                  <c:v>146000000</c:v>
                </c:pt>
                <c:pt idx="1460">
                  <c:v>146100000</c:v>
                </c:pt>
                <c:pt idx="1461">
                  <c:v>146200000</c:v>
                </c:pt>
                <c:pt idx="1462">
                  <c:v>146300000</c:v>
                </c:pt>
                <c:pt idx="1463">
                  <c:v>146400000</c:v>
                </c:pt>
                <c:pt idx="1464">
                  <c:v>146500000</c:v>
                </c:pt>
                <c:pt idx="1465">
                  <c:v>146600000</c:v>
                </c:pt>
                <c:pt idx="1466">
                  <c:v>146700000</c:v>
                </c:pt>
                <c:pt idx="1467">
                  <c:v>146800000</c:v>
                </c:pt>
                <c:pt idx="1468">
                  <c:v>146900000</c:v>
                </c:pt>
                <c:pt idx="1469">
                  <c:v>147000000</c:v>
                </c:pt>
                <c:pt idx="1470">
                  <c:v>147100000</c:v>
                </c:pt>
                <c:pt idx="1471">
                  <c:v>147200000</c:v>
                </c:pt>
                <c:pt idx="1472">
                  <c:v>147300000</c:v>
                </c:pt>
                <c:pt idx="1473">
                  <c:v>147400000</c:v>
                </c:pt>
                <c:pt idx="1474">
                  <c:v>147500000</c:v>
                </c:pt>
                <c:pt idx="1475">
                  <c:v>147600000</c:v>
                </c:pt>
                <c:pt idx="1476">
                  <c:v>147700000</c:v>
                </c:pt>
                <c:pt idx="1477">
                  <c:v>147800000</c:v>
                </c:pt>
                <c:pt idx="1478">
                  <c:v>147900000</c:v>
                </c:pt>
                <c:pt idx="1479">
                  <c:v>148000000</c:v>
                </c:pt>
                <c:pt idx="1480">
                  <c:v>148100000</c:v>
                </c:pt>
                <c:pt idx="1481">
                  <c:v>148200000</c:v>
                </c:pt>
                <c:pt idx="1482">
                  <c:v>148300000</c:v>
                </c:pt>
                <c:pt idx="1483">
                  <c:v>148400000</c:v>
                </c:pt>
                <c:pt idx="1484">
                  <c:v>148500000</c:v>
                </c:pt>
                <c:pt idx="1485">
                  <c:v>148600000</c:v>
                </c:pt>
                <c:pt idx="1486">
                  <c:v>148700000</c:v>
                </c:pt>
                <c:pt idx="1487">
                  <c:v>148800000</c:v>
                </c:pt>
                <c:pt idx="1488">
                  <c:v>148900000</c:v>
                </c:pt>
                <c:pt idx="1489">
                  <c:v>149000000</c:v>
                </c:pt>
                <c:pt idx="1490">
                  <c:v>149100000</c:v>
                </c:pt>
                <c:pt idx="1491">
                  <c:v>149200000</c:v>
                </c:pt>
                <c:pt idx="1492">
                  <c:v>149300000</c:v>
                </c:pt>
                <c:pt idx="1493">
                  <c:v>149400000</c:v>
                </c:pt>
                <c:pt idx="1494">
                  <c:v>149500000</c:v>
                </c:pt>
                <c:pt idx="1495">
                  <c:v>149600000</c:v>
                </c:pt>
                <c:pt idx="1496">
                  <c:v>149700000</c:v>
                </c:pt>
                <c:pt idx="1497">
                  <c:v>149800000</c:v>
                </c:pt>
                <c:pt idx="1498">
                  <c:v>149900000</c:v>
                </c:pt>
                <c:pt idx="1499">
                  <c:v>150000000</c:v>
                </c:pt>
                <c:pt idx="1500">
                  <c:v>150100000</c:v>
                </c:pt>
                <c:pt idx="1501">
                  <c:v>150200000</c:v>
                </c:pt>
                <c:pt idx="1502">
                  <c:v>150300000</c:v>
                </c:pt>
                <c:pt idx="1503">
                  <c:v>150400000</c:v>
                </c:pt>
                <c:pt idx="1504">
                  <c:v>150500000</c:v>
                </c:pt>
                <c:pt idx="1505">
                  <c:v>150600000</c:v>
                </c:pt>
                <c:pt idx="1506">
                  <c:v>150700000</c:v>
                </c:pt>
                <c:pt idx="1507">
                  <c:v>150800000</c:v>
                </c:pt>
                <c:pt idx="1508">
                  <c:v>150900000</c:v>
                </c:pt>
                <c:pt idx="1509">
                  <c:v>151000000</c:v>
                </c:pt>
                <c:pt idx="1510">
                  <c:v>151100000</c:v>
                </c:pt>
                <c:pt idx="1511">
                  <c:v>151200000</c:v>
                </c:pt>
                <c:pt idx="1512">
                  <c:v>151300000</c:v>
                </c:pt>
                <c:pt idx="1513">
                  <c:v>151400000</c:v>
                </c:pt>
                <c:pt idx="1514">
                  <c:v>151500000</c:v>
                </c:pt>
                <c:pt idx="1515">
                  <c:v>151600000</c:v>
                </c:pt>
                <c:pt idx="1516">
                  <c:v>151700000</c:v>
                </c:pt>
                <c:pt idx="1517">
                  <c:v>151800000</c:v>
                </c:pt>
                <c:pt idx="1518">
                  <c:v>151900000</c:v>
                </c:pt>
                <c:pt idx="1519">
                  <c:v>152000000</c:v>
                </c:pt>
                <c:pt idx="1520">
                  <c:v>152100000</c:v>
                </c:pt>
                <c:pt idx="1521">
                  <c:v>152200000</c:v>
                </c:pt>
                <c:pt idx="1522">
                  <c:v>152300000</c:v>
                </c:pt>
                <c:pt idx="1523">
                  <c:v>152400000</c:v>
                </c:pt>
                <c:pt idx="1524">
                  <c:v>152500000</c:v>
                </c:pt>
                <c:pt idx="1525">
                  <c:v>152600000</c:v>
                </c:pt>
                <c:pt idx="1526">
                  <c:v>152700000</c:v>
                </c:pt>
                <c:pt idx="1527">
                  <c:v>152800000</c:v>
                </c:pt>
                <c:pt idx="1528">
                  <c:v>152900000</c:v>
                </c:pt>
                <c:pt idx="1529">
                  <c:v>153000000</c:v>
                </c:pt>
                <c:pt idx="1530">
                  <c:v>153100000</c:v>
                </c:pt>
                <c:pt idx="1531">
                  <c:v>153200000</c:v>
                </c:pt>
                <c:pt idx="1532">
                  <c:v>153300000</c:v>
                </c:pt>
                <c:pt idx="1533">
                  <c:v>153400000</c:v>
                </c:pt>
                <c:pt idx="1534">
                  <c:v>153500000</c:v>
                </c:pt>
                <c:pt idx="1535">
                  <c:v>153600000</c:v>
                </c:pt>
                <c:pt idx="1536">
                  <c:v>153700000</c:v>
                </c:pt>
                <c:pt idx="1537">
                  <c:v>153800000</c:v>
                </c:pt>
                <c:pt idx="1538">
                  <c:v>153900000</c:v>
                </c:pt>
                <c:pt idx="1539">
                  <c:v>154000000</c:v>
                </c:pt>
                <c:pt idx="1540">
                  <c:v>154100000</c:v>
                </c:pt>
                <c:pt idx="1541">
                  <c:v>154200000</c:v>
                </c:pt>
                <c:pt idx="1542">
                  <c:v>154300000</c:v>
                </c:pt>
                <c:pt idx="1543">
                  <c:v>154400000</c:v>
                </c:pt>
                <c:pt idx="1544">
                  <c:v>154500000</c:v>
                </c:pt>
                <c:pt idx="1545">
                  <c:v>154600000</c:v>
                </c:pt>
                <c:pt idx="1546">
                  <c:v>154700000</c:v>
                </c:pt>
                <c:pt idx="1547">
                  <c:v>154800000</c:v>
                </c:pt>
                <c:pt idx="1548">
                  <c:v>154900000</c:v>
                </c:pt>
                <c:pt idx="1549">
                  <c:v>155000000</c:v>
                </c:pt>
                <c:pt idx="1550">
                  <c:v>155100000</c:v>
                </c:pt>
                <c:pt idx="1551">
                  <c:v>155200000</c:v>
                </c:pt>
                <c:pt idx="1552">
                  <c:v>155300000</c:v>
                </c:pt>
                <c:pt idx="1553">
                  <c:v>155400000</c:v>
                </c:pt>
                <c:pt idx="1554">
                  <c:v>155500000</c:v>
                </c:pt>
                <c:pt idx="1555">
                  <c:v>155600000</c:v>
                </c:pt>
                <c:pt idx="1556">
                  <c:v>155700000</c:v>
                </c:pt>
                <c:pt idx="1557">
                  <c:v>155800000</c:v>
                </c:pt>
                <c:pt idx="1558">
                  <c:v>155900000</c:v>
                </c:pt>
                <c:pt idx="1559">
                  <c:v>156000000</c:v>
                </c:pt>
                <c:pt idx="1560">
                  <c:v>156100000</c:v>
                </c:pt>
                <c:pt idx="1561">
                  <c:v>156200000</c:v>
                </c:pt>
                <c:pt idx="1562">
                  <c:v>156300000</c:v>
                </c:pt>
                <c:pt idx="1563">
                  <c:v>156400000</c:v>
                </c:pt>
                <c:pt idx="1564">
                  <c:v>156500000</c:v>
                </c:pt>
                <c:pt idx="1565">
                  <c:v>156600000</c:v>
                </c:pt>
                <c:pt idx="1566">
                  <c:v>156700000</c:v>
                </c:pt>
                <c:pt idx="1567">
                  <c:v>156800000</c:v>
                </c:pt>
                <c:pt idx="1568">
                  <c:v>156900000</c:v>
                </c:pt>
                <c:pt idx="1569">
                  <c:v>157000000</c:v>
                </c:pt>
                <c:pt idx="1570">
                  <c:v>157100000</c:v>
                </c:pt>
                <c:pt idx="1571">
                  <c:v>157200000</c:v>
                </c:pt>
                <c:pt idx="1572">
                  <c:v>157300000</c:v>
                </c:pt>
                <c:pt idx="1573">
                  <c:v>157400000</c:v>
                </c:pt>
                <c:pt idx="1574">
                  <c:v>157500000</c:v>
                </c:pt>
                <c:pt idx="1575">
                  <c:v>157600000</c:v>
                </c:pt>
                <c:pt idx="1576">
                  <c:v>157700000</c:v>
                </c:pt>
                <c:pt idx="1577">
                  <c:v>157800000</c:v>
                </c:pt>
                <c:pt idx="1578">
                  <c:v>157900000</c:v>
                </c:pt>
                <c:pt idx="1579">
                  <c:v>158000000</c:v>
                </c:pt>
                <c:pt idx="1580">
                  <c:v>158100000</c:v>
                </c:pt>
                <c:pt idx="1581">
                  <c:v>158200000</c:v>
                </c:pt>
                <c:pt idx="1582">
                  <c:v>158300000</c:v>
                </c:pt>
                <c:pt idx="1583">
                  <c:v>158400000</c:v>
                </c:pt>
                <c:pt idx="1584">
                  <c:v>158500000</c:v>
                </c:pt>
                <c:pt idx="1585">
                  <c:v>158600000</c:v>
                </c:pt>
                <c:pt idx="1586">
                  <c:v>158700000</c:v>
                </c:pt>
                <c:pt idx="1587">
                  <c:v>158800000</c:v>
                </c:pt>
                <c:pt idx="1588">
                  <c:v>158900000</c:v>
                </c:pt>
                <c:pt idx="1589">
                  <c:v>159000000</c:v>
                </c:pt>
                <c:pt idx="1590">
                  <c:v>159100000</c:v>
                </c:pt>
                <c:pt idx="1591">
                  <c:v>159200000</c:v>
                </c:pt>
                <c:pt idx="1592">
                  <c:v>159300000</c:v>
                </c:pt>
                <c:pt idx="1593">
                  <c:v>159400000</c:v>
                </c:pt>
                <c:pt idx="1594">
                  <c:v>159500000</c:v>
                </c:pt>
                <c:pt idx="1595">
                  <c:v>159600000</c:v>
                </c:pt>
                <c:pt idx="1596">
                  <c:v>159700000</c:v>
                </c:pt>
                <c:pt idx="1597">
                  <c:v>159800000</c:v>
                </c:pt>
                <c:pt idx="1598">
                  <c:v>159900000</c:v>
                </c:pt>
                <c:pt idx="1599">
                  <c:v>160000000</c:v>
                </c:pt>
                <c:pt idx="1600">
                  <c:v>160100000</c:v>
                </c:pt>
                <c:pt idx="1601">
                  <c:v>160200000</c:v>
                </c:pt>
                <c:pt idx="1602">
                  <c:v>160300000</c:v>
                </c:pt>
                <c:pt idx="1603">
                  <c:v>160400000</c:v>
                </c:pt>
                <c:pt idx="1604">
                  <c:v>160500000</c:v>
                </c:pt>
                <c:pt idx="1605">
                  <c:v>160600000</c:v>
                </c:pt>
                <c:pt idx="1606">
                  <c:v>160700000</c:v>
                </c:pt>
                <c:pt idx="1607">
                  <c:v>160800000</c:v>
                </c:pt>
                <c:pt idx="1608">
                  <c:v>160900000</c:v>
                </c:pt>
                <c:pt idx="1609">
                  <c:v>161000000</c:v>
                </c:pt>
                <c:pt idx="1610">
                  <c:v>161100000</c:v>
                </c:pt>
                <c:pt idx="1611">
                  <c:v>161200000</c:v>
                </c:pt>
                <c:pt idx="1612">
                  <c:v>161300000</c:v>
                </c:pt>
                <c:pt idx="1613">
                  <c:v>161400000</c:v>
                </c:pt>
                <c:pt idx="1614">
                  <c:v>161500000</c:v>
                </c:pt>
                <c:pt idx="1615">
                  <c:v>161600000</c:v>
                </c:pt>
                <c:pt idx="1616">
                  <c:v>161700000</c:v>
                </c:pt>
                <c:pt idx="1617">
                  <c:v>161800000</c:v>
                </c:pt>
                <c:pt idx="1618">
                  <c:v>161900000</c:v>
                </c:pt>
                <c:pt idx="1619">
                  <c:v>162000000</c:v>
                </c:pt>
                <c:pt idx="1620">
                  <c:v>162100000</c:v>
                </c:pt>
                <c:pt idx="1621">
                  <c:v>162200000</c:v>
                </c:pt>
                <c:pt idx="1622">
                  <c:v>162300000</c:v>
                </c:pt>
                <c:pt idx="1623">
                  <c:v>162400000</c:v>
                </c:pt>
                <c:pt idx="1624">
                  <c:v>162500000</c:v>
                </c:pt>
                <c:pt idx="1625">
                  <c:v>162600000</c:v>
                </c:pt>
                <c:pt idx="1626">
                  <c:v>162700000</c:v>
                </c:pt>
                <c:pt idx="1627">
                  <c:v>162800000</c:v>
                </c:pt>
                <c:pt idx="1628">
                  <c:v>162900000</c:v>
                </c:pt>
                <c:pt idx="1629">
                  <c:v>163000000</c:v>
                </c:pt>
                <c:pt idx="1630">
                  <c:v>163100000</c:v>
                </c:pt>
                <c:pt idx="1631">
                  <c:v>163200000</c:v>
                </c:pt>
                <c:pt idx="1632">
                  <c:v>163300000</c:v>
                </c:pt>
                <c:pt idx="1633">
                  <c:v>163400000</c:v>
                </c:pt>
                <c:pt idx="1634">
                  <c:v>163500000</c:v>
                </c:pt>
                <c:pt idx="1635">
                  <c:v>163600000</c:v>
                </c:pt>
                <c:pt idx="1636">
                  <c:v>163700000</c:v>
                </c:pt>
                <c:pt idx="1637">
                  <c:v>163800000</c:v>
                </c:pt>
                <c:pt idx="1638">
                  <c:v>163900000</c:v>
                </c:pt>
                <c:pt idx="1639">
                  <c:v>164000000</c:v>
                </c:pt>
                <c:pt idx="1640">
                  <c:v>164100000</c:v>
                </c:pt>
                <c:pt idx="1641">
                  <c:v>164200000</c:v>
                </c:pt>
                <c:pt idx="1642">
                  <c:v>164300000</c:v>
                </c:pt>
                <c:pt idx="1643">
                  <c:v>164400000</c:v>
                </c:pt>
                <c:pt idx="1644">
                  <c:v>164500000</c:v>
                </c:pt>
                <c:pt idx="1645">
                  <c:v>164600000</c:v>
                </c:pt>
                <c:pt idx="1646">
                  <c:v>164700000</c:v>
                </c:pt>
                <c:pt idx="1647">
                  <c:v>164800000</c:v>
                </c:pt>
                <c:pt idx="1648">
                  <c:v>164900000</c:v>
                </c:pt>
                <c:pt idx="1649">
                  <c:v>165000000</c:v>
                </c:pt>
                <c:pt idx="1650">
                  <c:v>165100000</c:v>
                </c:pt>
                <c:pt idx="1651">
                  <c:v>165200000</c:v>
                </c:pt>
                <c:pt idx="1652">
                  <c:v>165300000</c:v>
                </c:pt>
                <c:pt idx="1653">
                  <c:v>165400000</c:v>
                </c:pt>
                <c:pt idx="1654">
                  <c:v>165500000</c:v>
                </c:pt>
                <c:pt idx="1655">
                  <c:v>165600000</c:v>
                </c:pt>
                <c:pt idx="1656">
                  <c:v>165700000</c:v>
                </c:pt>
                <c:pt idx="1657">
                  <c:v>165800000</c:v>
                </c:pt>
                <c:pt idx="1658">
                  <c:v>165900000</c:v>
                </c:pt>
                <c:pt idx="1659">
                  <c:v>166000000</c:v>
                </c:pt>
                <c:pt idx="1660">
                  <c:v>166100000</c:v>
                </c:pt>
                <c:pt idx="1661">
                  <c:v>166200000</c:v>
                </c:pt>
                <c:pt idx="1662">
                  <c:v>166300000</c:v>
                </c:pt>
                <c:pt idx="1663">
                  <c:v>166400000</c:v>
                </c:pt>
                <c:pt idx="1664">
                  <c:v>166500000</c:v>
                </c:pt>
                <c:pt idx="1665">
                  <c:v>166600000</c:v>
                </c:pt>
                <c:pt idx="1666">
                  <c:v>166700000</c:v>
                </c:pt>
                <c:pt idx="1667">
                  <c:v>166800000</c:v>
                </c:pt>
                <c:pt idx="1668">
                  <c:v>166900000</c:v>
                </c:pt>
                <c:pt idx="1669">
                  <c:v>167000000</c:v>
                </c:pt>
                <c:pt idx="1670">
                  <c:v>167100000</c:v>
                </c:pt>
                <c:pt idx="1671">
                  <c:v>167200000</c:v>
                </c:pt>
                <c:pt idx="1672">
                  <c:v>167300000</c:v>
                </c:pt>
                <c:pt idx="1673">
                  <c:v>167400000</c:v>
                </c:pt>
                <c:pt idx="1674">
                  <c:v>167500000</c:v>
                </c:pt>
                <c:pt idx="1675">
                  <c:v>167600000</c:v>
                </c:pt>
                <c:pt idx="1676">
                  <c:v>167700000</c:v>
                </c:pt>
                <c:pt idx="1677">
                  <c:v>167800000</c:v>
                </c:pt>
                <c:pt idx="1678">
                  <c:v>167900000</c:v>
                </c:pt>
                <c:pt idx="1679">
                  <c:v>168000000</c:v>
                </c:pt>
                <c:pt idx="1680">
                  <c:v>168100000</c:v>
                </c:pt>
                <c:pt idx="1681">
                  <c:v>168200000</c:v>
                </c:pt>
                <c:pt idx="1682">
                  <c:v>168300000</c:v>
                </c:pt>
                <c:pt idx="1683">
                  <c:v>168400000</c:v>
                </c:pt>
                <c:pt idx="1684">
                  <c:v>168500000</c:v>
                </c:pt>
                <c:pt idx="1685">
                  <c:v>168600000</c:v>
                </c:pt>
                <c:pt idx="1686">
                  <c:v>168700000</c:v>
                </c:pt>
                <c:pt idx="1687">
                  <c:v>168800000</c:v>
                </c:pt>
                <c:pt idx="1688">
                  <c:v>168900000</c:v>
                </c:pt>
                <c:pt idx="1689">
                  <c:v>169000000</c:v>
                </c:pt>
                <c:pt idx="1690">
                  <c:v>169100000</c:v>
                </c:pt>
                <c:pt idx="1691">
                  <c:v>169200000</c:v>
                </c:pt>
                <c:pt idx="1692">
                  <c:v>169300000</c:v>
                </c:pt>
                <c:pt idx="1693">
                  <c:v>169400000</c:v>
                </c:pt>
                <c:pt idx="1694">
                  <c:v>169500000</c:v>
                </c:pt>
                <c:pt idx="1695">
                  <c:v>169600000</c:v>
                </c:pt>
                <c:pt idx="1696">
                  <c:v>169700000</c:v>
                </c:pt>
                <c:pt idx="1697">
                  <c:v>169800000</c:v>
                </c:pt>
                <c:pt idx="1698">
                  <c:v>169900000</c:v>
                </c:pt>
                <c:pt idx="1699">
                  <c:v>170000000</c:v>
                </c:pt>
                <c:pt idx="1700">
                  <c:v>170100000</c:v>
                </c:pt>
                <c:pt idx="1701">
                  <c:v>170200000</c:v>
                </c:pt>
                <c:pt idx="1702">
                  <c:v>170300000</c:v>
                </c:pt>
                <c:pt idx="1703">
                  <c:v>170400000</c:v>
                </c:pt>
                <c:pt idx="1704">
                  <c:v>170500000</c:v>
                </c:pt>
                <c:pt idx="1705">
                  <c:v>170600000</c:v>
                </c:pt>
                <c:pt idx="1706">
                  <c:v>170700000</c:v>
                </c:pt>
                <c:pt idx="1707">
                  <c:v>170800000</c:v>
                </c:pt>
                <c:pt idx="1708">
                  <c:v>170900000</c:v>
                </c:pt>
                <c:pt idx="1709">
                  <c:v>171000000</c:v>
                </c:pt>
                <c:pt idx="1710">
                  <c:v>171100000</c:v>
                </c:pt>
                <c:pt idx="1711">
                  <c:v>171200000</c:v>
                </c:pt>
                <c:pt idx="1712">
                  <c:v>171300000</c:v>
                </c:pt>
                <c:pt idx="1713">
                  <c:v>171400000</c:v>
                </c:pt>
                <c:pt idx="1714">
                  <c:v>171500000</c:v>
                </c:pt>
                <c:pt idx="1715">
                  <c:v>171600000</c:v>
                </c:pt>
                <c:pt idx="1716">
                  <c:v>171700000</c:v>
                </c:pt>
                <c:pt idx="1717">
                  <c:v>171800000</c:v>
                </c:pt>
                <c:pt idx="1718">
                  <c:v>171900000</c:v>
                </c:pt>
                <c:pt idx="1719">
                  <c:v>172000000</c:v>
                </c:pt>
                <c:pt idx="1720">
                  <c:v>172100000</c:v>
                </c:pt>
                <c:pt idx="1721">
                  <c:v>172200000</c:v>
                </c:pt>
                <c:pt idx="1722">
                  <c:v>172300000</c:v>
                </c:pt>
                <c:pt idx="1723">
                  <c:v>172400000</c:v>
                </c:pt>
                <c:pt idx="1724">
                  <c:v>172500000</c:v>
                </c:pt>
                <c:pt idx="1725">
                  <c:v>172600000</c:v>
                </c:pt>
                <c:pt idx="1726">
                  <c:v>172700000</c:v>
                </c:pt>
                <c:pt idx="1727">
                  <c:v>172800000</c:v>
                </c:pt>
                <c:pt idx="1728">
                  <c:v>172900000</c:v>
                </c:pt>
                <c:pt idx="1729">
                  <c:v>173000000</c:v>
                </c:pt>
                <c:pt idx="1730">
                  <c:v>173100000</c:v>
                </c:pt>
                <c:pt idx="1731">
                  <c:v>173200000</c:v>
                </c:pt>
                <c:pt idx="1732">
                  <c:v>173300000</c:v>
                </c:pt>
                <c:pt idx="1733">
                  <c:v>173400000</c:v>
                </c:pt>
                <c:pt idx="1734">
                  <c:v>173500000</c:v>
                </c:pt>
                <c:pt idx="1735">
                  <c:v>173600000</c:v>
                </c:pt>
                <c:pt idx="1736">
                  <c:v>173700000</c:v>
                </c:pt>
                <c:pt idx="1737">
                  <c:v>173800000</c:v>
                </c:pt>
                <c:pt idx="1738">
                  <c:v>173900000</c:v>
                </c:pt>
                <c:pt idx="1739">
                  <c:v>174000000</c:v>
                </c:pt>
                <c:pt idx="1740">
                  <c:v>174100000</c:v>
                </c:pt>
                <c:pt idx="1741">
                  <c:v>174200000</c:v>
                </c:pt>
                <c:pt idx="1742">
                  <c:v>174300000</c:v>
                </c:pt>
                <c:pt idx="1743">
                  <c:v>174400000</c:v>
                </c:pt>
                <c:pt idx="1744">
                  <c:v>174500000</c:v>
                </c:pt>
                <c:pt idx="1745">
                  <c:v>174600000</c:v>
                </c:pt>
                <c:pt idx="1746">
                  <c:v>174700000</c:v>
                </c:pt>
                <c:pt idx="1747">
                  <c:v>174800000</c:v>
                </c:pt>
                <c:pt idx="1748">
                  <c:v>174900000</c:v>
                </c:pt>
                <c:pt idx="1749">
                  <c:v>175000000</c:v>
                </c:pt>
                <c:pt idx="1750">
                  <c:v>175100000</c:v>
                </c:pt>
                <c:pt idx="1751">
                  <c:v>175200000</c:v>
                </c:pt>
                <c:pt idx="1752">
                  <c:v>175300000</c:v>
                </c:pt>
                <c:pt idx="1753">
                  <c:v>175400000</c:v>
                </c:pt>
                <c:pt idx="1754">
                  <c:v>175500000</c:v>
                </c:pt>
                <c:pt idx="1755">
                  <c:v>175600000</c:v>
                </c:pt>
                <c:pt idx="1756">
                  <c:v>175700000</c:v>
                </c:pt>
                <c:pt idx="1757">
                  <c:v>175800000</c:v>
                </c:pt>
                <c:pt idx="1758">
                  <c:v>175900000</c:v>
                </c:pt>
                <c:pt idx="1759">
                  <c:v>176000000</c:v>
                </c:pt>
                <c:pt idx="1760">
                  <c:v>176100000</c:v>
                </c:pt>
                <c:pt idx="1761">
                  <c:v>176200000</c:v>
                </c:pt>
                <c:pt idx="1762">
                  <c:v>176300000</c:v>
                </c:pt>
                <c:pt idx="1763">
                  <c:v>176400000</c:v>
                </c:pt>
                <c:pt idx="1764">
                  <c:v>176500000</c:v>
                </c:pt>
                <c:pt idx="1765">
                  <c:v>176600000</c:v>
                </c:pt>
                <c:pt idx="1766">
                  <c:v>176700000</c:v>
                </c:pt>
                <c:pt idx="1767">
                  <c:v>176800000</c:v>
                </c:pt>
                <c:pt idx="1768">
                  <c:v>176900000</c:v>
                </c:pt>
                <c:pt idx="1769">
                  <c:v>177000000</c:v>
                </c:pt>
                <c:pt idx="1770">
                  <c:v>177100000</c:v>
                </c:pt>
                <c:pt idx="1771">
                  <c:v>177200000</c:v>
                </c:pt>
                <c:pt idx="1772">
                  <c:v>177300000</c:v>
                </c:pt>
                <c:pt idx="1773">
                  <c:v>177400000</c:v>
                </c:pt>
                <c:pt idx="1774">
                  <c:v>177500000</c:v>
                </c:pt>
                <c:pt idx="1775">
                  <c:v>177600000</c:v>
                </c:pt>
                <c:pt idx="1776">
                  <c:v>177700000</c:v>
                </c:pt>
                <c:pt idx="1777">
                  <c:v>177800000</c:v>
                </c:pt>
                <c:pt idx="1778">
                  <c:v>177900000</c:v>
                </c:pt>
                <c:pt idx="1779">
                  <c:v>178000000</c:v>
                </c:pt>
                <c:pt idx="1780">
                  <c:v>178100000</c:v>
                </c:pt>
                <c:pt idx="1781">
                  <c:v>178200000</c:v>
                </c:pt>
                <c:pt idx="1782">
                  <c:v>178300000</c:v>
                </c:pt>
                <c:pt idx="1783">
                  <c:v>178400000</c:v>
                </c:pt>
                <c:pt idx="1784">
                  <c:v>178500000</c:v>
                </c:pt>
                <c:pt idx="1785">
                  <c:v>178600000</c:v>
                </c:pt>
                <c:pt idx="1786">
                  <c:v>178700000</c:v>
                </c:pt>
                <c:pt idx="1787">
                  <c:v>178800000</c:v>
                </c:pt>
                <c:pt idx="1788">
                  <c:v>178900000</c:v>
                </c:pt>
                <c:pt idx="1789">
                  <c:v>179000000</c:v>
                </c:pt>
                <c:pt idx="1790">
                  <c:v>179100000</c:v>
                </c:pt>
                <c:pt idx="1791">
                  <c:v>179200000</c:v>
                </c:pt>
                <c:pt idx="1792">
                  <c:v>179300000</c:v>
                </c:pt>
                <c:pt idx="1793">
                  <c:v>179400000</c:v>
                </c:pt>
                <c:pt idx="1794">
                  <c:v>179500000</c:v>
                </c:pt>
                <c:pt idx="1795">
                  <c:v>179600000</c:v>
                </c:pt>
                <c:pt idx="1796">
                  <c:v>179700000</c:v>
                </c:pt>
                <c:pt idx="1797">
                  <c:v>179800000</c:v>
                </c:pt>
                <c:pt idx="1798">
                  <c:v>179900000</c:v>
                </c:pt>
                <c:pt idx="1799">
                  <c:v>180000000</c:v>
                </c:pt>
                <c:pt idx="1800">
                  <c:v>180100000</c:v>
                </c:pt>
                <c:pt idx="1801">
                  <c:v>180200000</c:v>
                </c:pt>
                <c:pt idx="1802">
                  <c:v>180300000</c:v>
                </c:pt>
                <c:pt idx="1803">
                  <c:v>180400000</c:v>
                </c:pt>
                <c:pt idx="1804">
                  <c:v>180500000</c:v>
                </c:pt>
                <c:pt idx="1805">
                  <c:v>180600000</c:v>
                </c:pt>
                <c:pt idx="1806">
                  <c:v>180700000</c:v>
                </c:pt>
                <c:pt idx="1807">
                  <c:v>180800000</c:v>
                </c:pt>
                <c:pt idx="1808">
                  <c:v>180900000</c:v>
                </c:pt>
                <c:pt idx="1809">
                  <c:v>181000000</c:v>
                </c:pt>
                <c:pt idx="1810">
                  <c:v>181100000</c:v>
                </c:pt>
                <c:pt idx="1811">
                  <c:v>181200000</c:v>
                </c:pt>
                <c:pt idx="1812">
                  <c:v>181300000</c:v>
                </c:pt>
                <c:pt idx="1813">
                  <c:v>181400000</c:v>
                </c:pt>
                <c:pt idx="1814">
                  <c:v>181500000</c:v>
                </c:pt>
                <c:pt idx="1815">
                  <c:v>181600000</c:v>
                </c:pt>
                <c:pt idx="1816">
                  <c:v>181700000</c:v>
                </c:pt>
                <c:pt idx="1817">
                  <c:v>181800000</c:v>
                </c:pt>
                <c:pt idx="1818">
                  <c:v>181900000</c:v>
                </c:pt>
                <c:pt idx="1819">
                  <c:v>182000000</c:v>
                </c:pt>
                <c:pt idx="1820">
                  <c:v>182100000</c:v>
                </c:pt>
                <c:pt idx="1821">
                  <c:v>182200000</c:v>
                </c:pt>
                <c:pt idx="1822">
                  <c:v>182300000</c:v>
                </c:pt>
                <c:pt idx="1823">
                  <c:v>182400000</c:v>
                </c:pt>
                <c:pt idx="1824">
                  <c:v>182500000</c:v>
                </c:pt>
                <c:pt idx="1825">
                  <c:v>182600000</c:v>
                </c:pt>
                <c:pt idx="1826">
                  <c:v>182700000</c:v>
                </c:pt>
                <c:pt idx="1827">
                  <c:v>182800000</c:v>
                </c:pt>
                <c:pt idx="1828">
                  <c:v>182900000</c:v>
                </c:pt>
                <c:pt idx="1829">
                  <c:v>183000000</c:v>
                </c:pt>
                <c:pt idx="1830">
                  <c:v>183100000</c:v>
                </c:pt>
                <c:pt idx="1831">
                  <c:v>183200000</c:v>
                </c:pt>
                <c:pt idx="1832">
                  <c:v>183300000</c:v>
                </c:pt>
                <c:pt idx="1833">
                  <c:v>183400000</c:v>
                </c:pt>
                <c:pt idx="1834">
                  <c:v>183500000</c:v>
                </c:pt>
                <c:pt idx="1835">
                  <c:v>183600000</c:v>
                </c:pt>
                <c:pt idx="1836">
                  <c:v>183700000</c:v>
                </c:pt>
                <c:pt idx="1837">
                  <c:v>183800000</c:v>
                </c:pt>
                <c:pt idx="1838">
                  <c:v>183900000</c:v>
                </c:pt>
                <c:pt idx="1839">
                  <c:v>184000000</c:v>
                </c:pt>
                <c:pt idx="1840">
                  <c:v>184100000</c:v>
                </c:pt>
                <c:pt idx="1841">
                  <c:v>184200000</c:v>
                </c:pt>
                <c:pt idx="1842">
                  <c:v>184300000</c:v>
                </c:pt>
                <c:pt idx="1843">
                  <c:v>184400000</c:v>
                </c:pt>
                <c:pt idx="1844">
                  <c:v>184500000</c:v>
                </c:pt>
                <c:pt idx="1845">
                  <c:v>184600000</c:v>
                </c:pt>
                <c:pt idx="1846">
                  <c:v>184700000</c:v>
                </c:pt>
                <c:pt idx="1847">
                  <c:v>184800000</c:v>
                </c:pt>
                <c:pt idx="1848">
                  <c:v>184900000</c:v>
                </c:pt>
                <c:pt idx="1849">
                  <c:v>185000000</c:v>
                </c:pt>
                <c:pt idx="1850">
                  <c:v>185100000</c:v>
                </c:pt>
                <c:pt idx="1851">
                  <c:v>185200000</c:v>
                </c:pt>
                <c:pt idx="1852">
                  <c:v>185300000</c:v>
                </c:pt>
                <c:pt idx="1853">
                  <c:v>185400000</c:v>
                </c:pt>
                <c:pt idx="1854">
                  <c:v>185500000</c:v>
                </c:pt>
                <c:pt idx="1855">
                  <c:v>185600000</c:v>
                </c:pt>
                <c:pt idx="1856">
                  <c:v>185700000</c:v>
                </c:pt>
                <c:pt idx="1857">
                  <c:v>185800000</c:v>
                </c:pt>
                <c:pt idx="1858">
                  <c:v>185900000</c:v>
                </c:pt>
                <c:pt idx="1859">
                  <c:v>186000000</c:v>
                </c:pt>
                <c:pt idx="1860">
                  <c:v>186100000</c:v>
                </c:pt>
                <c:pt idx="1861">
                  <c:v>186200000</c:v>
                </c:pt>
                <c:pt idx="1862">
                  <c:v>186300000</c:v>
                </c:pt>
                <c:pt idx="1863">
                  <c:v>186400000</c:v>
                </c:pt>
                <c:pt idx="1864">
                  <c:v>186500000</c:v>
                </c:pt>
                <c:pt idx="1865">
                  <c:v>186600000</c:v>
                </c:pt>
                <c:pt idx="1866">
                  <c:v>186700000</c:v>
                </c:pt>
                <c:pt idx="1867">
                  <c:v>186800000</c:v>
                </c:pt>
                <c:pt idx="1868">
                  <c:v>186900000</c:v>
                </c:pt>
                <c:pt idx="1869">
                  <c:v>187000000</c:v>
                </c:pt>
                <c:pt idx="1870">
                  <c:v>187100000</c:v>
                </c:pt>
                <c:pt idx="1871">
                  <c:v>187200000</c:v>
                </c:pt>
                <c:pt idx="1872">
                  <c:v>187300000</c:v>
                </c:pt>
                <c:pt idx="1873">
                  <c:v>187400000</c:v>
                </c:pt>
                <c:pt idx="1874">
                  <c:v>187500000</c:v>
                </c:pt>
                <c:pt idx="1875">
                  <c:v>187600000</c:v>
                </c:pt>
                <c:pt idx="1876">
                  <c:v>187700000</c:v>
                </c:pt>
                <c:pt idx="1877">
                  <c:v>187800000</c:v>
                </c:pt>
                <c:pt idx="1878">
                  <c:v>187900000</c:v>
                </c:pt>
                <c:pt idx="1879">
                  <c:v>188000000</c:v>
                </c:pt>
                <c:pt idx="1880">
                  <c:v>188100000</c:v>
                </c:pt>
                <c:pt idx="1881">
                  <c:v>188200000</c:v>
                </c:pt>
                <c:pt idx="1882">
                  <c:v>188300000</c:v>
                </c:pt>
                <c:pt idx="1883">
                  <c:v>188400000</c:v>
                </c:pt>
                <c:pt idx="1884">
                  <c:v>188500000</c:v>
                </c:pt>
                <c:pt idx="1885">
                  <c:v>188600000</c:v>
                </c:pt>
                <c:pt idx="1886">
                  <c:v>188700000</c:v>
                </c:pt>
                <c:pt idx="1887">
                  <c:v>188800000</c:v>
                </c:pt>
                <c:pt idx="1888">
                  <c:v>188900000</c:v>
                </c:pt>
                <c:pt idx="1889">
                  <c:v>189000000</c:v>
                </c:pt>
                <c:pt idx="1890">
                  <c:v>189100000</c:v>
                </c:pt>
                <c:pt idx="1891">
                  <c:v>189200000</c:v>
                </c:pt>
                <c:pt idx="1892">
                  <c:v>189300000</c:v>
                </c:pt>
                <c:pt idx="1893">
                  <c:v>189400000</c:v>
                </c:pt>
                <c:pt idx="1894">
                  <c:v>189500000</c:v>
                </c:pt>
                <c:pt idx="1895">
                  <c:v>189600000</c:v>
                </c:pt>
                <c:pt idx="1896">
                  <c:v>189700000</c:v>
                </c:pt>
                <c:pt idx="1897">
                  <c:v>189800000</c:v>
                </c:pt>
                <c:pt idx="1898">
                  <c:v>189900000</c:v>
                </c:pt>
                <c:pt idx="1899">
                  <c:v>190000000</c:v>
                </c:pt>
                <c:pt idx="1900">
                  <c:v>190100000</c:v>
                </c:pt>
                <c:pt idx="1901">
                  <c:v>190200000</c:v>
                </c:pt>
                <c:pt idx="1902">
                  <c:v>190300000</c:v>
                </c:pt>
                <c:pt idx="1903">
                  <c:v>190400000</c:v>
                </c:pt>
                <c:pt idx="1904">
                  <c:v>190500000</c:v>
                </c:pt>
                <c:pt idx="1905">
                  <c:v>190600000</c:v>
                </c:pt>
                <c:pt idx="1906">
                  <c:v>190700000</c:v>
                </c:pt>
                <c:pt idx="1907">
                  <c:v>190800000</c:v>
                </c:pt>
                <c:pt idx="1908">
                  <c:v>190900000</c:v>
                </c:pt>
                <c:pt idx="1909">
                  <c:v>191000000</c:v>
                </c:pt>
                <c:pt idx="1910">
                  <c:v>191100000</c:v>
                </c:pt>
                <c:pt idx="1911">
                  <c:v>191200000</c:v>
                </c:pt>
                <c:pt idx="1912">
                  <c:v>191300000</c:v>
                </c:pt>
                <c:pt idx="1913">
                  <c:v>191400000</c:v>
                </c:pt>
                <c:pt idx="1914">
                  <c:v>191500000</c:v>
                </c:pt>
                <c:pt idx="1915">
                  <c:v>191600000</c:v>
                </c:pt>
                <c:pt idx="1916">
                  <c:v>191700000</c:v>
                </c:pt>
                <c:pt idx="1917">
                  <c:v>191800000</c:v>
                </c:pt>
                <c:pt idx="1918">
                  <c:v>191900000</c:v>
                </c:pt>
                <c:pt idx="1919">
                  <c:v>192000000</c:v>
                </c:pt>
                <c:pt idx="1920">
                  <c:v>192100000</c:v>
                </c:pt>
                <c:pt idx="1921">
                  <c:v>192200000</c:v>
                </c:pt>
                <c:pt idx="1922">
                  <c:v>192300000</c:v>
                </c:pt>
                <c:pt idx="1923">
                  <c:v>192400000</c:v>
                </c:pt>
                <c:pt idx="1924">
                  <c:v>192500000</c:v>
                </c:pt>
                <c:pt idx="1925">
                  <c:v>192600000</c:v>
                </c:pt>
                <c:pt idx="1926">
                  <c:v>192700000</c:v>
                </c:pt>
                <c:pt idx="1927">
                  <c:v>192800000</c:v>
                </c:pt>
                <c:pt idx="1928">
                  <c:v>192900000</c:v>
                </c:pt>
                <c:pt idx="1929">
                  <c:v>193000000</c:v>
                </c:pt>
                <c:pt idx="1930">
                  <c:v>193100000</c:v>
                </c:pt>
                <c:pt idx="1931">
                  <c:v>193200000</c:v>
                </c:pt>
                <c:pt idx="1932">
                  <c:v>193300000</c:v>
                </c:pt>
                <c:pt idx="1933">
                  <c:v>193400000</c:v>
                </c:pt>
                <c:pt idx="1934">
                  <c:v>193500000</c:v>
                </c:pt>
                <c:pt idx="1935">
                  <c:v>193600000</c:v>
                </c:pt>
                <c:pt idx="1936">
                  <c:v>193700000</c:v>
                </c:pt>
                <c:pt idx="1937">
                  <c:v>193800000</c:v>
                </c:pt>
                <c:pt idx="1938">
                  <c:v>193900000</c:v>
                </c:pt>
                <c:pt idx="1939">
                  <c:v>194000000</c:v>
                </c:pt>
                <c:pt idx="1940">
                  <c:v>194100000</c:v>
                </c:pt>
                <c:pt idx="1941">
                  <c:v>194200000</c:v>
                </c:pt>
                <c:pt idx="1942">
                  <c:v>194300000</c:v>
                </c:pt>
                <c:pt idx="1943">
                  <c:v>194400000</c:v>
                </c:pt>
                <c:pt idx="1944">
                  <c:v>194500000</c:v>
                </c:pt>
                <c:pt idx="1945">
                  <c:v>194600000</c:v>
                </c:pt>
                <c:pt idx="1946">
                  <c:v>194700000</c:v>
                </c:pt>
                <c:pt idx="1947">
                  <c:v>194800000</c:v>
                </c:pt>
                <c:pt idx="1948">
                  <c:v>194900000</c:v>
                </c:pt>
                <c:pt idx="1949">
                  <c:v>195000000</c:v>
                </c:pt>
                <c:pt idx="1950">
                  <c:v>195100000</c:v>
                </c:pt>
                <c:pt idx="1951">
                  <c:v>195200000</c:v>
                </c:pt>
                <c:pt idx="1952">
                  <c:v>195300000</c:v>
                </c:pt>
                <c:pt idx="1953">
                  <c:v>195400000</c:v>
                </c:pt>
                <c:pt idx="1954">
                  <c:v>195500000</c:v>
                </c:pt>
                <c:pt idx="1955">
                  <c:v>195600000</c:v>
                </c:pt>
                <c:pt idx="1956">
                  <c:v>195700000</c:v>
                </c:pt>
                <c:pt idx="1957">
                  <c:v>195800000</c:v>
                </c:pt>
                <c:pt idx="1958">
                  <c:v>195900000</c:v>
                </c:pt>
                <c:pt idx="1959">
                  <c:v>196000000</c:v>
                </c:pt>
                <c:pt idx="1960">
                  <c:v>196100000</c:v>
                </c:pt>
                <c:pt idx="1961">
                  <c:v>196200000</c:v>
                </c:pt>
                <c:pt idx="1962">
                  <c:v>196300000</c:v>
                </c:pt>
                <c:pt idx="1963">
                  <c:v>196400000</c:v>
                </c:pt>
                <c:pt idx="1964">
                  <c:v>196500000</c:v>
                </c:pt>
                <c:pt idx="1965">
                  <c:v>196600000</c:v>
                </c:pt>
                <c:pt idx="1966">
                  <c:v>196700000</c:v>
                </c:pt>
                <c:pt idx="1967">
                  <c:v>196800000</c:v>
                </c:pt>
                <c:pt idx="1968">
                  <c:v>196900000</c:v>
                </c:pt>
                <c:pt idx="1969">
                  <c:v>197000000</c:v>
                </c:pt>
                <c:pt idx="1970">
                  <c:v>197100000</c:v>
                </c:pt>
                <c:pt idx="1971">
                  <c:v>197200000</c:v>
                </c:pt>
                <c:pt idx="1972">
                  <c:v>197300000</c:v>
                </c:pt>
                <c:pt idx="1973">
                  <c:v>197400000</c:v>
                </c:pt>
                <c:pt idx="1974">
                  <c:v>197500000</c:v>
                </c:pt>
                <c:pt idx="1975">
                  <c:v>197600000</c:v>
                </c:pt>
                <c:pt idx="1976">
                  <c:v>197700000</c:v>
                </c:pt>
                <c:pt idx="1977">
                  <c:v>197800000</c:v>
                </c:pt>
                <c:pt idx="1978">
                  <c:v>197900000</c:v>
                </c:pt>
                <c:pt idx="1979">
                  <c:v>198000000</c:v>
                </c:pt>
                <c:pt idx="1980">
                  <c:v>198100000</c:v>
                </c:pt>
                <c:pt idx="1981">
                  <c:v>198200000</c:v>
                </c:pt>
                <c:pt idx="1982">
                  <c:v>198300000</c:v>
                </c:pt>
                <c:pt idx="1983">
                  <c:v>198400000</c:v>
                </c:pt>
                <c:pt idx="1984">
                  <c:v>198500000</c:v>
                </c:pt>
                <c:pt idx="1985">
                  <c:v>198600000</c:v>
                </c:pt>
                <c:pt idx="1986">
                  <c:v>198700000</c:v>
                </c:pt>
                <c:pt idx="1987">
                  <c:v>198800000</c:v>
                </c:pt>
                <c:pt idx="1988">
                  <c:v>198900000</c:v>
                </c:pt>
                <c:pt idx="1989">
                  <c:v>199000000</c:v>
                </c:pt>
                <c:pt idx="1990">
                  <c:v>199100000</c:v>
                </c:pt>
                <c:pt idx="1991">
                  <c:v>199200000</c:v>
                </c:pt>
                <c:pt idx="1992">
                  <c:v>199300000</c:v>
                </c:pt>
                <c:pt idx="1993">
                  <c:v>199400000</c:v>
                </c:pt>
                <c:pt idx="1994">
                  <c:v>199500000</c:v>
                </c:pt>
                <c:pt idx="1995">
                  <c:v>199600000</c:v>
                </c:pt>
                <c:pt idx="1996">
                  <c:v>199700000</c:v>
                </c:pt>
                <c:pt idx="1997">
                  <c:v>199800000</c:v>
                </c:pt>
                <c:pt idx="1998">
                  <c:v>199900000</c:v>
                </c:pt>
                <c:pt idx="1999">
                  <c:v>200000000</c:v>
                </c:pt>
                <c:pt idx="2000">
                  <c:v>200100000</c:v>
                </c:pt>
                <c:pt idx="2001">
                  <c:v>200200000</c:v>
                </c:pt>
                <c:pt idx="2002">
                  <c:v>200300000</c:v>
                </c:pt>
                <c:pt idx="2003">
                  <c:v>200400000</c:v>
                </c:pt>
                <c:pt idx="2004">
                  <c:v>200500000</c:v>
                </c:pt>
                <c:pt idx="2005">
                  <c:v>200600000</c:v>
                </c:pt>
                <c:pt idx="2006">
                  <c:v>200700000</c:v>
                </c:pt>
                <c:pt idx="2007">
                  <c:v>200800000</c:v>
                </c:pt>
                <c:pt idx="2008">
                  <c:v>200900000</c:v>
                </c:pt>
                <c:pt idx="2009">
                  <c:v>201000000</c:v>
                </c:pt>
                <c:pt idx="2010">
                  <c:v>201100000</c:v>
                </c:pt>
                <c:pt idx="2011">
                  <c:v>201200000</c:v>
                </c:pt>
                <c:pt idx="2012">
                  <c:v>201300000</c:v>
                </c:pt>
                <c:pt idx="2013">
                  <c:v>201400000</c:v>
                </c:pt>
                <c:pt idx="2014">
                  <c:v>201500000</c:v>
                </c:pt>
                <c:pt idx="2015">
                  <c:v>201600000</c:v>
                </c:pt>
                <c:pt idx="2016">
                  <c:v>201700000</c:v>
                </c:pt>
                <c:pt idx="2017">
                  <c:v>201800000</c:v>
                </c:pt>
                <c:pt idx="2018">
                  <c:v>201900000</c:v>
                </c:pt>
                <c:pt idx="2019">
                  <c:v>202000000</c:v>
                </c:pt>
                <c:pt idx="2020">
                  <c:v>202100000</c:v>
                </c:pt>
                <c:pt idx="2021">
                  <c:v>202200000</c:v>
                </c:pt>
                <c:pt idx="2022">
                  <c:v>202300000</c:v>
                </c:pt>
                <c:pt idx="2023">
                  <c:v>202400000</c:v>
                </c:pt>
                <c:pt idx="2024">
                  <c:v>202500000</c:v>
                </c:pt>
                <c:pt idx="2025">
                  <c:v>202600000</c:v>
                </c:pt>
                <c:pt idx="2026">
                  <c:v>202700000</c:v>
                </c:pt>
                <c:pt idx="2027">
                  <c:v>202800000</c:v>
                </c:pt>
                <c:pt idx="2028">
                  <c:v>202900000</c:v>
                </c:pt>
                <c:pt idx="2029">
                  <c:v>203000000</c:v>
                </c:pt>
                <c:pt idx="2030">
                  <c:v>203100000</c:v>
                </c:pt>
                <c:pt idx="2031">
                  <c:v>203200000</c:v>
                </c:pt>
                <c:pt idx="2032">
                  <c:v>203300000</c:v>
                </c:pt>
                <c:pt idx="2033">
                  <c:v>203400000</c:v>
                </c:pt>
                <c:pt idx="2034">
                  <c:v>203500000</c:v>
                </c:pt>
                <c:pt idx="2035">
                  <c:v>203600000</c:v>
                </c:pt>
                <c:pt idx="2036">
                  <c:v>203700000</c:v>
                </c:pt>
                <c:pt idx="2037">
                  <c:v>203800000</c:v>
                </c:pt>
                <c:pt idx="2038">
                  <c:v>203900000</c:v>
                </c:pt>
                <c:pt idx="2039">
                  <c:v>204000000</c:v>
                </c:pt>
                <c:pt idx="2040">
                  <c:v>204100000</c:v>
                </c:pt>
                <c:pt idx="2041">
                  <c:v>204200000</c:v>
                </c:pt>
                <c:pt idx="2042">
                  <c:v>204300000</c:v>
                </c:pt>
                <c:pt idx="2043">
                  <c:v>204400000</c:v>
                </c:pt>
                <c:pt idx="2044">
                  <c:v>204500000</c:v>
                </c:pt>
                <c:pt idx="2045">
                  <c:v>204600000</c:v>
                </c:pt>
                <c:pt idx="2046">
                  <c:v>204700000</c:v>
                </c:pt>
                <c:pt idx="2047">
                  <c:v>204800000</c:v>
                </c:pt>
                <c:pt idx="2048">
                  <c:v>204900000</c:v>
                </c:pt>
                <c:pt idx="2049">
                  <c:v>205000000</c:v>
                </c:pt>
                <c:pt idx="2050">
                  <c:v>205100000</c:v>
                </c:pt>
                <c:pt idx="2051">
                  <c:v>205200000</c:v>
                </c:pt>
                <c:pt idx="2052">
                  <c:v>205300000</c:v>
                </c:pt>
                <c:pt idx="2053">
                  <c:v>205400000</c:v>
                </c:pt>
                <c:pt idx="2054">
                  <c:v>205500000</c:v>
                </c:pt>
                <c:pt idx="2055">
                  <c:v>205600000</c:v>
                </c:pt>
                <c:pt idx="2056">
                  <c:v>205700000</c:v>
                </c:pt>
                <c:pt idx="2057">
                  <c:v>205800000</c:v>
                </c:pt>
                <c:pt idx="2058">
                  <c:v>205900000</c:v>
                </c:pt>
                <c:pt idx="2059">
                  <c:v>206000000</c:v>
                </c:pt>
                <c:pt idx="2060">
                  <c:v>206100000</c:v>
                </c:pt>
                <c:pt idx="2061">
                  <c:v>206200000</c:v>
                </c:pt>
                <c:pt idx="2062">
                  <c:v>206300000</c:v>
                </c:pt>
                <c:pt idx="2063">
                  <c:v>206400000</c:v>
                </c:pt>
                <c:pt idx="2064">
                  <c:v>206500000</c:v>
                </c:pt>
                <c:pt idx="2065">
                  <c:v>206600000</c:v>
                </c:pt>
                <c:pt idx="2066">
                  <c:v>206700000</c:v>
                </c:pt>
                <c:pt idx="2067">
                  <c:v>206800000</c:v>
                </c:pt>
                <c:pt idx="2068">
                  <c:v>206900000</c:v>
                </c:pt>
                <c:pt idx="2069">
                  <c:v>207000000</c:v>
                </c:pt>
                <c:pt idx="2070">
                  <c:v>207100000</c:v>
                </c:pt>
                <c:pt idx="2071">
                  <c:v>207200000</c:v>
                </c:pt>
                <c:pt idx="2072">
                  <c:v>207300000</c:v>
                </c:pt>
                <c:pt idx="2073">
                  <c:v>207400000</c:v>
                </c:pt>
                <c:pt idx="2074">
                  <c:v>207500000</c:v>
                </c:pt>
                <c:pt idx="2075">
                  <c:v>207600000</c:v>
                </c:pt>
                <c:pt idx="2076">
                  <c:v>207700000</c:v>
                </c:pt>
                <c:pt idx="2077">
                  <c:v>207800000</c:v>
                </c:pt>
                <c:pt idx="2078">
                  <c:v>207900000</c:v>
                </c:pt>
                <c:pt idx="2079">
                  <c:v>208000000</c:v>
                </c:pt>
                <c:pt idx="2080">
                  <c:v>208100000</c:v>
                </c:pt>
                <c:pt idx="2081">
                  <c:v>208200000</c:v>
                </c:pt>
                <c:pt idx="2082">
                  <c:v>208300000</c:v>
                </c:pt>
                <c:pt idx="2083">
                  <c:v>208400000</c:v>
                </c:pt>
                <c:pt idx="2084">
                  <c:v>208500000</c:v>
                </c:pt>
                <c:pt idx="2085">
                  <c:v>208600000</c:v>
                </c:pt>
                <c:pt idx="2086">
                  <c:v>208700000</c:v>
                </c:pt>
                <c:pt idx="2087">
                  <c:v>208800000</c:v>
                </c:pt>
                <c:pt idx="2088">
                  <c:v>208900000</c:v>
                </c:pt>
                <c:pt idx="2089">
                  <c:v>209000000</c:v>
                </c:pt>
                <c:pt idx="2090">
                  <c:v>209100000</c:v>
                </c:pt>
                <c:pt idx="2091">
                  <c:v>209200000</c:v>
                </c:pt>
                <c:pt idx="2092">
                  <c:v>209300000</c:v>
                </c:pt>
                <c:pt idx="2093">
                  <c:v>209400000</c:v>
                </c:pt>
                <c:pt idx="2094">
                  <c:v>209500000</c:v>
                </c:pt>
                <c:pt idx="2095">
                  <c:v>209600000</c:v>
                </c:pt>
                <c:pt idx="2096">
                  <c:v>209700000</c:v>
                </c:pt>
                <c:pt idx="2097">
                  <c:v>209800000</c:v>
                </c:pt>
                <c:pt idx="2098">
                  <c:v>209900000</c:v>
                </c:pt>
                <c:pt idx="2099">
                  <c:v>210000000</c:v>
                </c:pt>
                <c:pt idx="2100">
                  <c:v>210100000</c:v>
                </c:pt>
                <c:pt idx="2101">
                  <c:v>210200000</c:v>
                </c:pt>
                <c:pt idx="2102">
                  <c:v>210300000</c:v>
                </c:pt>
                <c:pt idx="2103">
                  <c:v>210400000</c:v>
                </c:pt>
                <c:pt idx="2104">
                  <c:v>210500000</c:v>
                </c:pt>
                <c:pt idx="2105">
                  <c:v>210600000</c:v>
                </c:pt>
                <c:pt idx="2106">
                  <c:v>210700000</c:v>
                </c:pt>
                <c:pt idx="2107">
                  <c:v>210800000</c:v>
                </c:pt>
                <c:pt idx="2108">
                  <c:v>210900000</c:v>
                </c:pt>
                <c:pt idx="2109">
                  <c:v>211000000</c:v>
                </c:pt>
                <c:pt idx="2110">
                  <c:v>211100000</c:v>
                </c:pt>
                <c:pt idx="2111">
                  <c:v>211200000</c:v>
                </c:pt>
                <c:pt idx="2112">
                  <c:v>211300000</c:v>
                </c:pt>
                <c:pt idx="2113">
                  <c:v>211400000</c:v>
                </c:pt>
                <c:pt idx="2114">
                  <c:v>211500000</c:v>
                </c:pt>
                <c:pt idx="2115">
                  <c:v>211600000</c:v>
                </c:pt>
                <c:pt idx="2116">
                  <c:v>211700000</c:v>
                </c:pt>
                <c:pt idx="2117">
                  <c:v>211800000</c:v>
                </c:pt>
                <c:pt idx="2118">
                  <c:v>211900000</c:v>
                </c:pt>
                <c:pt idx="2119">
                  <c:v>212000000</c:v>
                </c:pt>
                <c:pt idx="2120">
                  <c:v>212100000</c:v>
                </c:pt>
                <c:pt idx="2121">
                  <c:v>212200000</c:v>
                </c:pt>
                <c:pt idx="2122">
                  <c:v>212300000</c:v>
                </c:pt>
                <c:pt idx="2123">
                  <c:v>212400000</c:v>
                </c:pt>
                <c:pt idx="2124">
                  <c:v>212500000</c:v>
                </c:pt>
                <c:pt idx="2125">
                  <c:v>212600000</c:v>
                </c:pt>
                <c:pt idx="2126">
                  <c:v>212700000</c:v>
                </c:pt>
                <c:pt idx="2127">
                  <c:v>212800000</c:v>
                </c:pt>
                <c:pt idx="2128">
                  <c:v>212900000</c:v>
                </c:pt>
                <c:pt idx="2129">
                  <c:v>213000000</c:v>
                </c:pt>
                <c:pt idx="2130">
                  <c:v>213100000</c:v>
                </c:pt>
                <c:pt idx="2131">
                  <c:v>213200000</c:v>
                </c:pt>
                <c:pt idx="2132">
                  <c:v>213300000</c:v>
                </c:pt>
                <c:pt idx="2133">
                  <c:v>213400000</c:v>
                </c:pt>
                <c:pt idx="2134">
                  <c:v>213500000</c:v>
                </c:pt>
                <c:pt idx="2135">
                  <c:v>213600000</c:v>
                </c:pt>
                <c:pt idx="2136">
                  <c:v>213700000</c:v>
                </c:pt>
                <c:pt idx="2137">
                  <c:v>213800000</c:v>
                </c:pt>
                <c:pt idx="2138">
                  <c:v>213900000</c:v>
                </c:pt>
                <c:pt idx="2139">
                  <c:v>214000000</c:v>
                </c:pt>
                <c:pt idx="2140">
                  <c:v>214100000</c:v>
                </c:pt>
                <c:pt idx="2141">
                  <c:v>214200000</c:v>
                </c:pt>
                <c:pt idx="2142">
                  <c:v>214300000</c:v>
                </c:pt>
                <c:pt idx="2143">
                  <c:v>214400000</c:v>
                </c:pt>
                <c:pt idx="2144">
                  <c:v>214500000</c:v>
                </c:pt>
                <c:pt idx="2145">
                  <c:v>214600000</c:v>
                </c:pt>
                <c:pt idx="2146">
                  <c:v>214700000</c:v>
                </c:pt>
                <c:pt idx="2147">
                  <c:v>214800000</c:v>
                </c:pt>
                <c:pt idx="2148">
                  <c:v>214900000</c:v>
                </c:pt>
                <c:pt idx="2149">
                  <c:v>215000000</c:v>
                </c:pt>
                <c:pt idx="2150">
                  <c:v>215100000</c:v>
                </c:pt>
                <c:pt idx="2151">
                  <c:v>215200000</c:v>
                </c:pt>
                <c:pt idx="2152">
                  <c:v>215300000</c:v>
                </c:pt>
                <c:pt idx="2153">
                  <c:v>215400000</c:v>
                </c:pt>
                <c:pt idx="2154">
                  <c:v>215500000</c:v>
                </c:pt>
                <c:pt idx="2155">
                  <c:v>215600000</c:v>
                </c:pt>
                <c:pt idx="2156">
                  <c:v>215700000</c:v>
                </c:pt>
                <c:pt idx="2157">
                  <c:v>215800000</c:v>
                </c:pt>
                <c:pt idx="2158">
                  <c:v>215900000</c:v>
                </c:pt>
                <c:pt idx="2159">
                  <c:v>216000000</c:v>
                </c:pt>
                <c:pt idx="2160">
                  <c:v>216100000</c:v>
                </c:pt>
                <c:pt idx="2161">
                  <c:v>216200000</c:v>
                </c:pt>
                <c:pt idx="2162">
                  <c:v>216300000</c:v>
                </c:pt>
                <c:pt idx="2163">
                  <c:v>216400000</c:v>
                </c:pt>
                <c:pt idx="2164">
                  <c:v>216500000</c:v>
                </c:pt>
                <c:pt idx="2165">
                  <c:v>216600000</c:v>
                </c:pt>
                <c:pt idx="2166">
                  <c:v>216700000</c:v>
                </c:pt>
                <c:pt idx="2167">
                  <c:v>216800000</c:v>
                </c:pt>
                <c:pt idx="2168">
                  <c:v>216900000</c:v>
                </c:pt>
                <c:pt idx="2169">
                  <c:v>217000000</c:v>
                </c:pt>
                <c:pt idx="2170">
                  <c:v>217100000</c:v>
                </c:pt>
                <c:pt idx="2171">
                  <c:v>217200000</c:v>
                </c:pt>
                <c:pt idx="2172">
                  <c:v>217300000</c:v>
                </c:pt>
                <c:pt idx="2173">
                  <c:v>217400000</c:v>
                </c:pt>
                <c:pt idx="2174">
                  <c:v>217500000</c:v>
                </c:pt>
                <c:pt idx="2175">
                  <c:v>217600000</c:v>
                </c:pt>
                <c:pt idx="2176">
                  <c:v>217700000</c:v>
                </c:pt>
                <c:pt idx="2177">
                  <c:v>217800000</c:v>
                </c:pt>
                <c:pt idx="2178">
                  <c:v>217900000</c:v>
                </c:pt>
                <c:pt idx="2179">
                  <c:v>218000000</c:v>
                </c:pt>
                <c:pt idx="2180">
                  <c:v>218100000</c:v>
                </c:pt>
                <c:pt idx="2181">
                  <c:v>218200000</c:v>
                </c:pt>
                <c:pt idx="2182">
                  <c:v>218300000</c:v>
                </c:pt>
                <c:pt idx="2183">
                  <c:v>218400000</c:v>
                </c:pt>
                <c:pt idx="2184">
                  <c:v>218500000</c:v>
                </c:pt>
                <c:pt idx="2185">
                  <c:v>218600000</c:v>
                </c:pt>
                <c:pt idx="2186">
                  <c:v>218700000</c:v>
                </c:pt>
                <c:pt idx="2187">
                  <c:v>218800000</c:v>
                </c:pt>
                <c:pt idx="2188">
                  <c:v>218900000</c:v>
                </c:pt>
                <c:pt idx="2189">
                  <c:v>219000000</c:v>
                </c:pt>
                <c:pt idx="2190">
                  <c:v>219100000</c:v>
                </c:pt>
                <c:pt idx="2191">
                  <c:v>219200000</c:v>
                </c:pt>
                <c:pt idx="2192">
                  <c:v>219300000</c:v>
                </c:pt>
                <c:pt idx="2193">
                  <c:v>219400000</c:v>
                </c:pt>
                <c:pt idx="2194">
                  <c:v>219500000</c:v>
                </c:pt>
                <c:pt idx="2195">
                  <c:v>219600000</c:v>
                </c:pt>
                <c:pt idx="2196">
                  <c:v>219700000</c:v>
                </c:pt>
                <c:pt idx="2197">
                  <c:v>219800000</c:v>
                </c:pt>
                <c:pt idx="2198">
                  <c:v>219900000</c:v>
                </c:pt>
                <c:pt idx="2199">
                  <c:v>220000000</c:v>
                </c:pt>
                <c:pt idx="2200">
                  <c:v>220100000</c:v>
                </c:pt>
                <c:pt idx="2201">
                  <c:v>220200000</c:v>
                </c:pt>
                <c:pt idx="2202">
                  <c:v>220300000</c:v>
                </c:pt>
                <c:pt idx="2203">
                  <c:v>220400000</c:v>
                </c:pt>
                <c:pt idx="2204">
                  <c:v>220500000</c:v>
                </c:pt>
                <c:pt idx="2205">
                  <c:v>220600000</c:v>
                </c:pt>
                <c:pt idx="2206">
                  <c:v>220700000</c:v>
                </c:pt>
                <c:pt idx="2207">
                  <c:v>220800000</c:v>
                </c:pt>
                <c:pt idx="2208">
                  <c:v>220900000</c:v>
                </c:pt>
                <c:pt idx="2209">
                  <c:v>221000000</c:v>
                </c:pt>
                <c:pt idx="2210">
                  <c:v>221100000</c:v>
                </c:pt>
                <c:pt idx="2211">
                  <c:v>221200000</c:v>
                </c:pt>
                <c:pt idx="2212">
                  <c:v>221300000</c:v>
                </c:pt>
                <c:pt idx="2213">
                  <c:v>221400000</c:v>
                </c:pt>
                <c:pt idx="2214">
                  <c:v>221500000</c:v>
                </c:pt>
                <c:pt idx="2215">
                  <c:v>221600000</c:v>
                </c:pt>
                <c:pt idx="2216">
                  <c:v>221700000</c:v>
                </c:pt>
                <c:pt idx="2217">
                  <c:v>221800000</c:v>
                </c:pt>
                <c:pt idx="2218">
                  <c:v>221900000</c:v>
                </c:pt>
                <c:pt idx="2219">
                  <c:v>222000000</c:v>
                </c:pt>
                <c:pt idx="2220">
                  <c:v>222100000</c:v>
                </c:pt>
                <c:pt idx="2221">
                  <c:v>222200000</c:v>
                </c:pt>
                <c:pt idx="2222">
                  <c:v>222300000</c:v>
                </c:pt>
                <c:pt idx="2223">
                  <c:v>222400000</c:v>
                </c:pt>
                <c:pt idx="2224">
                  <c:v>222500000</c:v>
                </c:pt>
                <c:pt idx="2225">
                  <c:v>222600000</c:v>
                </c:pt>
                <c:pt idx="2226">
                  <c:v>222700000</c:v>
                </c:pt>
                <c:pt idx="2227">
                  <c:v>222800000</c:v>
                </c:pt>
                <c:pt idx="2228">
                  <c:v>222900000</c:v>
                </c:pt>
                <c:pt idx="2229">
                  <c:v>223000000</c:v>
                </c:pt>
                <c:pt idx="2230">
                  <c:v>223100000</c:v>
                </c:pt>
                <c:pt idx="2231">
                  <c:v>223200000</c:v>
                </c:pt>
                <c:pt idx="2232">
                  <c:v>223300000</c:v>
                </c:pt>
                <c:pt idx="2233">
                  <c:v>223400000</c:v>
                </c:pt>
                <c:pt idx="2234">
                  <c:v>223500000</c:v>
                </c:pt>
                <c:pt idx="2235">
                  <c:v>223600000</c:v>
                </c:pt>
                <c:pt idx="2236">
                  <c:v>223700000</c:v>
                </c:pt>
                <c:pt idx="2237">
                  <c:v>223800000</c:v>
                </c:pt>
                <c:pt idx="2238">
                  <c:v>223900000</c:v>
                </c:pt>
                <c:pt idx="2239">
                  <c:v>224000000</c:v>
                </c:pt>
                <c:pt idx="2240">
                  <c:v>224100000</c:v>
                </c:pt>
                <c:pt idx="2241">
                  <c:v>224200000</c:v>
                </c:pt>
                <c:pt idx="2242">
                  <c:v>224300000</c:v>
                </c:pt>
                <c:pt idx="2243">
                  <c:v>224400000</c:v>
                </c:pt>
                <c:pt idx="2244">
                  <c:v>224500000</c:v>
                </c:pt>
                <c:pt idx="2245">
                  <c:v>224600000</c:v>
                </c:pt>
                <c:pt idx="2246">
                  <c:v>224700000</c:v>
                </c:pt>
                <c:pt idx="2247">
                  <c:v>224800000</c:v>
                </c:pt>
                <c:pt idx="2248">
                  <c:v>224900000</c:v>
                </c:pt>
                <c:pt idx="2249">
                  <c:v>225000000</c:v>
                </c:pt>
                <c:pt idx="2250">
                  <c:v>225100000</c:v>
                </c:pt>
                <c:pt idx="2251">
                  <c:v>225200000</c:v>
                </c:pt>
                <c:pt idx="2252">
                  <c:v>225300000</c:v>
                </c:pt>
                <c:pt idx="2253">
                  <c:v>225400000</c:v>
                </c:pt>
                <c:pt idx="2254">
                  <c:v>225500000</c:v>
                </c:pt>
                <c:pt idx="2255">
                  <c:v>225600000</c:v>
                </c:pt>
                <c:pt idx="2256">
                  <c:v>225700000</c:v>
                </c:pt>
                <c:pt idx="2257">
                  <c:v>225800000</c:v>
                </c:pt>
                <c:pt idx="2258">
                  <c:v>225900000</c:v>
                </c:pt>
                <c:pt idx="2259">
                  <c:v>226000000</c:v>
                </c:pt>
                <c:pt idx="2260">
                  <c:v>226100000</c:v>
                </c:pt>
                <c:pt idx="2261">
                  <c:v>226200000</c:v>
                </c:pt>
                <c:pt idx="2262">
                  <c:v>226300000</c:v>
                </c:pt>
                <c:pt idx="2263">
                  <c:v>226400000</c:v>
                </c:pt>
                <c:pt idx="2264">
                  <c:v>226500000</c:v>
                </c:pt>
                <c:pt idx="2265">
                  <c:v>226600000</c:v>
                </c:pt>
                <c:pt idx="2266">
                  <c:v>226700000</c:v>
                </c:pt>
                <c:pt idx="2267">
                  <c:v>226800000</c:v>
                </c:pt>
                <c:pt idx="2268">
                  <c:v>226900000</c:v>
                </c:pt>
                <c:pt idx="2269">
                  <c:v>227000000</c:v>
                </c:pt>
                <c:pt idx="2270">
                  <c:v>227100000</c:v>
                </c:pt>
                <c:pt idx="2271">
                  <c:v>227200000</c:v>
                </c:pt>
                <c:pt idx="2272">
                  <c:v>227300000</c:v>
                </c:pt>
                <c:pt idx="2273">
                  <c:v>227400000</c:v>
                </c:pt>
                <c:pt idx="2274">
                  <c:v>227500000</c:v>
                </c:pt>
                <c:pt idx="2275">
                  <c:v>227600000</c:v>
                </c:pt>
                <c:pt idx="2276">
                  <c:v>227700000</c:v>
                </c:pt>
                <c:pt idx="2277">
                  <c:v>227800000</c:v>
                </c:pt>
                <c:pt idx="2278">
                  <c:v>227900000</c:v>
                </c:pt>
                <c:pt idx="2279">
                  <c:v>228000000</c:v>
                </c:pt>
                <c:pt idx="2280">
                  <c:v>228100000</c:v>
                </c:pt>
                <c:pt idx="2281">
                  <c:v>228200000</c:v>
                </c:pt>
                <c:pt idx="2282">
                  <c:v>228300000</c:v>
                </c:pt>
                <c:pt idx="2283">
                  <c:v>228400000</c:v>
                </c:pt>
                <c:pt idx="2284">
                  <c:v>228500000</c:v>
                </c:pt>
                <c:pt idx="2285">
                  <c:v>228600000</c:v>
                </c:pt>
                <c:pt idx="2286">
                  <c:v>228700000</c:v>
                </c:pt>
                <c:pt idx="2287">
                  <c:v>228800000</c:v>
                </c:pt>
                <c:pt idx="2288">
                  <c:v>228900000</c:v>
                </c:pt>
                <c:pt idx="2289">
                  <c:v>229000000</c:v>
                </c:pt>
                <c:pt idx="2290">
                  <c:v>229100000</c:v>
                </c:pt>
                <c:pt idx="2291">
                  <c:v>229200000</c:v>
                </c:pt>
                <c:pt idx="2292">
                  <c:v>229300000</c:v>
                </c:pt>
                <c:pt idx="2293">
                  <c:v>229400000</c:v>
                </c:pt>
                <c:pt idx="2294">
                  <c:v>229500000</c:v>
                </c:pt>
                <c:pt idx="2295">
                  <c:v>229600000</c:v>
                </c:pt>
                <c:pt idx="2296">
                  <c:v>229700000</c:v>
                </c:pt>
                <c:pt idx="2297">
                  <c:v>229800000</c:v>
                </c:pt>
                <c:pt idx="2298">
                  <c:v>229900000</c:v>
                </c:pt>
                <c:pt idx="2299">
                  <c:v>230000000</c:v>
                </c:pt>
                <c:pt idx="2300">
                  <c:v>230100000</c:v>
                </c:pt>
                <c:pt idx="2301">
                  <c:v>230200000</c:v>
                </c:pt>
                <c:pt idx="2302">
                  <c:v>230300000</c:v>
                </c:pt>
                <c:pt idx="2303">
                  <c:v>230400000</c:v>
                </c:pt>
                <c:pt idx="2304">
                  <c:v>230500000</c:v>
                </c:pt>
                <c:pt idx="2305">
                  <c:v>230600000</c:v>
                </c:pt>
                <c:pt idx="2306">
                  <c:v>230700000</c:v>
                </c:pt>
                <c:pt idx="2307">
                  <c:v>230800000</c:v>
                </c:pt>
                <c:pt idx="2308">
                  <c:v>230900000</c:v>
                </c:pt>
                <c:pt idx="2309">
                  <c:v>231000000</c:v>
                </c:pt>
                <c:pt idx="2310">
                  <c:v>231100000</c:v>
                </c:pt>
                <c:pt idx="2311">
                  <c:v>231200000</c:v>
                </c:pt>
                <c:pt idx="2312">
                  <c:v>231300000</c:v>
                </c:pt>
                <c:pt idx="2313">
                  <c:v>231400000</c:v>
                </c:pt>
                <c:pt idx="2314">
                  <c:v>231500000</c:v>
                </c:pt>
                <c:pt idx="2315">
                  <c:v>231600000</c:v>
                </c:pt>
                <c:pt idx="2316">
                  <c:v>231700000</c:v>
                </c:pt>
                <c:pt idx="2317">
                  <c:v>231800000</c:v>
                </c:pt>
                <c:pt idx="2318">
                  <c:v>231900000</c:v>
                </c:pt>
                <c:pt idx="2319">
                  <c:v>232000000</c:v>
                </c:pt>
                <c:pt idx="2320">
                  <c:v>232100000</c:v>
                </c:pt>
                <c:pt idx="2321">
                  <c:v>232200000</c:v>
                </c:pt>
                <c:pt idx="2322">
                  <c:v>232300000</c:v>
                </c:pt>
                <c:pt idx="2323">
                  <c:v>232400000</c:v>
                </c:pt>
                <c:pt idx="2324">
                  <c:v>232500000</c:v>
                </c:pt>
                <c:pt idx="2325">
                  <c:v>232600000</c:v>
                </c:pt>
                <c:pt idx="2326">
                  <c:v>232700000</c:v>
                </c:pt>
                <c:pt idx="2327">
                  <c:v>232800000</c:v>
                </c:pt>
                <c:pt idx="2328">
                  <c:v>232900000</c:v>
                </c:pt>
                <c:pt idx="2329">
                  <c:v>233000000</c:v>
                </c:pt>
                <c:pt idx="2330">
                  <c:v>233100000</c:v>
                </c:pt>
                <c:pt idx="2331">
                  <c:v>233200000</c:v>
                </c:pt>
                <c:pt idx="2332">
                  <c:v>233300000</c:v>
                </c:pt>
                <c:pt idx="2333">
                  <c:v>233400000</c:v>
                </c:pt>
                <c:pt idx="2334">
                  <c:v>233500000</c:v>
                </c:pt>
                <c:pt idx="2335">
                  <c:v>233600000</c:v>
                </c:pt>
                <c:pt idx="2336">
                  <c:v>233700000</c:v>
                </c:pt>
                <c:pt idx="2337">
                  <c:v>233800000</c:v>
                </c:pt>
                <c:pt idx="2338">
                  <c:v>233900000</c:v>
                </c:pt>
                <c:pt idx="2339">
                  <c:v>234000000</c:v>
                </c:pt>
                <c:pt idx="2340">
                  <c:v>234100000</c:v>
                </c:pt>
                <c:pt idx="2341">
                  <c:v>234200000</c:v>
                </c:pt>
                <c:pt idx="2342">
                  <c:v>234300000</c:v>
                </c:pt>
                <c:pt idx="2343">
                  <c:v>234400000</c:v>
                </c:pt>
                <c:pt idx="2344">
                  <c:v>234500000</c:v>
                </c:pt>
                <c:pt idx="2345">
                  <c:v>234600000</c:v>
                </c:pt>
                <c:pt idx="2346">
                  <c:v>234700000</c:v>
                </c:pt>
                <c:pt idx="2347">
                  <c:v>234800000</c:v>
                </c:pt>
                <c:pt idx="2348">
                  <c:v>234900000</c:v>
                </c:pt>
                <c:pt idx="2349">
                  <c:v>235000000</c:v>
                </c:pt>
                <c:pt idx="2350">
                  <c:v>235100000</c:v>
                </c:pt>
                <c:pt idx="2351">
                  <c:v>235200000</c:v>
                </c:pt>
                <c:pt idx="2352">
                  <c:v>235300000</c:v>
                </c:pt>
                <c:pt idx="2353">
                  <c:v>235400000</c:v>
                </c:pt>
                <c:pt idx="2354">
                  <c:v>235500000</c:v>
                </c:pt>
                <c:pt idx="2355">
                  <c:v>235600000</c:v>
                </c:pt>
                <c:pt idx="2356">
                  <c:v>235700000</c:v>
                </c:pt>
                <c:pt idx="2357">
                  <c:v>235800000</c:v>
                </c:pt>
                <c:pt idx="2358">
                  <c:v>235900000</c:v>
                </c:pt>
                <c:pt idx="2359">
                  <c:v>236000000</c:v>
                </c:pt>
                <c:pt idx="2360">
                  <c:v>236100000</c:v>
                </c:pt>
                <c:pt idx="2361">
                  <c:v>236200000</c:v>
                </c:pt>
                <c:pt idx="2362">
                  <c:v>236300000</c:v>
                </c:pt>
                <c:pt idx="2363">
                  <c:v>236400000</c:v>
                </c:pt>
                <c:pt idx="2364">
                  <c:v>236500000</c:v>
                </c:pt>
                <c:pt idx="2365">
                  <c:v>236600000</c:v>
                </c:pt>
                <c:pt idx="2366">
                  <c:v>236700000</c:v>
                </c:pt>
                <c:pt idx="2367">
                  <c:v>236800000</c:v>
                </c:pt>
                <c:pt idx="2368">
                  <c:v>236900000</c:v>
                </c:pt>
                <c:pt idx="2369">
                  <c:v>237000000</c:v>
                </c:pt>
                <c:pt idx="2370">
                  <c:v>237100000</c:v>
                </c:pt>
                <c:pt idx="2371">
                  <c:v>237200000</c:v>
                </c:pt>
                <c:pt idx="2372">
                  <c:v>237300000</c:v>
                </c:pt>
                <c:pt idx="2373">
                  <c:v>237400000</c:v>
                </c:pt>
                <c:pt idx="2374">
                  <c:v>237500000</c:v>
                </c:pt>
                <c:pt idx="2375">
                  <c:v>237600000</c:v>
                </c:pt>
                <c:pt idx="2376">
                  <c:v>237700000</c:v>
                </c:pt>
                <c:pt idx="2377">
                  <c:v>237800000</c:v>
                </c:pt>
                <c:pt idx="2378">
                  <c:v>237900000</c:v>
                </c:pt>
                <c:pt idx="2379">
                  <c:v>238000000</c:v>
                </c:pt>
                <c:pt idx="2380">
                  <c:v>238100000</c:v>
                </c:pt>
                <c:pt idx="2381">
                  <c:v>238200000</c:v>
                </c:pt>
                <c:pt idx="2382">
                  <c:v>238300000</c:v>
                </c:pt>
                <c:pt idx="2383">
                  <c:v>238400000</c:v>
                </c:pt>
                <c:pt idx="2384">
                  <c:v>238500000</c:v>
                </c:pt>
                <c:pt idx="2385">
                  <c:v>238600000</c:v>
                </c:pt>
                <c:pt idx="2386">
                  <c:v>238700000</c:v>
                </c:pt>
                <c:pt idx="2387">
                  <c:v>238800000</c:v>
                </c:pt>
                <c:pt idx="2388">
                  <c:v>238900000</c:v>
                </c:pt>
                <c:pt idx="2389">
                  <c:v>239000000</c:v>
                </c:pt>
                <c:pt idx="2390">
                  <c:v>239100000</c:v>
                </c:pt>
                <c:pt idx="2391">
                  <c:v>239200000</c:v>
                </c:pt>
                <c:pt idx="2392">
                  <c:v>239300000</c:v>
                </c:pt>
                <c:pt idx="2393">
                  <c:v>239400000</c:v>
                </c:pt>
                <c:pt idx="2394">
                  <c:v>239500000</c:v>
                </c:pt>
                <c:pt idx="2395">
                  <c:v>239600000</c:v>
                </c:pt>
                <c:pt idx="2396">
                  <c:v>239700000</c:v>
                </c:pt>
                <c:pt idx="2397">
                  <c:v>239800000</c:v>
                </c:pt>
                <c:pt idx="2398">
                  <c:v>239900000</c:v>
                </c:pt>
                <c:pt idx="2399">
                  <c:v>240000000</c:v>
                </c:pt>
                <c:pt idx="2400">
                  <c:v>240100000</c:v>
                </c:pt>
                <c:pt idx="2401">
                  <c:v>240200000</c:v>
                </c:pt>
                <c:pt idx="2402">
                  <c:v>240300000</c:v>
                </c:pt>
                <c:pt idx="2403">
                  <c:v>240400000</c:v>
                </c:pt>
                <c:pt idx="2404">
                  <c:v>240500000</c:v>
                </c:pt>
                <c:pt idx="2405">
                  <c:v>240600000</c:v>
                </c:pt>
                <c:pt idx="2406">
                  <c:v>240700000</c:v>
                </c:pt>
                <c:pt idx="2407">
                  <c:v>240800000</c:v>
                </c:pt>
                <c:pt idx="2408">
                  <c:v>240900000</c:v>
                </c:pt>
                <c:pt idx="2409">
                  <c:v>241000000</c:v>
                </c:pt>
                <c:pt idx="2410">
                  <c:v>241100000</c:v>
                </c:pt>
                <c:pt idx="2411">
                  <c:v>241200000</c:v>
                </c:pt>
                <c:pt idx="2412">
                  <c:v>241300000</c:v>
                </c:pt>
                <c:pt idx="2413">
                  <c:v>241400000</c:v>
                </c:pt>
                <c:pt idx="2414">
                  <c:v>241500000</c:v>
                </c:pt>
                <c:pt idx="2415">
                  <c:v>241600000</c:v>
                </c:pt>
                <c:pt idx="2416">
                  <c:v>241700000</c:v>
                </c:pt>
                <c:pt idx="2417">
                  <c:v>241800000</c:v>
                </c:pt>
                <c:pt idx="2418">
                  <c:v>241900000</c:v>
                </c:pt>
                <c:pt idx="2419">
                  <c:v>242000000</c:v>
                </c:pt>
                <c:pt idx="2420">
                  <c:v>242100000</c:v>
                </c:pt>
                <c:pt idx="2421">
                  <c:v>242200000</c:v>
                </c:pt>
                <c:pt idx="2422">
                  <c:v>242300000</c:v>
                </c:pt>
                <c:pt idx="2423">
                  <c:v>242400000</c:v>
                </c:pt>
                <c:pt idx="2424">
                  <c:v>242500000</c:v>
                </c:pt>
                <c:pt idx="2425">
                  <c:v>242600000</c:v>
                </c:pt>
                <c:pt idx="2426">
                  <c:v>242700000</c:v>
                </c:pt>
                <c:pt idx="2427">
                  <c:v>242800000</c:v>
                </c:pt>
                <c:pt idx="2428">
                  <c:v>242900000</c:v>
                </c:pt>
                <c:pt idx="2429">
                  <c:v>243000000</c:v>
                </c:pt>
                <c:pt idx="2430">
                  <c:v>243100000</c:v>
                </c:pt>
                <c:pt idx="2431">
                  <c:v>243200000</c:v>
                </c:pt>
                <c:pt idx="2432">
                  <c:v>243300000</c:v>
                </c:pt>
                <c:pt idx="2433">
                  <c:v>243400000</c:v>
                </c:pt>
                <c:pt idx="2434">
                  <c:v>243500000</c:v>
                </c:pt>
                <c:pt idx="2435">
                  <c:v>243600000</c:v>
                </c:pt>
                <c:pt idx="2436">
                  <c:v>243700000</c:v>
                </c:pt>
                <c:pt idx="2437">
                  <c:v>243800000</c:v>
                </c:pt>
                <c:pt idx="2438">
                  <c:v>243900000</c:v>
                </c:pt>
                <c:pt idx="2439">
                  <c:v>244000000</c:v>
                </c:pt>
                <c:pt idx="2440">
                  <c:v>244100000</c:v>
                </c:pt>
                <c:pt idx="2441">
                  <c:v>244200000</c:v>
                </c:pt>
                <c:pt idx="2442">
                  <c:v>244300000</c:v>
                </c:pt>
                <c:pt idx="2443">
                  <c:v>244400000</c:v>
                </c:pt>
                <c:pt idx="2444">
                  <c:v>244500000</c:v>
                </c:pt>
                <c:pt idx="2445">
                  <c:v>244600000</c:v>
                </c:pt>
                <c:pt idx="2446">
                  <c:v>244700000</c:v>
                </c:pt>
                <c:pt idx="2447">
                  <c:v>244800000</c:v>
                </c:pt>
                <c:pt idx="2448">
                  <c:v>244900000</c:v>
                </c:pt>
                <c:pt idx="2449">
                  <c:v>245000000</c:v>
                </c:pt>
                <c:pt idx="2450">
                  <c:v>245100000</c:v>
                </c:pt>
                <c:pt idx="2451">
                  <c:v>245200000</c:v>
                </c:pt>
                <c:pt idx="2452">
                  <c:v>245300000</c:v>
                </c:pt>
                <c:pt idx="2453">
                  <c:v>245400000</c:v>
                </c:pt>
                <c:pt idx="2454">
                  <c:v>245500000</c:v>
                </c:pt>
                <c:pt idx="2455">
                  <c:v>245600000</c:v>
                </c:pt>
                <c:pt idx="2456">
                  <c:v>245700000</c:v>
                </c:pt>
                <c:pt idx="2457">
                  <c:v>245800000</c:v>
                </c:pt>
                <c:pt idx="2458">
                  <c:v>245900000</c:v>
                </c:pt>
                <c:pt idx="2459">
                  <c:v>246000000</c:v>
                </c:pt>
                <c:pt idx="2460">
                  <c:v>246100000</c:v>
                </c:pt>
                <c:pt idx="2461">
                  <c:v>246200000</c:v>
                </c:pt>
                <c:pt idx="2462">
                  <c:v>246300000</c:v>
                </c:pt>
                <c:pt idx="2463">
                  <c:v>246400000</c:v>
                </c:pt>
                <c:pt idx="2464">
                  <c:v>246500000</c:v>
                </c:pt>
                <c:pt idx="2465">
                  <c:v>246600000</c:v>
                </c:pt>
                <c:pt idx="2466">
                  <c:v>246700000</c:v>
                </c:pt>
                <c:pt idx="2467">
                  <c:v>246800000</c:v>
                </c:pt>
                <c:pt idx="2468">
                  <c:v>246900000</c:v>
                </c:pt>
                <c:pt idx="2469">
                  <c:v>247000000</c:v>
                </c:pt>
                <c:pt idx="2470">
                  <c:v>247100000</c:v>
                </c:pt>
                <c:pt idx="2471">
                  <c:v>247200000</c:v>
                </c:pt>
                <c:pt idx="2472">
                  <c:v>247300000</c:v>
                </c:pt>
                <c:pt idx="2473">
                  <c:v>247400000</c:v>
                </c:pt>
                <c:pt idx="2474">
                  <c:v>247500000</c:v>
                </c:pt>
                <c:pt idx="2475">
                  <c:v>247600000</c:v>
                </c:pt>
                <c:pt idx="2476">
                  <c:v>247700000</c:v>
                </c:pt>
                <c:pt idx="2477">
                  <c:v>247800000</c:v>
                </c:pt>
                <c:pt idx="2478">
                  <c:v>247900000</c:v>
                </c:pt>
                <c:pt idx="2479">
                  <c:v>248000000</c:v>
                </c:pt>
                <c:pt idx="2480">
                  <c:v>248100000</c:v>
                </c:pt>
                <c:pt idx="2481">
                  <c:v>248200000</c:v>
                </c:pt>
                <c:pt idx="2482">
                  <c:v>248300000</c:v>
                </c:pt>
                <c:pt idx="2483">
                  <c:v>248400000</c:v>
                </c:pt>
                <c:pt idx="2484">
                  <c:v>248500000</c:v>
                </c:pt>
                <c:pt idx="2485">
                  <c:v>248600000</c:v>
                </c:pt>
                <c:pt idx="2486">
                  <c:v>248700000</c:v>
                </c:pt>
                <c:pt idx="2487">
                  <c:v>248800000</c:v>
                </c:pt>
                <c:pt idx="2488">
                  <c:v>248900000</c:v>
                </c:pt>
                <c:pt idx="2489">
                  <c:v>249000000</c:v>
                </c:pt>
                <c:pt idx="2490">
                  <c:v>249100000</c:v>
                </c:pt>
                <c:pt idx="2491">
                  <c:v>249200000</c:v>
                </c:pt>
                <c:pt idx="2492">
                  <c:v>249300000</c:v>
                </c:pt>
                <c:pt idx="2493">
                  <c:v>249400000</c:v>
                </c:pt>
                <c:pt idx="2494">
                  <c:v>249500000</c:v>
                </c:pt>
                <c:pt idx="2495">
                  <c:v>249600000</c:v>
                </c:pt>
                <c:pt idx="2496">
                  <c:v>249700000</c:v>
                </c:pt>
                <c:pt idx="2497">
                  <c:v>249800000</c:v>
                </c:pt>
                <c:pt idx="2498">
                  <c:v>249900000</c:v>
                </c:pt>
                <c:pt idx="2499">
                  <c:v>250000000</c:v>
                </c:pt>
                <c:pt idx="2500">
                  <c:v>250100000</c:v>
                </c:pt>
                <c:pt idx="2501">
                  <c:v>250200000</c:v>
                </c:pt>
                <c:pt idx="2502">
                  <c:v>250300000</c:v>
                </c:pt>
                <c:pt idx="2503">
                  <c:v>250400000</c:v>
                </c:pt>
                <c:pt idx="2504">
                  <c:v>250500000</c:v>
                </c:pt>
                <c:pt idx="2505">
                  <c:v>250600000</c:v>
                </c:pt>
                <c:pt idx="2506">
                  <c:v>250700000</c:v>
                </c:pt>
                <c:pt idx="2507">
                  <c:v>250800000</c:v>
                </c:pt>
                <c:pt idx="2508">
                  <c:v>250900000</c:v>
                </c:pt>
                <c:pt idx="2509">
                  <c:v>251000000</c:v>
                </c:pt>
                <c:pt idx="2510">
                  <c:v>251100000</c:v>
                </c:pt>
                <c:pt idx="2511">
                  <c:v>251200000</c:v>
                </c:pt>
                <c:pt idx="2512">
                  <c:v>251300000</c:v>
                </c:pt>
                <c:pt idx="2513">
                  <c:v>251400000</c:v>
                </c:pt>
                <c:pt idx="2514">
                  <c:v>251500000</c:v>
                </c:pt>
                <c:pt idx="2515">
                  <c:v>251600000</c:v>
                </c:pt>
                <c:pt idx="2516">
                  <c:v>251700000</c:v>
                </c:pt>
                <c:pt idx="2517">
                  <c:v>251800000</c:v>
                </c:pt>
                <c:pt idx="2518">
                  <c:v>251900000</c:v>
                </c:pt>
                <c:pt idx="2519">
                  <c:v>252000000</c:v>
                </c:pt>
                <c:pt idx="2520">
                  <c:v>252100000</c:v>
                </c:pt>
                <c:pt idx="2521">
                  <c:v>252200000</c:v>
                </c:pt>
                <c:pt idx="2522">
                  <c:v>252300000</c:v>
                </c:pt>
                <c:pt idx="2523">
                  <c:v>252400000</c:v>
                </c:pt>
                <c:pt idx="2524">
                  <c:v>252500000</c:v>
                </c:pt>
                <c:pt idx="2525">
                  <c:v>252600000</c:v>
                </c:pt>
                <c:pt idx="2526">
                  <c:v>252700000</c:v>
                </c:pt>
                <c:pt idx="2527">
                  <c:v>252800000</c:v>
                </c:pt>
                <c:pt idx="2528">
                  <c:v>252900000</c:v>
                </c:pt>
                <c:pt idx="2529">
                  <c:v>253000000</c:v>
                </c:pt>
                <c:pt idx="2530">
                  <c:v>253100000</c:v>
                </c:pt>
                <c:pt idx="2531">
                  <c:v>253200000</c:v>
                </c:pt>
                <c:pt idx="2532">
                  <c:v>253300000</c:v>
                </c:pt>
                <c:pt idx="2533">
                  <c:v>253400000</c:v>
                </c:pt>
                <c:pt idx="2534">
                  <c:v>253500000</c:v>
                </c:pt>
                <c:pt idx="2535">
                  <c:v>253600000</c:v>
                </c:pt>
                <c:pt idx="2536">
                  <c:v>253700000</c:v>
                </c:pt>
                <c:pt idx="2537">
                  <c:v>253800000</c:v>
                </c:pt>
                <c:pt idx="2538">
                  <c:v>253900000</c:v>
                </c:pt>
                <c:pt idx="2539">
                  <c:v>254000000</c:v>
                </c:pt>
                <c:pt idx="2540">
                  <c:v>254100000</c:v>
                </c:pt>
                <c:pt idx="2541">
                  <c:v>254200000</c:v>
                </c:pt>
                <c:pt idx="2542">
                  <c:v>254300000</c:v>
                </c:pt>
                <c:pt idx="2543">
                  <c:v>254400000</c:v>
                </c:pt>
                <c:pt idx="2544">
                  <c:v>254500000</c:v>
                </c:pt>
                <c:pt idx="2545">
                  <c:v>254600000</c:v>
                </c:pt>
                <c:pt idx="2546">
                  <c:v>254700000</c:v>
                </c:pt>
                <c:pt idx="2547">
                  <c:v>254800000</c:v>
                </c:pt>
                <c:pt idx="2548">
                  <c:v>254900000</c:v>
                </c:pt>
                <c:pt idx="2549">
                  <c:v>255000000</c:v>
                </c:pt>
                <c:pt idx="2550">
                  <c:v>255100000</c:v>
                </c:pt>
                <c:pt idx="2551">
                  <c:v>255200000</c:v>
                </c:pt>
                <c:pt idx="2552">
                  <c:v>255300000</c:v>
                </c:pt>
                <c:pt idx="2553">
                  <c:v>255400000</c:v>
                </c:pt>
                <c:pt idx="2554">
                  <c:v>255500000</c:v>
                </c:pt>
                <c:pt idx="2555">
                  <c:v>255600000</c:v>
                </c:pt>
                <c:pt idx="2556">
                  <c:v>255700000</c:v>
                </c:pt>
                <c:pt idx="2557">
                  <c:v>255800000</c:v>
                </c:pt>
                <c:pt idx="2558">
                  <c:v>255900000</c:v>
                </c:pt>
                <c:pt idx="2559">
                  <c:v>256000000</c:v>
                </c:pt>
                <c:pt idx="2560">
                  <c:v>256100000</c:v>
                </c:pt>
                <c:pt idx="2561">
                  <c:v>256200000</c:v>
                </c:pt>
                <c:pt idx="2562">
                  <c:v>256300000</c:v>
                </c:pt>
                <c:pt idx="2563">
                  <c:v>256400000</c:v>
                </c:pt>
                <c:pt idx="2564">
                  <c:v>256500000</c:v>
                </c:pt>
                <c:pt idx="2565">
                  <c:v>256600000</c:v>
                </c:pt>
                <c:pt idx="2566">
                  <c:v>256700000</c:v>
                </c:pt>
                <c:pt idx="2567">
                  <c:v>256800000</c:v>
                </c:pt>
                <c:pt idx="2568">
                  <c:v>256900000</c:v>
                </c:pt>
                <c:pt idx="2569">
                  <c:v>257000000</c:v>
                </c:pt>
                <c:pt idx="2570">
                  <c:v>257100000</c:v>
                </c:pt>
                <c:pt idx="2571">
                  <c:v>257200000</c:v>
                </c:pt>
                <c:pt idx="2572">
                  <c:v>257300000</c:v>
                </c:pt>
                <c:pt idx="2573">
                  <c:v>257400000</c:v>
                </c:pt>
                <c:pt idx="2574">
                  <c:v>257500000</c:v>
                </c:pt>
                <c:pt idx="2575">
                  <c:v>257600000</c:v>
                </c:pt>
                <c:pt idx="2576">
                  <c:v>257700000</c:v>
                </c:pt>
                <c:pt idx="2577">
                  <c:v>257800000</c:v>
                </c:pt>
                <c:pt idx="2578">
                  <c:v>257900000</c:v>
                </c:pt>
                <c:pt idx="2579">
                  <c:v>258000000</c:v>
                </c:pt>
                <c:pt idx="2580">
                  <c:v>258100000</c:v>
                </c:pt>
                <c:pt idx="2581">
                  <c:v>258200000</c:v>
                </c:pt>
                <c:pt idx="2582">
                  <c:v>258300000</c:v>
                </c:pt>
                <c:pt idx="2583">
                  <c:v>258400000</c:v>
                </c:pt>
                <c:pt idx="2584">
                  <c:v>258500000</c:v>
                </c:pt>
                <c:pt idx="2585">
                  <c:v>258600000</c:v>
                </c:pt>
                <c:pt idx="2586">
                  <c:v>258700000</c:v>
                </c:pt>
                <c:pt idx="2587">
                  <c:v>258800000</c:v>
                </c:pt>
                <c:pt idx="2588">
                  <c:v>258900000</c:v>
                </c:pt>
                <c:pt idx="2589">
                  <c:v>259000000</c:v>
                </c:pt>
                <c:pt idx="2590">
                  <c:v>259100000</c:v>
                </c:pt>
                <c:pt idx="2591">
                  <c:v>259200000</c:v>
                </c:pt>
                <c:pt idx="2592">
                  <c:v>259300000</c:v>
                </c:pt>
                <c:pt idx="2593">
                  <c:v>259400000</c:v>
                </c:pt>
                <c:pt idx="2594">
                  <c:v>259500000</c:v>
                </c:pt>
                <c:pt idx="2595">
                  <c:v>259600000</c:v>
                </c:pt>
                <c:pt idx="2596">
                  <c:v>259700000</c:v>
                </c:pt>
                <c:pt idx="2597">
                  <c:v>259800000</c:v>
                </c:pt>
                <c:pt idx="2598">
                  <c:v>259900000</c:v>
                </c:pt>
                <c:pt idx="2599">
                  <c:v>260000000</c:v>
                </c:pt>
                <c:pt idx="2600">
                  <c:v>260100000</c:v>
                </c:pt>
                <c:pt idx="2601">
                  <c:v>260200000</c:v>
                </c:pt>
                <c:pt idx="2602">
                  <c:v>260300000</c:v>
                </c:pt>
                <c:pt idx="2603">
                  <c:v>260400000</c:v>
                </c:pt>
                <c:pt idx="2604">
                  <c:v>260500000</c:v>
                </c:pt>
                <c:pt idx="2605">
                  <c:v>260600000</c:v>
                </c:pt>
                <c:pt idx="2606">
                  <c:v>260700000</c:v>
                </c:pt>
                <c:pt idx="2607">
                  <c:v>260800000</c:v>
                </c:pt>
                <c:pt idx="2608">
                  <c:v>260900000</c:v>
                </c:pt>
                <c:pt idx="2609">
                  <c:v>261000000</c:v>
                </c:pt>
                <c:pt idx="2610">
                  <c:v>261100000</c:v>
                </c:pt>
                <c:pt idx="2611">
                  <c:v>261200000</c:v>
                </c:pt>
                <c:pt idx="2612">
                  <c:v>261300000</c:v>
                </c:pt>
                <c:pt idx="2613">
                  <c:v>261400000</c:v>
                </c:pt>
                <c:pt idx="2614">
                  <c:v>261500000</c:v>
                </c:pt>
                <c:pt idx="2615">
                  <c:v>261600000</c:v>
                </c:pt>
                <c:pt idx="2616">
                  <c:v>261700000</c:v>
                </c:pt>
                <c:pt idx="2617">
                  <c:v>261800000</c:v>
                </c:pt>
                <c:pt idx="2618">
                  <c:v>261900000</c:v>
                </c:pt>
                <c:pt idx="2619">
                  <c:v>262000000</c:v>
                </c:pt>
                <c:pt idx="2620">
                  <c:v>262100000</c:v>
                </c:pt>
                <c:pt idx="2621">
                  <c:v>262200000</c:v>
                </c:pt>
                <c:pt idx="2622">
                  <c:v>262300000</c:v>
                </c:pt>
                <c:pt idx="2623">
                  <c:v>262400000</c:v>
                </c:pt>
                <c:pt idx="2624">
                  <c:v>262500000</c:v>
                </c:pt>
                <c:pt idx="2625">
                  <c:v>262600000</c:v>
                </c:pt>
                <c:pt idx="2626">
                  <c:v>262700000</c:v>
                </c:pt>
                <c:pt idx="2627">
                  <c:v>262800000</c:v>
                </c:pt>
                <c:pt idx="2628">
                  <c:v>262900000</c:v>
                </c:pt>
                <c:pt idx="2629">
                  <c:v>263000000</c:v>
                </c:pt>
                <c:pt idx="2630">
                  <c:v>263100000</c:v>
                </c:pt>
                <c:pt idx="2631">
                  <c:v>263200000</c:v>
                </c:pt>
                <c:pt idx="2632">
                  <c:v>263300000</c:v>
                </c:pt>
                <c:pt idx="2633">
                  <c:v>263400000</c:v>
                </c:pt>
                <c:pt idx="2634">
                  <c:v>263500000</c:v>
                </c:pt>
                <c:pt idx="2635">
                  <c:v>263600000</c:v>
                </c:pt>
                <c:pt idx="2636">
                  <c:v>263700000</c:v>
                </c:pt>
                <c:pt idx="2637">
                  <c:v>263800000</c:v>
                </c:pt>
                <c:pt idx="2638">
                  <c:v>263900000</c:v>
                </c:pt>
                <c:pt idx="2639">
                  <c:v>264000000</c:v>
                </c:pt>
                <c:pt idx="2640">
                  <c:v>264100000</c:v>
                </c:pt>
                <c:pt idx="2641">
                  <c:v>264200000</c:v>
                </c:pt>
                <c:pt idx="2642">
                  <c:v>264300000</c:v>
                </c:pt>
                <c:pt idx="2643">
                  <c:v>264400000</c:v>
                </c:pt>
                <c:pt idx="2644">
                  <c:v>264500000</c:v>
                </c:pt>
                <c:pt idx="2645">
                  <c:v>264600000</c:v>
                </c:pt>
                <c:pt idx="2646">
                  <c:v>264700000</c:v>
                </c:pt>
                <c:pt idx="2647">
                  <c:v>264800000</c:v>
                </c:pt>
                <c:pt idx="2648">
                  <c:v>264900000</c:v>
                </c:pt>
                <c:pt idx="2649">
                  <c:v>265000000</c:v>
                </c:pt>
                <c:pt idx="2650">
                  <c:v>265100000</c:v>
                </c:pt>
                <c:pt idx="2651">
                  <c:v>265200000</c:v>
                </c:pt>
                <c:pt idx="2652">
                  <c:v>265300000</c:v>
                </c:pt>
                <c:pt idx="2653">
                  <c:v>265400000</c:v>
                </c:pt>
                <c:pt idx="2654">
                  <c:v>265500000</c:v>
                </c:pt>
                <c:pt idx="2655">
                  <c:v>265600000</c:v>
                </c:pt>
                <c:pt idx="2656">
                  <c:v>265700000</c:v>
                </c:pt>
                <c:pt idx="2657">
                  <c:v>265800000</c:v>
                </c:pt>
                <c:pt idx="2658">
                  <c:v>265900000</c:v>
                </c:pt>
                <c:pt idx="2659">
                  <c:v>266000000</c:v>
                </c:pt>
                <c:pt idx="2660">
                  <c:v>266100000</c:v>
                </c:pt>
                <c:pt idx="2661">
                  <c:v>266200000</c:v>
                </c:pt>
                <c:pt idx="2662">
                  <c:v>266300000</c:v>
                </c:pt>
                <c:pt idx="2663">
                  <c:v>266400000</c:v>
                </c:pt>
                <c:pt idx="2664">
                  <c:v>266500000</c:v>
                </c:pt>
                <c:pt idx="2665">
                  <c:v>266600000</c:v>
                </c:pt>
                <c:pt idx="2666">
                  <c:v>266700000</c:v>
                </c:pt>
                <c:pt idx="2667">
                  <c:v>266800000</c:v>
                </c:pt>
                <c:pt idx="2668">
                  <c:v>266900000</c:v>
                </c:pt>
                <c:pt idx="2669">
                  <c:v>267000000</c:v>
                </c:pt>
                <c:pt idx="2670">
                  <c:v>267100000</c:v>
                </c:pt>
                <c:pt idx="2671">
                  <c:v>267200000</c:v>
                </c:pt>
                <c:pt idx="2672">
                  <c:v>267300000</c:v>
                </c:pt>
                <c:pt idx="2673">
                  <c:v>267400000</c:v>
                </c:pt>
                <c:pt idx="2674">
                  <c:v>267500000</c:v>
                </c:pt>
                <c:pt idx="2675">
                  <c:v>267600000</c:v>
                </c:pt>
                <c:pt idx="2676">
                  <c:v>267700000</c:v>
                </c:pt>
                <c:pt idx="2677">
                  <c:v>267800000</c:v>
                </c:pt>
                <c:pt idx="2678">
                  <c:v>267900000</c:v>
                </c:pt>
                <c:pt idx="2679">
                  <c:v>268000000</c:v>
                </c:pt>
                <c:pt idx="2680">
                  <c:v>268100000</c:v>
                </c:pt>
                <c:pt idx="2681">
                  <c:v>268200000</c:v>
                </c:pt>
                <c:pt idx="2682">
                  <c:v>268300000</c:v>
                </c:pt>
                <c:pt idx="2683">
                  <c:v>268400000</c:v>
                </c:pt>
                <c:pt idx="2684">
                  <c:v>268500000</c:v>
                </c:pt>
                <c:pt idx="2685">
                  <c:v>268600000</c:v>
                </c:pt>
                <c:pt idx="2686">
                  <c:v>268700000</c:v>
                </c:pt>
                <c:pt idx="2687">
                  <c:v>268800000</c:v>
                </c:pt>
                <c:pt idx="2688">
                  <c:v>268900000</c:v>
                </c:pt>
                <c:pt idx="2689">
                  <c:v>269000000</c:v>
                </c:pt>
                <c:pt idx="2690">
                  <c:v>269100000</c:v>
                </c:pt>
                <c:pt idx="2691">
                  <c:v>269200000</c:v>
                </c:pt>
                <c:pt idx="2692">
                  <c:v>269300000</c:v>
                </c:pt>
                <c:pt idx="2693">
                  <c:v>269400000</c:v>
                </c:pt>
                <c:pt idx="2694">
                  <c:v>269500000</c:v>
                </c:pt>
                <c:pt idx="2695">
                  <c:v>269600000</c:v>
                </c:pt>
                <c:pt idx="2696">
                  <c:v>269700000</c:v>
                </c:pt>
                <c:pt idx="2697">
                  <c:v>269800000</c:v>
                </c:pt>
                <c:pt idx="2698">
                  <c:v>269900000</c:v>
                </c:pt>
                <c:pt idx="2699">
                  <c:v>270000000</c:v>
                </c:pt>
                <c:pt idx="2700">
                  <c:v>270100000</c:v>
                </c:pt>
                <c:pt idx="2701">
                  <c:v>270200000</c:v>
                </c:pt>
                <c:pt idx="2702">
                  <c:v>270300000</c:v>
                </c:pt>
                <c:pt idx="2703">
                  <c:v>270400000</c:v>
                </c:pt>
                <c:pt idx="2704">
                  <c:v>270500000</c:v>
                </c:pt>
                <c:pt idx="2705">
                  <c:v>270600000</c:v>
                </c:pt>
                <c:pt idx="2706">
                  <c:v>270700000</c:v>
                </c:pt>
                <c:pt idx="2707">
                  <c:v>270800000</c:v>
                </c:pt>
                <c:pt idx="2708">
                  <c:v>270900000</c:v>
                </c:pt>
                <c:pt idx="2709">
                  <c:v>271000000</c:v>
                </c:pt>
                <c:pt idx="2710">
                  <c:v>271100000</c:v>
                </c:pt>
                <c:pt idx="2711">
                  <c:v>271200000</c:v>
                </c:pt>
                <c:pt idx="2712">
                  <c:v>271300000</c:v>
                </c:pt>
                <c:pt idx="2713">
                  <c:v>271400000</c:v>
                </c:pt>
                <c:pt idx="2714">
                  <c:v>271500000</c:v>
                </c:pt>
                <c:pt idx="2715">
                  <c:v>271600000</c:v>
                </c:pt>
                <c:pt idx="2716">
                  <c:v>271700000</c:v>
                </c:pt>
                <c:pt idx="2717">
                  <c:v>271800000</c:v>
                </c:pt>
                <c:pt idx="2718">
                  <c:v>271900000</c:v>
                </c:pt>
                <c:pt idx="2719">
                  <c:v>272000000</c:v>
                </c:pt>
                <c:pt idx="2720">
                  <c:v>272100000</c:v>
                </c:pt>
                <c:pt idx="2721">
                  <c:v>272200000</c:v>
                </c:pt>
                <c:pt idx="2722">
                  <c:v>272300000</c:v>
                </c:pt>
                <c:pt idx="2723">
                  <c:v>272400000</c:v>
                </c:pt>
                <c:pt idx="2724">
                  <c:v>272500000</c:v>
                </c:pt>
                <c:pt idx="2725">
                  <c:v>272600000</c:v>
                </c:pt>
                <c:pt idx="2726">
                  <c:v>272700000</c:v>
                </c:pt>
                <c:pt idx="2727">
                  <c:v>272800000</c:v>
                </c:pt>
                <c:pt idx="2728">
                  <c:v>272900000</c:v>
                </c:pt>
                <c:pt idx="2729">
                  <c:v>273000000</c:v>
                </c:pt>
                <c:pt idx="2730">
                  <c:v>273100000</c:v>
                </c:pt>
                <c:pt idx="2731">
                  <c:v>273200000</c:v>
                </c:pt>
                <c:pt idx="2732">
                  <c:v>273300000</c:v>
                </c:pt>
                <c:pt idx="2733">
                  <c:v>273400000</c:v>
                </c:pt>
                <c:pt idx="2734">
                  <c:v>273500000</c:v>
                </c:pt>
                <c:pt idx="2735">
                  <c:v>273600000</c:v>
                </c:pt>
                <c:pt idx="2736">
                  <c:v>273700000</c:v>
                </c:pt>
                <c:pt idx="2737">
                  <c:v>273800000</c:v>
                </c:pt>
                <c:pt idx="2738">
                  <c:v>273900000</c:v>
                </c:pt>
                <c:pt idx="2739">
                  <c:v>274000000</c:v>
                </c:pt>
                <c:pt idx="2740">
                  <c:v>274100000</c:v>
                </c:pt>
                <c:pt idx="2741">
                  <c:v>274200000</c:v>
                </c:pt>
                <c:pt idx="2742">
                  <c:v>274300000</c:v>
                </c:pt>
                <c:pt idx="2743">
                  <c:v>274400000</c:v>
                </c:pt>
                <c:pt idx="2744">
                  <c:v>274500000</c:v>
                </c:pt>
                <c:pt idx="2745">
                  <c:v>274600000</c:v>
                </c:pt>
                <c:pt idx="2746">
                  <c:v>274700000</c:v>
                </c:pt>
                <c:pt idx="2747">
                  <c:v>274800000</c:v>
                </c:pt>
                <c:pt idx="2748">
                  <c:v>274900000</c:v>
                </c:pt>
                <c:pt idx="2749">
                  <c:v>275000000</c:v>
                </c:pt>
                <c:pt idx="2750">
                  <c:v>275100000</c:v>
                </c:pt>
                <c:pt idx="2751">
                  <c:v>275200000</c:v>
                </c:pt>
                <c:pt idx="2752">
                  <c:v>275300000</c:v>
                </c:pt>
                <c:pt idx="2753">
                  <c:v>275400000</c:v>
                </c:pt>
                <c:pt idx="2754">
                  <c:v>275500000</c:v>
                </c:pt>
                <c:pt idx="2755">
                  <c:v>275600000</c:v>
                </c:pt>
                <c:pt idx="2756">
                  <c:v>275700000</c:v>
                </c:pt>
                <c:pt idx="2757">
                  <c:v>275800000</c:v>
                </c:pt>
                <c:pt idx="2758">
                  <c:v>275900000</c:v>
                </c:pt>
                <c:pt idx="2759">
                  <c:v>276000000</c:v>
                </c:pt>
                <c:pt idx="2760">
                  <c:v>276100000</c:v>
                </c:pt>
                <c:pt idx="2761">
                  <c:v>276200000</c:v>
                </c:pt>
                <c:pt idx="2762">
                  <c:v>276300000</c:v>
                </c:pt>
                <c:pt idx="2763">
                  <c:v>276400000</c:v>
                </c:pt>
                <c:pt idx="2764">
                  <c:v>276500000</c:v>
                </c:pt>
                <c:pt idx="2765">
                  <c:v>276600000</c:v>
                </c:pt>
                <c:pt idx="2766">
                  <c:v>276700000</c:v>
                </c:pt>
                <c:pt idx="2767">
                  <c:v>276800000</c:v>
                </c:pt>
                <c:pt idx="2768">
                  <c:v>276900000</c:v>
                </c:pt>
                <c:pt idx="2769">
                  <c:v>277000000</c:v>
                </c:pt>
                <c:pt idx="2770">
                  <c:v>277100000</c:v>
                </c:pt>
                <c:pt idx="2771">
                  <c:v>277200000</c:v>
                </c:pt>
                <c:pt idx="2772">
                  <c:v>277300000</c:v>
                </c:pt>
                <c:pt idx="2773">
                  <c:v>277400000</c:v>
                </c:pt>
                <c:pt idx="2774">
                  <c:v>277500000</c:v>
                </c:pt>
                <c:pt idx="2775">
                  <c:v>277600000</c:v>
                </c:pt>
                <c:pt idx="2776">
                  <c:v>277700000</c:v>
                </c:pt>
                <c:pt idx="2777">
                  <c:v>277800000</c:v>
                </c:pt>
                <c:pt idx="2778">
                  <c:v>277900000</c:v>
                </c:pt>
                <c:pt idx="2779">
                  <c:v>278000000</c:v>
                </c:pt>
                <c:pt idx="2780">
                  <c:v>278100000</c:v>
                </c:pt>
                <c:pt idx="2781">
                  <c:v>278200000</c:v>
                </c:pt>
                <c:pt idx="2782">
                  <c:v>278300000</c:v>
                </c:pt>
                <c:pt idx="2783">
                  <c:v>278400000</c:v>
                </c:pt>
                <c:pt idx="2784">
                  <c:v>278500000</c:v>
                </c:pt>
                <c:pt idx="2785">
                  <c:v>278600000</c:v>
                </c:pt>
                <c:pt idx="2786">
                  <c:v>278700000</c:v>
                </c:pt>
                <c:pt idx="2787">
                  <c:v>278800000</c:v>
                </c:pt>
                <c:pt idx="2788">
                  <c:v>278900000</c:v>
                </c:pt>
                <c:pt idx="2789">
                  <c:v>279000000</c:v>
                </c:pt>
                <c:pt idx="2790">
                  <c:v>279100000</c:v>
                </c:pt>
                <c:pt idx="2791">
                  <c:v>279200000</c:v>
                </c:pt>
                <c:pt idx="2792">
                  <c:v>279300000</c:v>
                </c:pt>
                <c:pt idx="2793">
                  <c:v>279400000</c:v>
                </c:pt>
                <c:pt idx="2794">
                  <c:v>279500000</c:v>
                </c:pt>
                <c:pt idx="2795">
                  <c:v>279600000</c:v>
                </c:pt>
                <c:pt idx="2796">
                  <c:v>279700000</c:v>
                </c:pt>
                <c:pt idx="2797">
                  <c:v>279800000</c:v>
                </c:pt>
                <c:pt idx="2798">
                  <c:v>279900000</c:v>
                </c:pt>
                <c:pt idx="2799">
                  <c:v>280000000</c:v>
                </c:pt>
                <c:pt idx="2800">
                  <c:v>280100000</c:v>
                </c:pt>
                <c:pt idx="2801">
                  <c:v>280200000</c:v>
                </c:pt>
                <c:pt idx="2802">
                  <c:v>280300000</c:v>
                </c:pt>
                <c:pt idx="2803">
                  <c:v>280400000</c:v>
                </c:pt>
                <c:pt idx="2804">
                  <c:v>280500000</c:v>
                </c:pt>
                <c:pt idx="2805">
                  <c:v>280600000</c:v>
                </c:pt>
                <c:pt idx="2806">
                  <c:v>280700000</c:v>
                </c:pt>
                <c:pt idx="2807">
                  <c:v>280800000</c:v>
                </c:pt>
                <c:pt idx="2808">
                  <c:v>280900000</c:v>
                </c:pt>
                <c:pt idx="2809">
                  <c:v>281000000</c:v>
                </c:pt>
                <c:pt idx="2810">
                  <c:v>281100000</c:v>
                </c:pt>
                <c:pt idx="2811">
                  <c:v>281200000</c:v>
                </c:pt>
                <c:pt idx="2812">
                  <c:v>281300000</c:v>
                </c:pt>
                <c:pt idx="2813">
                  <c:v>281400000</c:v>
                </c:pt>
                <c:pt idx="2814">
                  <c:v>281500000</c:v>
                </c:pt>
                <c:pt idx="2815">
                  <c:v>281600000</c:v>
                </c:pt>
                <c:pt idx="2816">
                  <c:v>281700000</c:v>
                </c:pt>
                <c:pt idx="2817">
                  <c:v>281800000</c:v>
                </c:pt>
                <c:pt idx="2818">
                  <c:v>281900000</c:v>
                </c:pt>
                <c:pt idx="2819">
                  <c:v>282000000</c:v>
                </c:pt>
                <c:pt idx="2820">
                  <c:v>282100000</c:v>
                </c:pt>
                <c:pt idx="2821">
                  <c:v>282200000</c:v>
                </c:pt>
                <c:pt idx="2822">
                  <c:v>282300000</c:v>
                </c:pt>
                <c:pt idx="2823">
                  <c:v>282400000</c:v>
                </c:pt>
                <c:pt idx="2824">
                  <c:v>282500000</c:v>
                </c:pt>
                <c:pt idx="2825">
                  <c:v>282600000</c:v>
                </c:pt>
                <c:pt idx="2826">
                  <c:v>282700000</c:v>
                </c:pt>
                <c:pt idx="2827">
                  <c:v>282800000</c:v>
                </c:pt>
                <c:pt idx="2828">
                  <c:v>282900000</c:v>
                </c:pt>
                <c:pt idx="2829">
                  <c:v>283000000</c:v>
                </c:pt>
                <c:pt idx="2830">
                  <c:v>283100000</c:v>
                </c:pt>
                <c:pt idx="2831">
                  <c:v>283200000</c:v>
                </c:pt>
                <c:pt idx="2832">
                  <c:v>283300000</c:v>
                </c:pt>
                <c:pt idx="2833">
                  <c:v>283400000</c:v>
                </c:pt>
                <c:pt idx="2834">
                  <c:v>283500000</c:v>
                </c:pt>
                <c:pt idx="2835">
                  <c:v>283600000</c:v>
                </c:pt>
                <c:pt idx="2836">
                  <c:v>283700000</c:v>
                </c:pt>
                <c:pt idx="2837">
                  <c:v>283800000</c:v>
                </c:pt>
                <c:pt idx="2838">
                  <c:v>283900000</c:v>
                </c:pt>
                <c:pt idx="2839">
                  <c:v>284000000</c:v>
                </c:pt>
                <c:pt idx="2840">
                  <c:v>284100000</c:v>
                </c:pt>
                <c:pt idx="2841">
                  <c:v>284200000</c:v>
                </c:pt>
                <c:pt idx="2842">
                  <c:v>284300000</c:v>
                </c:pt>
                <c:pt idx="2843">
                  <c:v>284400000</c:v>
                </c:pt>
                <c:pt idx="2844">
                  <c:v>284500000</c:v>
                </c:pt>
                <c:pt idx="2845">
                  <c:v>284600000</c:v>
                </c:pt>
                <c:pt idx="2846">
                  <c:v>284700000</c:v>
                </c:pt>
                <c:pt idx="2847">
                  <c:v>284800000</c:v>
                </c:pt>
                <c:pt idx="2848">
                  <c:v>284900000</c:v>
                </c:pt>
                <c:pt idx="2849">
                  <c:v>285000000</c:v>
                </c:pt>
                <c:pt idx="2850">
                  <c:v>285100000</c:v>
                </c:pt>
                <c:pt idx="2851">
                  <c:v>285200000</c:v>
                </c:pt>
                <c:pt idx="2852">
                  <c:v>285300000</c:v>
                </c:pt>
                <c:pt idx="2853">
                  <c:v>285400000</c:v>
                </c:pt>
                <c:pt idx="2854">
                  <c:v>285500000</c:v>
                </c:pt>
                <c:pt idx="2855">
                  <c:v>285600000</c:v>
                </c:pt>
                <c:pt idx="2856">
                  <c:v>285700000</c:v>
                </c:pt>
                <c:pt idx="2857">
                  <c:v>285800000</c:v>
                </c:pt>
                <c:pt idx="2858">
                  <c:v>285900000</c:v>
                </c:pt>
                <c:pt idx="2859">
                  <c:v>286000000</c:v>
                </c:pt>
                <c:pt idx="2860">
                  <c:v>286100000</c:v>
                </c:pt>
                <c:pt idx="2861">
                  <c:v>286200000</c:v>
                </c:pt>
                <c:pt idx="2862">
                  <c:v>286300000</c:v>
                </c:pt>
                <c:pt idx="2863">
                  <c:v>286400000</c:v>
                </c:pt>
                <c:pt idx="2864">
                  <c:v>286500000</c:v>
                </c:pt>
                <c:pt idx="2865">
                  <c:v>286600000</c:v>
                </c:pt>
                <c:pt idx="2866">
                  <c:v>286700000</c:v>
                </c:pt>
                <c:pt idx="2867">
                  <c:v>286800000</c:v>
                </c:pt>
                <c:pt idx="2868">
                  <c:v>286900000</c:v>
                </c:pt>
                <c:pt idx="2869">
                  <c:v>287000000</c:v>
                </c:pt>
                <c:pt idx="2870">
                  <c:v>287100000</c:v>
                </c:pt>
                <c:pt idx="2871">
                  <c:v>287200000</c:v>
                </c:pt>
                <c:pt idx="2872">
                  <c:v>287300000</c:v>
                </c:pt>
                <c:pt idx="2873">
                  <c:v>287400000</c:v>
                </c:pt>
                <c:pt idx="2874">
                  <c:v>287500000</c:v>
                </c:pt>
                <c:pt idx="2875">
                  <c:v>287600000</c:v>
                </c:pt>
                <c:pt idx="2876">
                  <c:v>287700000</c:v>
                </c:pt>
                <c:pt idx="2877">
                  <c:v>287800000</c:v>
                </c:pt>
                <c:pt idx="2878">
                  <c:v>287900000</c:v>
                </c:pt>
                <c:pt idx="2879">
                  <c:v>288000000</c:v>
                </c:pt>
                <c:pt idx="2880">
                  <c:v>288100000</c:v>
                </c:pt>
                <c:pt idx="2881">
                  <c:v>288200000</c:v>
                </c:pt>
                <c:pt idx="2882">
                  <c:v>288300000</c:v>
                </c:pt>
                <c:pt idx="2883">
                  <c:v>288400000</c:v>
                </c:pt>
                <c:pt idx="2884">
                  <c:v>288500000</c:v>
                </c:pt>
                <c:pt idx="2885">
                  <c:v>288600000</c:v>
                </c:pt>
                <c:pt idx="2886">
                  <c:v>288700000</c:v>
                </c:pt>
                <c:pt idx="2887">
                  <c:v>288800000</c:v>
                </c:pt>
                <c:pt idx="2888">
                  <c:v>288900000</c:v>
                </c:pt>
                <c:pt idx="2889">
                  <c:v>289000000</c:v>
                </c:pt>
                <c:pt idx="2890">
                  <c:v>289100000</c:v>
                </c:pt>
                <c:pt idx="2891">
                  <c:v>289200000</c:v>
                </c:pt>
                <c:pt idx="2892">
                  <c:v>289300000</c:v>
                </c:pt>
                <c:pt idx="2893">
                  <c:v>289400000</c:v>
                </c:pt>
                <c:pt idx="2894">
                  <c:v>289500000</c:v>
                </c:pt>
                <c:pt idx="2895">
                  <c:v>289600000</c:v>
                </c:pt>
                <c:pt idx="2896">
                  <c:v>289700000</c:v>
                </c:pt>
                <c:pt idx="2897">
                  <c:v>289800000</c:v>
                </c:pt>
                <c:pt idx="2898">
                  <c:v>289900000</c:v>
                </c:pt>
                <c:pt idx="2899">
                  <c:v>290000000</c:v>
                </c:pt>
                <c:pt idx="2900">
                  <c:v>290100000</c:v>
                </c:pt>
                <c:pt idx="2901">
                  <c:v>290200000</c:v>
                </c:pt>
                <c:pt idx="2902">
                  <c:v>290300000</c:v>
                </c:pt>
                <c:pt idx="2903">
                  <c:v>290400000</c:v>
                </c:pt>
                <c:pt idx="2904">
                  <c:v>290500000</c:v>
                </c:pt>
                <c:pt idx="2905">
                  <c:v>290600000</c:v>
                </c:pt>
                <c:pt idx="2906">
                  <c:v>290700000</c:v>
                </c:pt>
                <c:pt idx="2907">
                  <c:v>290800000</c:v>
                </c:pt>
                <c:pt idx="2908">
                  <c:v>290900000</c:v>
                </c:pt>
                <c:pt idx="2909">
                  <c:v>291000000</c:v>
                </c:pt>
                <c:pt idx="2910">
                  <c:v>291100000</c:v>
                </c:pt>
                <c:pt idx="2911">
                  <c:v>291200000</c:v>
                </c:pt>
                <c:pt idx="2912">
                  <c:v>291300000</c:v>
                </c:pt>
                <c:pt idx="2913">
                  <c:v>291400000</c:v>
                </c:pt>
                <c:pt idx="2914">
                  <c:v>291500000</c:v>
                </c:pt>
                <c:pt idx="2915">
                  <c:v>291600000</c:v>
                </c:pt>
                <c:pt idx="2916">
                  <c:v>291700000</c:v>
                </c:pt>
                <c:pt idx="2917">
                  <c:v>291800000</c:v>
                </c:pt>
                <c:pt idx="2918">
                  <c:v>291900000</c:v>
                </c:pt>
                <c:pt idx="2919">
                  <c:v>292000000</c:v>
                </c:pt>
                <c:pt idx="2920">
                  <c:v>292100000</c:v>
                </c:pt>
                <c:pt idx="2921">
                  <c:v>292200000</c:v>
                </c:pt>
                <c:pt idx="2922">
                  <c:v>292300000</c:v>
                </c:pt>
                <c:pt idx="2923">
                  <c:v>292400000</c:v>
                </c:pt>
                <c:pt idx="2924">
                  <c:v>292500000</c:v>
                </c:pt>
                <c:pt idx="2925">
                  <c:v>292600000</c:v>
                </c:pt>
                <c:pt idx="2926">
                  <c:v>292700000</c:v>
                </c:pt>
                <c:pt idx="2927">
                  <c:v>292800000</c:v>
                </c:pt>
                <c:pt idx="2928">
                  <c:v>292900000</c:v>
                </c:pt>
                <c:pt idx="2929">
                  <c:v>293000000</c:v>
                </c:pt>
                <c:pt idx="2930">
                  <c:v>293100000</c:v>
                </c:pt>
                <c:pt idx="2931">
                  <c:v>293200000</c:v>
                </c:pt>
                <c:pt idx="2932">
                  <c:v>293300000</c:v>
                </c:pt>
                <c:pt idx="2933">
                  <c:v>293400000</c:v>
                </c:pt>
                <c:pt idx="2934">
                  <c:v>293500000</c:v>
                </c:pt>
                <c:pt idx="2935">
                  <c:v>293600000</c:v>
                </c:pt>
                <c:pt idx="2936">
                  <c:v>293700000</c:v>
                </c:pt>
                <c:pt idx="2937">
                  <c:v>293800000</c:v>
                </c:pt>
                <c:pt idx="2938">
                  <c:v>293900000</c:v>
                </c:pt>
                <c:pt idx="2939">
                  <c:v>294000000</c:v>
                </c:pt>
                <c:pt idx="2940">
                  <c:v>294100000</c:v>
                </c:pt>
                <c:pt idx="2941">
                  <c:v>294200000</c:v>
                </c:pt>
                <c:pt idx="2942">
                  <c:v>294300000</c:v>
                </c:pt>
                <c:pt idx="2943">
                  <c:v>294400000</c:v>
                </c:pt>
                <c:pt idx="2944">
                  <c:v>294500000</c:v>
                </c:pt>
                <c:pt idx="2945">
                  <c:v>294600000</c:v>
                </c:pt>
                <c:pt idx="2946">
                  <c:v>294700000</c:v>
                </c:pt>
                <c:pt idx="2947">
                  <c:v>294800000</c:v>
                </c:pt>
                <c:pt idx="2948">
                  <c:v>294900000</c:v>
                </c:pt>
                <c:pt idx="2949">
                  <c:v>295000000</c:v>
                </c:pt>
                <c:pt idx="2950">
                  <c:v>295100000</c:v>
                </c:pt>
                <c:pt idx="2951">
                  <c:v>295200000</c:v>
                </c:pt>
                <c:pt idx="2952">
                  <c:v>295300000</c:v>
                </c:pt>
                <c:pt idx="2953">
                  <c:v>295400000</c:v>
                </c:pt>
                <c:pt idx="2954">
                  <c:v>295500000</c:v>
                </c:pt>
                <c:pt idx="2955">
                  <c:v>295600000</c:v>
                </c:pt>
                <c:pt idx="2956">
                  <c:v>295700000</c:v>
                </c:pt>
                <c:pt idx="2957">
                  <c:v>295800000</c:v>
                </c:pt>
                <c:pt idx="2958">
                  <c:v>295900000</c:v>
                </c:pt>
                <c:pt idx="2959">
                  <c:v>296000000</c:v>
                </c:pt>
                <c:pt idx="2960">
                  <c:v>296100000</c:v>
                </c:pt>
                <c:pt idx="2961">
                  <c:v>296200000</c:v>
                </c:pt>
                <c:pt idx="2962">
                  <c:v>296300000</c:v>
                </c:pt>
                <c:pt idx="2963">
                  <c:v>296400000</c:v>
                </c:pt>
                <c:pt idx="2964">
                  <c:v>296500000</c:v>
                </c:pt>
                <c:pt idx="2965">
                  <c:v>296600000</c:v>
                </c:pt>
                <c:pt idx="2966">
                  <c:v>296700000</c:v>
                </c:pt>
                <c:pt idx="2967">
                  <c:v>296800000</c:v>
                </c:pt>
                <c:pt idx="2968">
                  <c:v>296900000</c:v>
                </c:pt>
                <c:pt idx="2969">
                  <c:v>297000000</c:v>
                </c:pt>
                <c:pt idx="2970">
                  <c:v>297100000</c:v>
                </c:pt>
                <c:pt idx="2971">
                  <c:v>297200000</c:v>
                </c:pt>
                <c:pt idx="2972">
                  <c:v>297300000</c:v>
                </c:pt>
                <c:pt idx="2973">
                  <c:v>297400000</c:v>
                </c:pt>
                <c:pt idx="2974">
                  <c:v>297500000</c:v>
                </c:pt>
                <c:pt idx="2975">
                  <c:v>297600000</c:v>
                </c:pt>
                <c:pt idx="2976">
                  <c:v>297700000</c:v>
                </c:pt>
                <c:pt idx="2977">
                  <c:v>297800000</c:v>
                </c:pt>
                <c:pt idx="2978">
                  <c:v>297900000</c:v>
                </c:pt>
                <c:pt idx="2979">
                  <c:v>298000000</c:v>
                </c:pt>
                <c:pt idx="2980">
                  <c:v>298100000</c:v>
                </c:pt>
                <c:pt idx="2981">
                  <c:v>298200000</c:v>
                </c:pt>
                <c:pt idx="2982">
                  <c:v>298300000</c:v>
                </c:pt>
                <c:pt idx="2983">
                  <c:v>298400000</c:v>
                </c:pt>
                <c:pt idx="2984">
                  <c:v>298500000</c:v>
                </c:pt>
                <c:pt idx="2985">
                  <c:v>298600000</c:v>
                </c:pt>
                <c:pt idx="2986">
                  <c:v>298700000</c:v>
                </c:pt>
                <c:pt idx="2987">
                  <c:v>298800000</c:v>
                </c:pt>
                <c:pt idx="2988">
                  <c:v>298900000</c:v>
                </c:pt>
                <c:pt idx="2989">
                  <c:v>299000000</c:v>
                </c:pt>
                <c:pt idx="2990">
                  <c:v>299100000</c:v>
                </c:pt>
                <c:pt idx="2991">
                  <c:v>299200000</c:v>
                </c:pt>
                <c:pt idx="2992">
                  <c:v>299300000</c:v>
                </c:pt>
                <c:pt idx="2993">
                  <c:v>299400000</c:v>
                </c:pt>
                <c:pt idx="2994">
                  <c:v>299500000</c:v>
                </c:pt>
                <c:pt idx="2995">
                  <c:v>299600000</c:v>
                </c:pt>
                <c:pt idx="2996">
                  <c:v>299700000</c:v>
                </c:pt>
                <c:pt idx="2997">
                  <c:v>299800000</c:v>
                </c:pt>
                <c:pt idx="2998">
                  <c:v>299900000</c:v>
                </c:pt>
                <c:pt idx="2999">
                  <c:v>300000000</c:v>
                </c:pt>
              </c:numCache>
            </c:numRef>
          </c:cat>
          <c:val>
            <c:numRef>
              <c:f>Feuil1!$B$937:$B$3936</c:f>
              <c:numCache>
                <c:formatCode>General</c:formatCode>
                <c:ptCount val="3000"/>
                <c:pt idx="0">
                  <c:v>1019720</c:v>
                </c:pt>
                <c:pt idx="1">
                  <c:v>1216072</c:v>
                </c:pt>
                <c:pt idx="2">
                  <c:v>1315992</c:v>
                </c:pt>
                <c:pt idx="3">
                  <c:v>1415992</c:v>
                </c:pt>
                <c:pt idx="4">
                  <c:v>1515992</c:v>
                </c:pt>
                <c:pt idx="5">
                  <c:v>2064552</c:v>
                </c:pt>
                <c:pt idx="6">
                  <c:v>2064552</c:v>
                </c:pt>
                <c:pt idx="7">
                  <c:v>2064552</c:v>
                </c:pt>
                <c:pt idx="8">
                  <c:v>2064552</c:v>
                </c:pt>
                <c:pt idx="9">
                  <c:v>2064552</c:v>
                </c:pt>
                <c:pt idx="10">
                  <c:v>3113128</c:v>
                </c:pt>
                <c:pt idx="11">
                  <c:v>3113128</c:v>
                </c:pt>
                <c:pt idx="12">
                  <c:v>3113128</c:v>
                </c:pt>
                <c:pt idx="13">
                  <c:v>3113128</c:v>
                </c:pt>
                <c:pt idx="14">
                  <c:v>3113128</c:v>
                </c:pt>
                <c:pt idx="15">
                  <c:v>3113128</c:v>
                </c:pt>
                <c:pt idx="16">
                  <c:v>3113128</c:v>
                </c:pt>
                <c:pt idx="17">
                  <c:v>3113128</c:v>
                </c:pt>
                <c:pt idx="18">
                  <c:v>3113128</c:v>
                </c:pt>
                <c:pt idx="19">
                  <c:v>3113128</c:v>
                </c:pt>
                <c:pt idx="20">
                  <c:v>4161704</c:v>
                </c:pt>
                <c:pt idx="21">
                  <c:v>4161704</c:v>
                </c:pt>
                <c:pt idx="22">
                  <c:v>4161704</c:v>
                </c:pt>
                <c:pt idx="23">
                  <c:v>4161704</c:v>
                </c:pt>
                <c:pt idx="24">
                  <c:v>4161704</c:v>
                </c:pt>
                <c:pt idx="25">
                  <c:v>4161704</c:v>
                </c:pt>
                <c:pt idx="26">
                  <c:v>4161704</c:v>
                </c:pt>
                <c:pt idx="27">
                  <c:v>4161704</c:v>
                </c:pt>
                <c:pt idx="28">
                  <c:v>4161704</c:v>
                </c:pt>
                <c:pt idx="29">
                  <c:v>4161704</c:v>
                </c:pt>
                <c:pt idx="30">
                  <c:v>4161704</c:v>
                </c:pt>
                <c:pt idx="31">
                  <c:v>5210280</c:v>
                </c:pt>
                <c:pt idx="32">
                  <c:v>5210280</c:v>
                </c:pt>
                <c:pt idx="33">
                  <c:v>5210280</c:v>
                </c:pt>
                <c:pt idx="34">
                  <c:v>5210280</c:v>
                </c:pt>
                <c:pt idx="35">
                  <c:v>5210280</c:v>
                </c:pt>
                <c:pt idx="36">
                  <c:v>5210280</c:v>
                </c:pt>
                <c:pt idx="37">
                  <c:v>5210280</c:v>
                </c:pt>
                <c:pt idx="38">
                  <c:v>5210280</c:v>
                </c:pt>
                <c:pt idx="39">
                  <c:v>5210280</c:v>
                </c:pt>
                <c:pt idx="40">
                  <c:v>5210280</c:v>
                </c:pt>
                <c:pt idx="41">
                  <c:v>6258936</c:v>
                </c:pt>
                <c:pt idx="42">
                  <c:v>6258936</c:v>
                </c:pt>
                <c:pt idx="43">
                  <c:v>6258936</c:v>
                </c:pt>
                <c:pt idx="44">
                  <c:v>6258936</c:v>
                </c:pt>
                <c:pt idx="45">
                  <c:v>6258936</c:v>
                </c:pt>
                <c:pt idx="46">
                  <c:v>6258936</c:v>
                </c:pt>
                <c:pt idx="47">
                  <c:v>6258936</c:v>
                </c:pt>
                <c:pt idx="48">
                  <c:v>6258936</c:v>
                </c:pt>
                <c:pt idx="49">
                  <c:v>6258936</c:v>
                </c:pt>
                <c:pt idx="50">
                  <c:v>6258936</c:v>
                </c:pt>
                <c:pt idx="51">
                  <c:v>6258936</c:v>
                </c:pt>
                <c:pt idx="52">
                  <c:v>7307512</c:v>
                </c:pt>
                <c:pt idx="53">
                  <c:v>7307512</c:v>
                </c:pt>
                <c:pt idx="54">
                  <c:v>7307512</c:v>
                </c:pt>
                <c:pt idx="55">
                  <c:v>7307512</c:v>
                </c:pt>
                <c:pt idx="56">
                  <c:v>7307512</c:v>
                </c:pt>
                <c:pt idx="57">
                  <c:v>7307512</c:v>
                </c:pt>
                <c:pt idx="58">
                  <c:v>7307512</c:v>
                </c:pt>
                <c:pt idx="59">
                  <c:v>7307512</c:v>
                </c:pt>
                <c:pt idx="60">
                  <c:v>7307512</c:v>
                </c:pt>
                <c:pt idx="61">
                  <c:v>7307512</c:v>
                </c:pt>
                <c:pt idx="62">
                  <c:v>8356088</c:v>
                </c:pt>
                <c:pt idx="63">
                  <c:v>8412016</c:v>
                </c:pt>
                <c:pt idx="64">
                  <c:v>8833592</c:v>
                </c:pt>
                <c:pt idx="65">
                  <c:v>8833272</c:v>
                </c:pt>
                <c:pt idx="66">
                  <c:v>8833272</c:v>
                </c:pt>
                <c:pt idx="67">
                  <c:v>8833272</c:v>
                </c:pt>
                <c:pt idx="68">
                  <c:v>8833272</c:v>
                </c:pt>
                <c:pt idx="69">
                  <c:v>8833272</c:v>
                </c:pt>
                <c:pt idx="70">
                  <c:v>8833272</c:v>
                </c:pt>
                <c:pt idx="71">
                  <c:v>8833272</c:v>
                </c:pt>
                <c:pt idx="72">
                  <c:v>8833272</c:v>
                </c:pt>
                <c:pt idx="73">
                  <c:v>9881848</c:v>
                </c:pt>
                <c:pt idx="74">
                  <c:v>9881848</c:v>
                </c:pt>
                <c:pt idx="75">
                  <c:v>9881848</c:v>
                </c:pt>
                <c:pt idx="76">
                  <c:v>9881848</c:v>
                </c:pt>
                <c:pt idx="77">
                  <c:v>9881848</c:v>
                </c:pt>
                <c:pt idx="78">
                  <c:v>9881848</c:v>
                </c:pt>
                <c:pt idx="79">
                  <c:v>9881848</c:v>
                </c:pt>
                <c:pt idx="80">
                  <c:v>9881848</c:v>
                </c:pt>
                <c:pt idx="81">
                  <c:v>9881848</c:v>
                </c:pt>
                <c:pt idx="82">
                  <c:v>9881848</c:v>
                </c:pt>
                <c:pt idx="83">
                  <c:v>10930424</c:v>
                </c:pt>
                <c:pt idx="84">
                  <c:v>10930424</c:v>
                </c:pt>
                <c:pt idx="85">
                  <c:v>10930424</c:v>
                </c:pt>
                <c:pt idx="86">
                  <c:v>10930424</c:v>
                </c:pt>
                <c:pt idx="87">
                  <c:v>10930424</c:v>
                </c:pt>
                <c:pt idx="88">
                  <c:v>10930424</c:v>
                </c:pt>
                <c:pt idx="89">
                  <c:v>10930424</c:v>
                </c:pt>
                <c:pt idx="90">
                  <c:v>10930424</c:v>
                </c:pt>
                <c:pt idx="91">
                  <c:v>10930424</c:v>
                </c:pt>
                <c:pt idx="92">
                  <c:v>10930424</c:v>
                </c:pt>
                <c:pt idx="93">
                  <c:v>10930424</c:v>
                </c:pt>
                <c:pt idx="94">
                  <c:v>11979000</c:v>
                </c:pt>
                <c:pt idx="95">
                  <c:v>11979000</c:v>
                </c:pt>
                <c:pt idx="96">
                  <c:v>11979000</c:v>
                </c:pt>
                <c:pt idx="97">
                  <c:v>11979000</c:v>
                </c:pt>
                <c:pt idx="98">
                  <c:v>11979000</c:v>
                </c:pt>
                <c:pt idx="99">
                  <c:v>11979000</c:v>
                </c:pt>
                <c:pt idx="100">
                  <c:v>11979000</c:v>
                </c:pt>
                <c:pt idx="101">
                  <c:v>11979000</c:v>
                </c:pt>
                <c:pt idx="102">
                  <c:v>11979000</c:v>
                </c:pt>
                <c:pt idx="103">
                  <c:v>11979000</c:v>
                </c:pt>
                <c:pt idx="104">
                  <c:v>13027576</c:v>
                </c:pt>
                <c:pt idx="105">
                  <c:v>13027576</c:v>
                </c:pt>
                <c:pt idx="106">
                  <c:v>13027576</c:v>
                </c:pt>
                <c:pt idx="107">
                  <c:v>13027576</c:v>
                </c:pt>
                <c:pt idx="108">
                  <c:v>13027576</c:v>
                </c:pt>
                <c:pt idx="109">
                  <c:v>13027576</c:v>
                </c:pt>
                <c:pt idx="110">
                  <c:v>13027576</c:v>
                </c:pt>
                <c:pt idx="111">
                  <c:v>13027576</c:v>
                </c:pt>
                <c:pt idx="112">
                  <c:v>13027576</c:v>
                </c:pt>
                <c:pt idx="113">
                  <c:v>13027576</c:v>
                </c:pt>
                <c:pt idx="114">
                  <c:v>13027576</c:v>
                </c:pt>
                <c:pt idx="115">
                  <c:v>14076152</c:v>
                </c:pt>
                <c:pt idx="116">
                  <c:v>14076152</c:v>
                </c:pt>
                <c:pt idx="117">
                  <c:v>14076152</c:v>
                </c:pt>
                <c:pt idx="118">
                  <c:v>14076152</c:v>
                </c:pt>
                <c:pt idx="119">
                  <c:v>14076152</c:v>
                </c:pt>
                <c:pt idx="120">
                  <c:v>14076152</c:v>
                </c:pt>
                <c:pt idx="121">
                  <c:v>14076152</c:v>
                </c:pt>
                <c:pt idx="122">
                  <c:v>14076152</c:v>
                </c:pt>
                <c:pt idx="123">
                  <c:v>14076152</c:v>
                </c:pt>
                <c:pt idx="124">
                  <c:v>14076152</c:v>
                </c:pt>
                <c:pt idx="125">
                  <c:v>15124728</c:v>
                </c:pt>
                <c:pt idx="126">
                  <c:v>15124728</c:v>
                </c:pt>
                <c:pt idx="127">
                  <c:v>15124728</c:v>
                </c:pt>
                <c:pt idx="128">
                  <c:v>15124728</c:v>
                </c:pt>
                <c:pt idx="129">
                  <c:v>15124728</c:v>
                </c:pt>
                <c:pt idx="130">
                  <c:v>15124728</c:v>
                </c:pt>
                <c:pt idx="131">
                  <c:v>15124728</c:v>
                </c:pt>
                <c:pt idx="132">
                  <c:v>15124728</c:v>
                </c:pt>
                <c:pt idx="133">
                  <c:v>15124728</c:v>
                </c:pt>
                <c:pt idx="134">
                  <c:v>15124728</c:v>
                </c:pt>
                <c:pt idx="135">
                  <c:v>15124728</c:v>
                </c:pt>
                <c:pt idx="136">
                  <c:v>16173304</c:v>
                </c:pt>
                <c:pt idx="137">
                  <c:v>16173304</c:v>
                </c:pt>
                <c:pt idx="138">
                  <c:v>16173304</c:v>
                </c:pt>
                <c:pt idx="139">
                  <c:v>16173304</c:v>
                </c:pt>
                <c:pt idx="140">
                  <c:v>16173304</c:v>
                </c:pt>
                <c:pt idx="141">
                  <c:v>16173304</c:v>
                </c:pt>
                <c:pt idx="142">
                  <c:v>16173304</c:v>
                </c:pt>
                <c:pt idx="143">
                  <c:v>16173304</c:v>
                </c:pt>
                <c:pt idx="144">
                  <c:v>16173304</c:v>
                </c:pt>
                <c:pt idx="145">
                  <c:v>16173304</c:v>
                </c:pt>
                <c:pt idx="146">
                  <c:v>17221880</c:v>
                </c:pt>
                <c:pt idx="147">
                  <c:v>17221880</c:v>
                </c:pt>
                <c:pt idx="148">
                  <c:v>17221880</c:v>
                </c:pt>
                <c:pt idx="149">
                  <c:v>17221880</c:v>
                </c:pt>
                <c:pt idx="150">
                  <c:v>17221880</c:v>
                </c:pt>
                <c:pt idx="151">
                  <c:v>17221880</c:v>
                </c:pt>
                <c:pt idx="152">
                  <c:v>17221880</c:v>
                </c:pt>
                <c:pt idx="153">
                  <c:v>17221880</c:v>
                </c:pt>
                <c:pt idx="154">
                  <c:v>17221880</c:v>
                </c:pt>
                <c:pt idx="155">
                  <c:v>17221880</c:v>
                </c:pt>
                <c:pt idx="156">
                  <c:v>17221880</c:v>
                </c:pt>
                <c:pt idx="157">
                  <c:v>18270456</c:v>
                </c:pt>
                <c:pt idx="158">
                  <c:v>18270456</c:v>
                </c:pt>
                <c:pt idx="159">
                  <c:v>18270456</c:v>
                </c:pt>
                <c:pt idx="160">
                  <c:v>18270456</c:v>
                </c:pt>
                <c:pt idx="161">
                  <c:v>18270456</c:v>
                </c:pt>
                <c:pt idx="162">
                  <c:v>18270456</c:v>
                </c:pt>
                <c:pt idx="163">
                  <c:v>18270456</c:v>
                </c:pt>
                <c:pt idx="164">
                  <c:v>18270456</c:v>
                </c:pt>
                <c:pt idx="165">
                  <c:v>18270456</c:v>
                </c:pt>
                <c:pt idx="166">
                  <c:v>18270456</c:v>
                </c:pt>
                <c:pt idx="167">
                  <c:v>19319168</c:v>
                </c:pt>
                <c:pt idx="168">
                  <c:v>19319168</c:v>
                </c:pt>
                <c:pt idx="169">
                  <c:v>19319168</c:v>
                </c:pt>
                <c:pt idx="170">
                  <c:v>19319168</c:v>
                </c:pt>
                <c:pt idx="171">
                  <c:v>19319168</c:v>
                </c:pt>
                <c:pt idx="172">
                  <c:v>19319168</c:v>
                </c:pt>
                <c:pt idx="173">
                  <c:v>19319168</c:v>
                </c:pt>
                <c:pt idx="174">
                  <c:v>19319168</c:v>
                </c:pt>
                <c:pt idx="175">
                  <c:v>19319168</c:v>
                </c:pt>
                <c:pt idx="176">
                  <c:v>19319168</c:v>
                </c:pt>
                <c:pt idx="177">
                  <c:v>19319168</c:v>
                </c:pt>
                <c:pt idx="178">
                  <c:v>20367744</c:v>
                </c:pt>
                <c:pt idx="179">
                  <c:v>20367744</c:v>
                </c:pt>
                <c:pt idx="180">
                  <c:v>20367744</c:v>
                </c:pt>
                <c:pt idx="181">
                  <c:v>20367744</c:v>
                </c:pt>
                <c:pt idx="182">
                  <c:v>20367744</c:v>
                </c:pt>
                <c:pt idx="183">
                  <c:v>20367744</c:v>
                </c:pt>
                <c:pt idx="184">
                  <c:v>20367744</c:v>
                </c:pt>
                <c:pt idx="185">
                  <c:v>20367744</c:v>
                </c:pt>
                <c:pt idx="186">
                  <c:v>20367744</c:v>
                </c:pt>
                <c:pt idx="187">
                  <c:v>20367744</c:v>
                </c:pt>
                <c:pt idx="188">
                  <c:v>21416320</c:v>
                </c:pt>
                <c:pt idx="189">
                  <c:v>21416320</c:v>
                </c:pt>
                <c:pt idx="190">
                  <c:v>21416320</c:v>
                </c:pt>
                <c:pt idx="191">
                  <c:v>21416432</c:v>
                </c:pt>
                <c:pt idx="192">
                  <c:v>21416432</c:v>
                </c:pt>
                <c:pt idx="193">
                  <c:v>21416432</c:v>
                </c:pt>
                <c:pt idx="194">
                  <c:v>21416432</c:v>
                </c:pt>
                <c:pt idx="195">
                  <c:v>21416432</c:v>
                </c:pt>
                <c:pt idx="196">
                  <c:v>21416432</c:v>
                </c:pt>
                <c:pt idx="197">
                  <c:v>21416432</c:v>
                </c:pt>
                <c:pt idx="198">
                  <c:v>21416432</c:v>
                </c:pt>
                <c:pt idx="199">
                  <c:v>22465008</c:v>
                </c:pt>
                <c:pt idx="200">
                  <c:v>22465008</c:v>
                </c:pt>
                <c:pt idx="201">
                  <c:v>22465008</c:v>
                </c:pt>
                <c:pt idx="202">
                  <c:v>22465008</c:v>
                </c:pt>
                <c:pt idx="203">
                  <c:v>22465008</c:v>
                </c:pt>
                <c:pt idx="204">
                  <c:v>22465008</c:v>
                </c:pt>
                <c:pt idx="205">
                  <c:v>22465008</c:v>
                </c:pt>
                <c:pt idx="206">
                  <c:v>22465008</c:v>
                </c:pt>
                <c:pt idx="207">
                  <c:v>22465008</c:v>
                </c:pt>
                <c:pt idx="208">
                  <c:v>22465008</c:v>
                </c:pt>
                <c:pt idx="209">
                  <c:v>23513584</c:v>
                </c:pt>
                <c:pt idx="210">
                  <c:v>23513584</c:v>
                </c:pt>
                <c:pt idx="211">
                  <c:v>23513584</c:v>
                </c:pt>
                <c:pt idx="212">
                  <c:v>23513584</c:v>
                </c:pt>
                <c:pt idx="213">
                  <c:v>23513584</c:v>
                </c:pt>
                <c:pt idx="214">
                  <c:v>23513584</c:v>
                </c:pt>
                <c:pt idx="215">
                  <c:v>23513584</c:v>
                </c:pt>
                <c:pt idx="216">
                  <c:v>23513584</c:v>
                </c:pt>
                <c:pt idx="217">
                  <c:v>23513584</c:v>
                </c:pt>
                <c:pt idx="218">
                  <c:v>23513584</c:v>
                </c:pt>
                <c:pt idx="219">
                  <c:v>23513584</c:v>
                </c:pt>
                <c:pt idx="220">
                  <c:v>24562160</c:v>
                </c:pt>
                <c:pt idx="221">
                  <c:v>24562160</c:v>
                </c:pt>
                <c:pt idx="222">
                  <c:v>24562160</c:v>
                </c:pt>
                <c:pt idx="223">
                  <c:v>24562160</c:v>
                </c:pt>
                <c:pt idx="224">
                  <c:v>24562160</c:v>
                </c:pt>
                <c:pt idx="225">
                  <c:v>24562160</c:v>
                </c:pt>
                <c:pt idx="226">
                  <c:v>24562160</c:v>
                </c:pt>
                <c:pt idx="227">
                  <c:v>24562160</c:v>
                </c:pt>
                <c:pt idx="228">
                  <c:v>24562160</c:v>
                </c:pt>
                <c:pt idx="229">
                  <c:v>24562160</c:v>
                </c:pt>
                <c:pt idx="230">
                  <c:v>25610736</c:v>
                </c:pt>
                <c:pt idx="231">
                  <c:v>25610736</c:v>
                </c:pt>
                <c:pt idx="232">
                  <c:v>25610736</c:v>
                </c:pt>
                <c:pt idx="233">
                  <c:v>25610736</c:v>
                </c:pt>
                <c:pt idx="234">
                  <c:v>25610736</c:v>
                </c:pt>
                <c:pt idx="235">
                  <c:v>25610736</c:v>
                </c:pt>
                <c:pt idx="236">
                  <c:v>25610736</c:v>
                </c:pt>
                <c:pt idx="237">
                  <c:v>25610736</c:v>
                </c:pt>
                <c:pt idx="238">
                  <c:v>25610736</c:v>
                </c:pt>
                <c:pt idx="239">
                  <c:v>25610736</c:v>
                </c:pt>
                <c:pt idx="240">
                  <c:v>25610736</c:v>
                </c:pt>
                <c:pt idx="241">
                  <c:v>26659312</c:v>
                </c:pt>
                <c:pt idx="242">
                  <c:v>26659312</c:v>
                </c:pt>
                <c:pt idx="243">
                  <c:v>26659312</c:v>
                </c:pt>
                <c:pt idx="244">
                  <c:v>26659312</c:v>
                </c:pt>
                <c:pt idx="245">
                  <c:v>26659312</c:v>
                </c:pt>
                <c:pt idx="246">
                  <c:v>26659312</c:v>
                </c:pt>
                <c:pt idx="247">
                  <c:v>26659312</c:v>
                </c:pt>
                <c:pt idx="248">
                  <c:v>26659312</c:v>
                </c:pt>
                <c:pt idx="249">
                  <c:v>26659312</c:v>
                </c:pt>
                <c:pt idx="250">
                  <c:v>26659312</c:v>
                </c:pt>
                <c:pt idx="251">
                  <c:v>27707888</c:v>
                </c:pt>
                <c:pt idx="252">
                  <c:v>27707888</c:v>
                </c:pt>
                <c:pt idx="253">
                  <c:v>27707888</c:v>
                </c:pt>
                <c:pt idx="254">
                  <c:v>27707888</c:v>
                </c:pt>
                <c:pt idx="255">
                  <c:v>27707888</c:v>
                </c:pt>
                <c:pt idx="256">
                  <c:v>27707888</c:v>
                </c:pt>
                <c:pt idx="257">
                  <c:v>27707888</c:v>
                </c:pt>
                <c:pt idx="258">
                  <c:v>27707888</c:v>
                </c:pt>
                <c:pt idx="259">
                  <c:v>27707888</c:v>
                </c:pt>
                <c:pt idx="260">
                  <c:v>27707888</c:v>
                </c:pt>
                <c:pt idx="261">
                  <c:v>27707888</c:v>
                </c:pt>
                <c:pt idx="262">
                  <c:v>28756464</c:v>
                </c:pt>
                <c:pt idx="263">
                  <c:v>28756464</c:v>
                </c:pt>
                <c:pt idx="264">
                  <c:v>28756464</c:v>
                </c:pt>
                <c:pt idx="265">
                  <c:v>28756464</c:v>
                </c:pt>
                <c:pt idx="266">
                  <c:v>28756464</c:v>
                </c:pt>
                <c:pt idx="267">
                  <c:v>28756464</c:v>
                </c:pt>
                <c:pt idx="268">
                  <c:v>28756464</c:v>
                </c:pt>
                <c:pt idx="269">
                  <c:v>28756464</c:v>
                </c:pt>
                <c:pt idx="270">
                  <c:v>28756464</c:v>
                </c:pt>
                <c:pt idx="271">
                  <c:v>28756464</c:v>
                </c:pt>
                <c:pt idx="272">
                  <c:v>29805040</c:v>
                </c:pt>
                <c:pt idx="273">
                  <c:v>29805040</c:v>
                </c:pt>
                <c:pt idx="274">
                  <c:v>29805040</c:v>
                </c:pt>
                <c:pt idx="275">
                  <c:v>29805040</c:v>
                </c:pt>
                <c:pt idx="276">
                  <c:v>29805040</c:v>
                </c:pt>
                <c:pt idx="277">
                  <c:v>29805040</c:v>
                </c:pt>
                <c:pt idx="278">
                  <c:v>29805040</c:v>
                </c:pt>
                <c:pt idx="279">
                  <c:v>29805040</c:v>
                </c:pt>
                <c:pt idx="280">
                  <c:v>29805040</c:v>
                </c:pt>
                <c:pt idx="281">
                  <c:v>29805040</c:v>
                </c:pt>
                <c:pt idx="282">
                  <c:v>29805040</c:v>
                </c:pt>
                <c:pt idx="283">
                  <c:v>30853616</c:v>
                </c:pt>
                <c:pt idx="284">
                  <c:v>30853616</c:v>
                </c:pt>
                <c:pt idx="285">
                  <c:v>30853616</c:v>
                </c:pt>
                <c:pt idx="286">
                  <c:v>30853616</c:v>
                </c:pt>
                <c:pt idx="287">
                  <c:v>30853616</c:v>
                </c:pt>
                <c:pt idx="288">
                  <c:v>30853616</c:v>
                </c:pt>
                <c:pt idx="289">
                  <c:v>30853616</c:v>
                </c:pt>
                <c:pt idx="290">
                  <c:v>30853616</c:v>
                </c:pt>
                <c:pt idx="291">
                  <c:v>30853616</c:v>
                </c:pt>
                <c:pt idx="292">
                  <c:v>30853616</c:v>
                </c:pt>
                <c:pt idx="293">
                  <c:v>31902192</c:v>
                </c:pt>
                <c:pt idx="294">
                  <c:v>31902192</c:v>
                </c:pt>
                <c:pt idx="295">
                  <c:v>31902192</c:v>
                </c:pt>
                <c:pt idx="296">
                  <c:v>31902192</c:v>
                </c:pt>
                <c:pt idx="297">
                  <c:v>31902192</c:v>
                </c:pt>
                <c:pt idx="298">
                  <c:v>31902192</c:v>
                </c:pt>
                <c:pt idx="299">
                  <c:v>31902192</c:v>
                </c:pt>
                <c:pt idx="300">
                  <c:v>31902192</c:v>
                </c:pt>
                <c:pt idx="301">
                  <c:v>31902192</c:v>
                </c:pt>
                <c:pt idx="302">
                  <c:v>31902192</c:v>
                </c:pt>
                <c:pt idx="303">
                  <c:v>31902192</c:v>
                </c:pt>
                <c:pt idx="304">
                  <c:v>32950768</c:v>
                </c:pt>
                <c:pt idx="305">
                  <c:v>32950768</c:v>
                </c:pt>
                <c:pt idx="306">
                  <c:v>32950768</c:v>
                </c:pt>
                <c:pt idx="307">
                  <c:v>32950768</c:v>
                </c:pt>
                <c:pt idx="308">
                  <c:v>32950768</c:v>
                </c:pt>
                <c:pt idx="309">
                  <c:v>32950768</c:v>
                </c:pt>
                <c:pt idx="310">
                  <c:v>32950768</c:v>
                </c:pt>
                <c:pt idx="311">
                  <c:v>32950768</c:v>
                </c:pt>
                <c:pt idx="312">
                  <c:v>32950768</c:v>
                </c:pt>
                <c:pt idx="313">
                  <c:v>32950768</c:v>
                </c:pt>
                <c:pt idx="314">
                  <c:v>33999344</c:v>
                </c:pt>
                <c:pt idx="315">
                  <c:v>33999344</c:v>
                </c:pt>
                <c:pt idx="316">
                  <c:v>33999344</c:v>
                </c:pt>
                <c:pt idx="317">
                  <c:v>33999344</c:v>
                </c:pt>
                <c:pt idx="318">
                  <c:v>33999344</c:v>
                </c:pt>
                <c:pt idx="319">
                  <c:v>33999344</c:v>
                </c:pt>
                <c:pt idx="320">
                  <c:v>33999344</c:v>
                </c:pt>
                <c:pt idx="321">
                  <c:v>33999344</c:v>
                </c:pt>
                <c:pt idx="322">
                  <c:v>33999344</c:v>
                </c:pt>
                <c:pt idx="323">
                  <c:v>33999344</c:v>
                </c:pt>
                <c:pt idx="324">
                  <c:v>33999344</c:v>
                </c:pt>
                <c:pt idx="325">
                  <c:v>35047920</c:v>
                </c:pt>
                <c:pt idx="326">
                  <c:v>35047920</c:v>
                </c:pt>
                <c:pt idx="327">
                  <c:v>35047920</c:v>
                </c:pt>
                <c:pt idx="328">
                  <c:v>35047920</c:v>
                </c:pt>
                <c:pt idx="329">
                  <c:v>35047920</c:v>
                </c:pt>
                <c:pt idx="330">
                  <c:v>35047920</c:v>
                </c:pt>
                <c:pt idx="331">
                  <c:v>35047920</c:v>
                </c:pt>
                <c:pt idx="332">
                  <c:v>35047920</c:v>
                </c:pt>
                <c:pt idx="333">
                  <c:v>35047920</c:v>
                </c:pt>
                <c:pt idx="334">
                  <c:v>35047920</c:v>
                </c:pt>
                <c:pt idx="335">
                  <c:v>36096496</c:v>
                </c:pt>
                <c:pt idx="336">
                  <c:v>36096496</c:v>
                </c:pt>
                <c:pt idx="337">
                  <c:v>36096496</c:v>
                </c:pt>
                <c:pt idx="338">
                  <c:v>36096496</c:v>
                </c:pt>
                <c:pt idx="339">
                  <c:v>36096496</c:v>
                </c:pt>
                <c:pt idx="340">
                  <c:v>36096496</c:v>
                </c:pt>
                <c:pt idx="341">
                  <c:v>36096496</c:v>
                </c:pt>
                <c:pt idx="342">
                  <c:v>36096496</c:v>
                </c:pt>
                <c:pt idx="343">
                  <c:v>36096496</c:v>
                </c:pt>
                <c:pt idx="344">
                  <c:v>36096496</c:v>
                </c:pt>
                <c:pt idx="345">
                  <c:v>36096496</c:v>
                </c:pt>
                <c:pt idx="346">
                  <c:v>37145072</c:v>
                </c:pt>
                <c:pt idx="347">
                  <c:v>37145072</c:v>
                </c:pt>
                <c:pt idx="348">
                  <c:v>37145072</c:v>
                </c:pt>
                <c:pt idx="349">
                  <c:v>37145072</c:v>
                </c:pt>
                <c:pt idx="350">
                  <c:v>37145072</c:v>
                </c:pt>
                <c:pt idx="351">
                  <c:v>37145072</c:v>
                </c:pt>
                <c:pt idx="352">
                  <c:v>37145072</c:v>
                </c:pt>
                <c:pt idx="353">
                  <c:v>37145072</c:v>
                </c:pt>
                <c:pt idx="354">
                  <c:v>37145072</c:v>
                </c:pt>
                <c:pt idx="355">
                  <c:v>37145072</c:v>
                </c:pt>
                <c:pt idx="356">
                  <c:v>38193648</c:v>
                </c:pt>
                <c:pt idx="357">
                  <c:v>38193648</c:v>
                </c:pt>
                <c:pt idx="358">
                  <c:v>38193648</c:v>
                </c:pt>
                <c:pt idx="359">
                  <c:v>38193648</c:v>
                </c:pt>
                <c:pt idx="360">
                  <c:v>38193648</c:v>
                </c:pt>
                <c:pt idx="361">
                  <c:v>38193648</c:v>
                </c:pt>
                <c:pt idx="362">
                  <c:v>38193648</c:v>
                </c:pt>
                <c:pt idx="363">
                  <c:v>38193648</c:v>
                </c:pt>
                <c:pt idx="364">
                  <c:v>38193648</c:v>
                </c:pt>
                <c:pt idx="365">
                  <c:v>38193648</c:v>
                </c:pt>
                <c:pt idx="366">
                  <c:v>38193648</c:v>
                </c:pt>
                <c:pt idx="367">
                  <c:v>39242224</c:v>
                </c:pt>
                <c:pt idx="368">
                  <c:v>39242224</c:v>
                </c:pt>
                <c:pt idx="369">
                  <c:v>39242224</c:v>
                </c:pt>
                <c:pt idx="370">
                  <c:v>39242224</c:v>
                </c:pt>
                <c:pt idx="371">
                  <c:v>39242224</c:v>
                </c:pt>
                <c:pt idx="372">
                  <c:v>39242224</c:v>
                </c:pt>
                <c:pt idx="373">
                  <c:v>39242224</c:v>
                </c:pt>
                <c:pt idx="374">
                  <c:v>39242224</c:v>
                </c:pt>
                <c:pt idx="375">
                  <c:v>39242224</c:v>
                </c:pt>
                <c:pt idx="376">
                  <c:v>39242224</c:v>
                </c:pt>
                <c:pt idx="377">
                  <c:v>40290800</c:v>
                </c:pt>
                <c:pt idx="378">
                  <c:v>40290800</c:v>
                </c:pt>
                <c:pt idx="379">
                  <c:v>40290800</c:v>
                </c:pt>
                <c:pt idx="380">
                  <c:v>40290800</c:v>
                </c:pt>
                <c:pt idx="381">
                  <c:v>40290800</c:v>
                </c:pt>
                <c:pt idx="382">
                  <c:v>40290800</c:v>
                </c:pt>
                <c:pt idx="383">
                  <c:v>40290800</c:v>
                </c:pt>
                <c:pt idx="384">
                  <c:v>40290800</c:v>
                </c:pt>
                <c:pt idx="385">
                  <c:v>40290800</c:v>
                </c:pt>
                <c:pt idx="386">
                  <c:v>40290800</c:v>
                </c:pt>
                <c:pt idx="387">
                  <c:v>41339376</c:v>
                </c:pt>
                <c:pt idx="388">
                  <c:v>41339376</c:v>
                </c:pt>
                <c:pt idx="389">
                  <c:v>41339376</c:v>
                </c:pt>
                <c:pt idx="390">
                  <c:v>41339376</c:v>
                </c:pt>
                <c:pt idx="391">
                  <c:v>41339376</c:v>
                </c:pt>
                <c:pt idx="392">
                  <c:v>41339376</c:v>
                </c:pt>
                <c:pt idx="393">
                  <c:v>41339376</c:v>
                </c:pt>
                <c:pt idx="394">
                  <c:v>41339376</c:v>
                </c:pt>
                <c:pt idx="395">
                  <c:v>41339376</c:v>
                </c:pt>
                <c:pt idx="396">
                  <c:v>41339376</c:v>
                </c:pt>
                <c:pt idx="397">
                  <c:v>41339376</c:v>
                </c:pt>
                <c:pt idx="398">
                  <c:v>42387952</c:v>
                </c:pt>
                <c:pt idx="399">
                  <c:v>42387952</c:v>
                </c:pt>
                <c:pt idx="400">
                  <c:v>42387952</c:v>
                </c:pt>
                <c:pt idx="401">
                  <c:v>42387952</c:v>
                </c:pt>
                <c:pt idx="402">
                  <c:v>42387952</c:v>
                </c:pt>
                <c:pt idx="403">
                  <c:v>42387952</c:v>
                </c:pt>
                <c:pt idx="404">
                  <c:v>42387952</c:v>
                </c:pt>
                <c:pt idx="405">
                  <c:v>42387952</c:v>
                </c:pt>
                <c:pt idx="406">
                  <c:v>42387952</c:v>
                </c:pt>
                <c:pt idx="407">
                  <c:v>42387952</c:v>
                </c:pt>
                <c:pt idx="408">
                  <c:v>43436528</c:v>
                </c:pt>
                <c:pt idx="409">
                  <c:v>43436528</c:v>
                </c:pt>
                <c:pt idx="410">
                  <c:v>43436528</c:v>
                </c:pt>
                <c:pt idx="411">
                  <c:v>43436528</c:v>
                </c:pt>
                <c:pt idx="412">
                  <c:v>43436528</c:v>
                </c:pt>
                <c:pt idx="413">
                  <c:v>43436528</c:v>
                </c:pt>
                <c:pt idx="414">
                  <c:v>43436528</c:v>
                </c:pt>
                <c:pt idx="415">
                  <c:v>43436528</c:v>
                </c:pt>
                <c:pt idx="416">
                  <c:v>43436528</c:v>
                </c:pt>
                <c:pt idx="417">
                  <c:v>43436528</c:v>
                </c:pt>
                <c:pt idx="418">
                  <c:v>43436528</c:v>
                </c:pt>
                <c:pt idx="419">
                  <c:v>44485104</c:v>
                </c:pt>
                <c:pt idx="420">
                  <c:v>44485104</c:v>
                </c:pt>
                <c:pt idx="421">
                  <c:v>44485104</c:v>
                </c:pt>
                <c:pt idx="422">
                  <c:v>44485104</c:v>
                </c:pt>
                <c:pt idx="423">
                  <c:v>44485104</c:v>
                </c:pt>
                <c:pt idx="424">
                  <c:v>44485104</c:v>
                </c:pt>
                <c:pt idx="425">
                  <c:v>44485104</c:v>
                </c:pt>
                <c:pt idx="426">
                  <c:v>44485104</c:v>
                </c:pt>
                <c:pt idx="427">
                  <c:v>44485104</c:v>
                </c:pt>
                <c:pt idx="428">
                  <c:v>44485104</c:v>
                </c:pt>
                <c:pt idx="429">
                  <c:v>45533680</c:v>
                </c:pt>
                <c:pt idx="430">
                  <c:v>45533680</c:v>
                </c:pt>
                <c:pt idx="431">
                  <c:v>45533680</c:v>
                </c:pt>
                <c:pt idx="432">
                  <c:v>45533680</c:v>
                </c:pt>
                <c:pt idx="433">
                  <c:v>45533680</c:v>
                </c:pt>
                <c:pt idx="434">
                  <c:v>45533680</c:v>
                </c:pt>
                <c:pt idx="435">
                  <c:v>45533680</c:v>
                </c:pt>
                <c:pt idx="436">
                  <c:v>45533680</c:v>
                </c:pt>
                <c:pt idx="437">
                  <c:v>45533680</c:v>
                </c:pt>
                <c:pt idx="438">
                  <c:v>45533680</c:v>
                </c:pt>
                <c:pt idx="439">
                  <c:v>45533680</c:v>
                </c:pt>
                <c:pt idx="440">
                  <c:v>46582256</c:v>
                </c:pt>
                <c:pt idx="441">
                  <c:v>46582256</c:v>
                </c:pt>
                <c:pt idx="442">
                  <c:v>46582256</c:v>
                </c:pt>
                <c:pt idx="443">
                  <c:v>46582256</c:v>
                </c:pt>
                <c:pt idx="444">
                  <c:v>46582256</c:v>
                </c:pt>
                <c:pt idx="445">
                  <c:v>46582256</c:v>
                </c:pt>
                <c:pt idx="446">
                  <c:v>46582256</c:v>
                </c:pt>
                <c:pt idx="447">
                  <c:v>46582256</c:v>
                </c:pt>
                <c:pt idx="448">
                  <c:v>46582256</c:v>
                </c:pt>
                <c:pt idx="449">
                  <c:v>46582256</c:v>
                </c:pt>
                <c:pt idx="450">
                  <c:v>47630832</c:v>
                </c:pt>
                <c:pt idx="451">
                  <c:v>47630832</c:v>
                </c:pt>
                <c:pt idx="452">
                  <c:v>47630832</c:v>
                </c:pt>
                <c:pt idx="453">
                  <c:v>47630832</c:v>
                </c:pt>
                <c:pt idx="454">
                  <c:v>47630832</c:v>
                </c:pt>
                <c:pt idx="455">
                  <c:v>47630832</c:v>
                </c:pt>
                <c:pt idx="456">
                  <c:v>47630832</c:v>
                </c:pt>
                <c:pt idx="457">
                  <c:v>47630832</c:v>
                </c:pt>
                <c:pt idx="458">
                  <c:v>47630832</c:v>
                </c:pt>
                <c:pt idx="459">
                  <c:v>47630832</c:v>
                </c:pt>
                <c:pt idx="460">
                  <c:v>47630832</c:v>
                </c:pt>
                <c:pt idx="461">
                  <c:v>48679408</c:v>
                </c:pt>
                <c:pt idx="462">
                  <c:v>48679408</c:v>
                </c:pt>
                <c:pt idx="463">
                  <c:v>48679408</c:v>
                </c:pt>
                <c:pt idx="464">
                  <c:v>48679408</c:v>
                </c:pt>
                <c:pt idx="465">
                  <c:v>48679408</c:v>
                </c:pt>
                <c:pt idx="466">
                  <c:v>48679408</c:v>
                </c:pt>
                <c:pt idx="467">
                  <c:v>48679408</c:v>
                </c:pt>
                <c:pt idx="468">
                  <c:v>48679408</c:v>
                </c:pt>
                <c:pt idx="469">
                  <c:v>48679408</c:v>
                </c:pt>
                <c:pt idx="470">
                  <c:v>48679408</c:v>
                </c:pt>
                <c:pt idx="471">
                  <c:v>49727984</c:v>
                </c:pt>
                <c:pt idx="472">
                  <c:v>49727984</c:v>
                </c:pt>
                <c:pt idx="473">
                  <c:v>49727984</c:v>
                </c:pt>
                <c:pt idx="474">
                  <c:v>49727984</c:v>
                </c:pt>
                <c:pt idx="475">
                  <c:v>49727984</c:v>
                </c:pt>
                <c:pt idx="476">
                  <c:v>49727984</c:v>
                </c:pt>
                <c:pt idx="477">
                  <c:v>49727984</c:v>
                </c:pt>
                <c:pt idx="478">
                  <c:v>49727984</c:v>
                </c:pt>
                <c:pt idx="479">
                  <c:v>49727984</c:v>
                </c:pt>
                <c:pt idx="480">
                  <c:v>49727984</c:v>
                </c:pt>
                <c:pt idx="481">
                  <c:v>49727984</c:v>
                </c:pt>
                <c:pt idx="482">
                  <c:v>50776560</c:v>
                </c:pt>
                <c:pt idx="483">
                  <c:v>50776560</c:v>
                </c:pt>
                <c:pt idx="484">
                  <c:v>50776560</c:v>
                </c:pt>
                <c:pt idx="485">
                  <c:v>50776560</c:v>
                </c:pt>
                <c:pt idx="486">
                  <c:v>50776560</c:v>
                </c:pt>
                <c:pt idx="487">
                  <c:v>50776560</c:v>
                </c:pt>
                <c:pt idx="488">
                  <c:v>50776560</c:v>
                </c:pt>
                <c:pt idx="489">
                  <c:v>50776560</c:v>
                </c:pt>
                <c:pt idx="490">
                  <c:v>50776560</c:v>
                </c:pt>
                <c:pt idx="491">
                  <c:v>50776560</c:v>
                </c:pt>
                <c:pt idx="492">
                  <c:v>51825136</c:v>
                </c:pt>
                <c:pt idx="493">
                  <c:v>51825136</c:v>
                </c:pt>
                <c:pt idx="494">
                  <c:v>51825136</c:v>
                </c:pt>
                <c:pt idx="495">
                  <c:v>51825136</c:v>
                </c:pt>
                <c:pt idx="496">
                  <c:v>51825136</c:v>
                </c:pt>
                <c:pt idx="497">
                  <c:v>51825136</c:v>
                </c:pt>
                <c:pt idx="498">
                  <c:v>51825136</c:v>
                </c:pt>
                <c:pt idx="499">
                  <c:v>51825136</c:v>
                </c:pt>
                <c:pt idx="500">
                  <c:v>51825136</c:v>
                </c:pt>
                <c:pt idx="501">
                  <c:v>51825136</c:v>
                </c:pt>
                <c:pt idx="502">
                  <c:v>51825136</c:v>
                </c:pt>
                <c:pt idx="503">
                  <c:v>52873712</c:v>
                </c:pt>
                <c:pt idx="504">
                  <c:v>52873712</c:v>
                </c:pt>
                <c:pt idx="505">
                  <c:v>52873712</c:v>
                </c:pt>
                <c:pt idx="506">
                  <c:v>52873712</c:v>
                </c:pt>
                <c:pt idx="507">
                  <c:v>52873712</c:v>
                </c:pt>
                <c:pt idx="508">
                  <c:v>52873712</c:v>
                </c:pt>
                <c:pt idx="509">
                  <c:v>52873712</c:v>
                </c:pt>
                <c:pt idx="510">
                  <c:v>52873712</c:v>
                </c:pt>
                <c:pt idx="511">
                  <c:v>52873712</c:v>
                </c:pt>
                <c:pt idx="512">
                  <c:v>52873712</c:v>
                </c:pt>
                <c:pt idx="513">
                  <c:v>53922288</c:v>
                </c:pt>
                <c:pt idx="514">
                  <c:v>53922288</c:v>
                </c:pt>
                <c:pt idx="515">
                  <c:v>53922288</c:v>
                </c:pt>
                <c:pt idx="516">
                  <c:v>53922288</c:v>
                </c:pt>
                <c:pt idx="517">
                  <c:v>53922288</c:v>
                </c:pt>
                <c:pt idx="518">
                  <c:v>53922288</c:v>
                </c:pt>
                <c:pt idx="519">
                  <c:v>53922288</c:v>
                </c:pt>
                <c:pt idx="520">
                  <c:v>53922288</c:v>
                </c:pt>
                <c:pt idx="521">
                  <c:v>53922288</c:v>
                </c:pt>
                <c:pt idx="522">
                  <c:v>53922288</c:v>
                </c:pt>
                <c:pt idx="523">
                  <c:v>53922288</c:v>
                </c:pt>
                <c:pt idx="524">
                  <c:v>54970864</c:v>
                </c:pt>
                <c:pt idx="525">
                  <c:v>54970864</c:v>
                </c:pt>
                <c:pt idx="526">
                  <c:v>54970864</c:v>
                </c:pt>
                <c:pt idx="527">
                  <c:v>54970864</c:v>
                </c:pt>
                <c:pt idx="528">
                  <c:v>54970864</c:v>
                </c:pt>
                <c:pt idx="529">
                  <c:v>54970864</c:v>
                </c:pt>
                <c:pt idx="530">
                  <c:v>54970864</c:v>
                </c:pt>
                <c:pt idx="531">
                  <c:v>54970864</c:v>
                </c:pt>
                <c:pt idx="532">
                  <c:v>54970864</c:v>
                </c:pt>
                <c:pt idx="533">
                  <c:v>54970864</c:v>
                </c:pt>
                <c:pt idx="534">
                  <c:v>56019440</c:v>
                </c:pt>
                <c:pt idx="535">
                  <c:v>56019440</c:v>
                </c:pt>
                <c:pt idx="536">
                  <c:v>56019440</c:v>
                </c:pt>
                <c:pt idx="537">
                  <c:v>56019440</c:v>
                </c:pt>
                <c:pt idx="538">
                  <c:v>56019440</c:v>
                </c:pt>
                <c:pt idx="539">
                  <c:v>56019440</c:v>
                </c:pt>
                <c:pt idx="540">
                  <c:v>56019440</c:v>
                </c:pt>
                <c:pt idx="541">
                  <c:v>56019440</c:v>
                </c:pt>
                <c:pt idx="542">
                  <c:v>56019440</c:v>
                </c:pt>
                <c:pt idx="543">
                  <c:v>56019440</c:v>
                </c:pt>
                <c:pt idx="544">
                  <c:v>56019440</c:v>
                </c:pt>
                <c:pt idx="545">
                  <c:v>57068016</c:v>
                </c:pt>
                <c:pt idx="546">
                  <c:v>57068016</c:v>
                </c:pt>
                <c:pt idx="547">
                  <c:v>57068016</c:v>
                </c:pt>
                <c:pt idx="548">
                  <c:v>57068016</c:v>
                </c:pt>
                <c:pt idx="549">
                  <c:v>57068016</c:v>
                </c:pt>
                <c:pt idx="550">
                  <c:v>57068016</c:v>
                </c:pt>
                <c:pt idx="551">
                  <c:v>57068016</c:v>
                </c:pt>
                <c:pt idx="552">
                  <c:v>57068016</c:v>
                </c:pt>
                <c:pt idx="553">
                  <c:v>57068016</c:v>
                </c:pt>
                <c:pt idx="554">
                  <c:v>57068016</c:v>
                </c:pt>
                <c:pt idx="555">
                  <c:v>58116592</c:v>
                </c:pt>
                <c:pt idx="556">
                  <c:v>58116592</c:v>
                </c:pt>
                <c:pt idx="557">
                  <c:v>58116592</c:v>
                </c:pt>
                <c:pt idx="558">
                  <c:v>58116592</c:v>
                </c:pt>
                <c:pt idx="559">
                  <c:v>58116592</c:v>
                </c:pt>
                <c:pt idx="560">
                  <c:v>58116592</c:v>
                </c:pt>
                <c:pt idx="561">
                  <c:v>58116592</c:v>
                </c:pt>
                <c:pt idx="562">
                  <c:v>58116592</c:v>
                </c:pt>
                <c:pt idx="563">
                  <c:v>58116592</c:v>
                </c:pt>
                <c:pt idx="564">
                  <c:v>58116592</c:v>
                </c:pt>
                <c:pt idx="565">
                  <c:v>58116592</c:v>
                </c:pt>
                <c:pt idx="566">
                  <c:v>59165168</c:v>
                </c:pt>
                <c:pt idx="567">
                  <c:v>59165168</c:v>
                </c:pt>
                <c:pt idx="568">
                  <c:v>59165168</c:v>
                </c:pt>
                <c:pt idx="569">
                  <c:v>59165168</c:v>
                </c:pt>
                <c:pt idx="570">
                  <c:v>59165168</c:v>
                </c:pt>
                <c:pt idx="571">
                  <c:v>59165168</c:v>
                </c:pt>
                <c:pt idx="572">
                  <c:v>59165168</c:v>
                </c:pt>
                <c:pt idx="573">
                  <c:v>59165168</c:v>
                </c:pt>
                <c:pt idx="574">
                  <c:v>59165168</c:v>
                </c:pt>
                <c:pt idx="575">
                  <c:v>59165168</c:v>
                </c:pt>
                <c:pt idx="576">
                  <c:v>60213744</c:v>
                </c:pt>
                <c:pt idx="577">
                  <c:v>60213744</c:v>
                </c:pt>
                <c:pt idx="578">
                  <c:v>60213744</c:v>
                </c:pt>
                <c:pt idx="579">
                  <c:v>60213744</c:v>
                </c:pt>
                <c:pt idx="580">
                  <c:v>60213744</c:v>
                </c:pt>
                <c:pt idx="581">
                  <c:v>60213744</c:v>
                </c:pt>
                <c:pt idx="582">
                  <c:v>60213744</c:v>
                </c:pt>
                <c:pt idx="583">
                  <c:v>60213744</c:v>
                </c:pt>
                <c:pt idx="584">
                  <c:v>60213744</c:v>
                </c:pt>
                <c:pt idx="585">
                  <c:v>60213744</c:v>
                </c:pt>
                <c:pt idx="586">
                  <c:v>60213744</c:v>
                </c:pt>
                <c:pt idx="587">
                  <c:v>61262320</c:v>
                </c:pt>
                <c:pt idx="588">
                  <c:v>61262320</c:v>
                </c:pt>
                <c:pt idx="589">
                  <c:v>61262320</c:v>
                </c:pt>
                <c:pt idx="590">
                  <c:v>61262320</c:v>
                </c:pt>
                <c:pt idx="591">
                  <c:v>61262320</c:v>
                </c:pt>
                <c:pt idx="592">
                  <c:v>61262320</c:v>
                </c:pt>
                <c:pt idx="593">
                  <c:v>61262320</c:v>
                </c:pt>
                <c:pt idx="594">
                  <c:v>61262320</c:v>
                </c:pt>
                <c:pt idx="595">
                  <c:v>61262320</c:v>
                </c:pt>
                <c:pt idx="596">
                  <c:v>61262320</c:v>
                </c:pt>
                <c:pt idx="597">
                  <c:v>62310896</c:v>
                </c:pt>
                <c:pt idx="598">
                  <c:v>62310896</c:v>
                </c:pt>
                <c:pt idx="599">
                  <c:v>62310896</c:v>
                </c:pt>
                <c:pt idx="600">
                  <c:v>62310896</c:v>
                </c:pt>
                <c:pt idx="601">
                  <c:v>62310896</c:v>
                </c:pt>
                <c:pt idx="602">
                  <c:v>62310896</c:v>
                </c:pt>
                <c:pt idx="603">
                  <c:v>62310896</c:v>
                </c:pt>
                <c:pt idx="604">
                  <c:v>62310896</c:v>
                </c:pt>
                <c:pt idx="605">
                  <c:v>62310896</c:v>
                </c:pt>
                <c:pt idx="606">
                  <c:v>62310896</c:v>
                </c:pt>
                <c:pt idx="607">
                  <c:v>62310896</c:v>
                </c:pt>
                <c:pt idx="608">
                  <c:v>63359472</c:v>
                </c:pt>
                <c:pt idx="609">
                  <c:v>63359472</c:v>
                </c:pt>
                <c:pt idx="610">
                  <c:v>63359472</c:v>
                </c:pt>
                <c:pt idx="611">
                  <c:v>63359472</c:v>
                </c:pt>
                <c:pt idx="612">
                  <c:v>63359472</c:v>
                </c:pt>
                <c:pt idx="613">
                  <c:v>63359472</c:v>
                </c:pt>
                <c:pt idx="614">
                  <c:v>63359472</c:v>
                </c:pt>
                <c:pt idx="615">
                  <c:v>63359472</c:v>
                </c:pt>
                <c:pt idx="616">
                  <c:v>63359472</c:v>
                </c:pt>
                <c:pt idx="617">
                  <c:v>63359472</c:v>
                </c:pt>
                <c:pt idx="618">
                  <c:v>64408048</c:v>
                </c:pt>
                <c:pt idx="619">
                  <c:v>64408048</c:v>
                </c:pt>
                <c:pt idx="620">
                  <c:v>64408048</c:v>
                </c:pt>
                <c:pt idx="621">
                  <c:v>64408048</c:v>
                </c:pt>
                <c:pt idx="622">
                  <c:v>64408048</c:v>
                </c:pt>
                <c:pt idx="623">
                  <c:v>64408048</c:v>
                </c:pt>
                <c:pt idx="624">
                  <c:v>64408048</c:v>
                </c:pt>
                <c:pt idx="625">
                  <c:v>64408048</c:v>
                </c:pt>
                <c:pt idx="626">
                  <c:v>64408048</c:v>
                </c:pt>
                <c:pt idx="627">
                  <c:v>64408048</c:v>
                </c:pt>
                <c:pt idx="628">
                  <c:v>64408048</c:v>
                </c:pt>
                <c:pt idx="629">
                  <c:v>65456624</c:v>
                </c:pt>
                <c:pt idx="630">
                  <c:v>65456624</c:v>
                </c:pt>
                <c:pt idx="631">
                  <c:v>65456624</c:v>
                </c:pt>
                <c:pt idx="632">
                  <c:v>65456624</c:v>
                </c:pt>
                <c:pt idx="633">
                  <c:v>65456624</c:v>
                </c:pt>
                <c:pt idx="634">
                  <c:v>65456624</c:v>
                </c:pt>
                <c:pt idx="635">
                  <c:v>65456624</c:v>
                </c:pt>
                <c:pt idx="636">
                  <c:v>65456624</c:v>
                </c:pt>
                <c:pt idx="637">
                  <c:v>65456624</c:v>
                </c:pt>
                <c:pt idx="638">
                  <c:v>65456624</c:v>
                </c:pt>
                <c:pt idx="639">
                  <c:v>66505200</c:v>
                </c:pt>
                <c:pt idx="640">
                  <c:v>66505200</c:v>
                </c:pt>
                <c:pt idx="641">
                  <c:v>66505200</c:v>
                </c:pt>
                <c:pt idx="642">
                  <c:v>66505200</c:v>
                </c:pt>
                <c:pt idx="643">
                  <c:v>66505200</c:v>
                </c:pt>
                <c:pt idx="644">
                  <c:v>66505200</c:v>
                </c:pt>
                <c:pt idx="645">
                  <c:v>66505200</c:v>
                </c:pt>
                <c:pt idx="646">
                  <c:v>66505200</c:v>
                </c:pt>
                <c:pt idx="647">
                  <c:v>66505200</c:v>
                </c:pt>
                <c:pt idx="648">
                  <c:v>66505200</c:v>
                </c:pt>
                <c:pt idx="649">
                  <c:v>66505200</c:v>
                </c:pt>
                <c:pt idx="650">
                  <c:v>67553776</c:v>
                </c:pt>
                <c:pt idx="651">
                  <c:v>67553776</c:v>
                </c:pt>
                <c:pt idx="652">
                  <c:v>67553776</c:v>
                </c:pt>
                <c:pt idx="653">
                  <c:v>67553776</c:v>
                </c:pt>
                <c:pt idx="654">
                  <c:v>67553776</c:v>
                </c:pt>
                <c:pt idx="655">
                  <c:v>67553776</c:v>
                </c:pt>
                <c:pt idx="656">
                  <c:v>67553776</c:v>
                </c:pt>
                <c:pt idx="657">
                  <c:v>67553776</c:v>
                </c:pt>
                <c:pt idx="658">
                  <c:v>67553776</c:v>
                </c:pt>
                <c:pt idx="659">
                  <c:v>67553776</c:v>
                </c:pt>
                <c:pt idx="660">
                  <c:v>68602352</c:v>
                </c:pt>
                <c:pt idx="661">
                  <c:v>68602352</c:v>
                </c:pt>
                <c:pt idx="662">
                  <c:v>68602352</c:v>
                </c:pt>
                <c:pt idx="663">
                  <c:v>68602352</c:v>
                </c:pt>
                <c:pt idx="664">
                  <c:v>68602352</c:v>
                </c:pt>
                <c:pt idx="665">
                  <c:v>68602352</c:v>
                </c:pt>
                <c:pt idx="666">
                  <c:v>68602352</c:v>
                </c:pt>
                <c:pt idx="667">
                  <c:v>68602352</c:v>
                </c:pt>
                <c:pt idx="668">
                  <c:v>68602352</c:v>
                </c:pt>
                <c:pt idx="669">
                  <c:v>68602352</c:v>
                </c:pt>
                <c:pt idx="670">
                  <c:v>68602352</c:v>
                </c:pt>
                <c:pt idx="671">
                  <c:v>69650928</c:v>
                </c:pt>
                <c:pt idx="672">
                  <c:v>69650928</c:v>
                </c:pt>
                <c:pt idx="673">
                  <c:v>69650928</c:v>
                </c:pt>
                <c:pt idx="674">
                  <c:v>69650928</c:v>
                </c:pt>
                <c:pt idx="675">
                  <c:v>69650928</c:v>
                </c:pt>
                <c:pt idx="676">
                  <c:v>69650928</c:v>
                </c:pt>
                <c:pt idx="677">
                  <c:v>69650928</c:v>
                </c:pt>
                <c:pt idx="678">
                  <c:v>69650928</c:v>
                </c:pt>
                <c:pt idx="679">
                  <c:v>69650928</c:v>
                </c:pt>
                <c:pt idx="680">
                  <c:v>69650928</c:v>
                </c:pt>
                <c:pt idx="681">
                  <c:v>70699504</c:v>
                </c:pt>
                <c:pt idx="682">
                  <c:v>70699504</c:v>
                </c:pt>
                <c:pt idx="683">
                  <c:v>70699504</c:v>
                </c:pt>
                <c:pt idx="684">
                  <c:v>70699504</c:v>
                </c:pt>
                <c:pt idx="685">
                  <c:v>70699504</c:v>
                </c:pt>
                <c:pt idx="686">
                  <c:v>70699504</c:v>
                </c:pt>
                <c:pt idx="687">
                  <c:v>70699504</c:v>
                </c:pt>
                <c:pt idx="688">
                  <c:v>70699504</c:v>
                </c:pt>
                <c:pt idx="689">
                  <c:v>70699504</c:v>
                </c:pt>
                <c:pt idx="690">
                  <c:v>70699504</c:v>
                </c:pt>
                <c:pt idx="691">
                  <c:v>70699504</c:v>
                </c:pt>
                <c:pt idx="692">
                  <c:v>71748080</c:v>
                </c:pt>
                <c:pt idx="693">
                  <c:v>71748080</c:v>
                </c:pt>
                <c:pt idx="694">
                  <c:v>71748080</c:v>
                </c:pt>
                <c:pt idx="695">
                  <c:v>71748080</c:v>
                </c:pt>
                <c:pt idx="696">
                  <c:v>71748080</c:v>
                </c:pt>
                <c:pt idx="697">
                  <c:v>71748080</c:v>
                </c:pt>
                <c:pt idx="698">
                  <c:v>71748080</c:v>
                </c:pt>
                <c:pt idx="699">
                  <c:v>71748080</c:v>
                </c:pt>
                <c:pt idx="700">
                  <c:v>71748080</c:v>
                </c:pt>
                <c:pt idx="701">
                  <c:v>71748080</c:v>
                </c:pt>
                <c:pt idx="702">
                  <c:v>72796656</c:v>
                </c:pt>
                <c:pt idx="703">
                  <c:v>72796656</c:v>
                </c:pt>
                <c:pt idx="704">
                  <c:v>72796656</c:v>
                </c:pt>
                <c:pt idx="705">
                  <c:v>72796656</c:v>
                </c:pt>
                <c:pt idx="706">
                  <c:v>72796656</c:v>
                </c:pt>
                <c:pt idx="707">
                  <c:v>72796656</c:v>
                </c:pt>
                <c:pt idx="708">
                  <c:v>72796656</c:v>
                </c:pt>
                <c:pt idx="709">
                  <c:v>72796656</c:v>
                </c:pt>
                <c:pt idx="710">
                  <c:v>72796656</c:v>
                </c:pt>
                <c:pt idx="711">
                  <c:v>72796656</c:v>
                </c:pt>
                <c:pt idx="712">
                  <c:v>72796656</c:v>
                </c:pt>
                <c:pt idx="713">
                  <c:v>73845232</c:v>
                </c:pt>
                <c:pt idx="714">
                  <c:v>73845232</c:v>
                </c:pt>
                <c:pt idx="715">
                  <c:v>73845232</c:v>
                </c:pt>
                <c:pt idx="716">
                  <c:v>73845232</c:v>
                </c:pt>
                <c:pt idx="717">
                  <c:v>73845232</c:v>
                </c:pt>
                <c:pt idx="718">
                  <c:v>73845232</c:v>
                </c:pt>
                <c:pt idx="719">
                  <c:v>73845232</c:v>
                </c:pt>
                <c:pt idx="720">
                  <c:v>73845232</c:v>
                </c:pt>
                <c:pt idx="721">
                  <c:v>73845232</c:v>
                </c:pt>
                <c:pt idx="722">
                  <c:v>73845232</c:v>
                </c:pt>
                <c:pt idx="723">
                  <c:v>74893808</c:v>
                </c:pt>
                <c:pt idx="724">
                  <c:v>74893808</c:v>
                </c:pt>
                <c:pt idx="725">
                  <c:v>74893808</c:v>
                </c:pt>
                <c:pt idx="726">
                  <c:v>74893808</c:v>
                </c:pt>
                <c:pt idx="727">
                  <c:v>74893808</c:v>
                </c:pt>
                <c:pt idx="728">
                  <c:v>74893808</c:v>
                </c:pt>
                <c:pt idx="729">
                  <c:v>74893808</c:v>
                </c:pt>
                <c:pt idx="730">
                  <c:v>74893808</c:v>
                </c:pt>
                <c:pt idx="731">
                  <c:v>74893808</c:v>
                </c:pt>
                <c:pt idx="732">
                  <c:v>74893808</c:v>
                </c:pt>
                <c:pt idx="733">
                  <c:v>74893808</c:v>
                </c:pt>
                <c:pt idx="734">
                  <c:v>75942384</c:v>
                </c:pt>
                <c:pt idx="735">
                  <c:v>75942384</c:v>
                </c:pt>
                <c:pt idx="736">
                  <c:v>75942384</c:v>
                </c:pt>
                <c:pt idx="737">
                  <c:v>75942384</c:v>
                </c:pt>
                <c:pt idx="738">
                  <c:v>75942384</c:v>
                </c:pt>
                <c:pt idx="739">
                  <c:v>75942384</c:v>
                </c:pt>
                <c:pt idx="740">
                  <c:v>75942384</c:v>
                </c:pt>
                <c:pt idx="741">
                  <c:v>75942384</c:v>
                </c:pt>
                <c:pt idx="742">
                  <c:v>75942384</c:v>
                </c:pt>
                <c:pt idx="743">
                  <c:v>75942384</c:v>
                </c:pt>
                <c:pt idx="744">
                  <c:v>76990960</c:v>
                </c:pt>
                <c:pt idx="745">
                  <c:v>76990960</c:v>
                </c:pt>
                <c:pt idx="746">
                  <c:v>76990960</c:v>
                </c:pt>
                <c:pt idx="747">
                  <c:v>76990960</c:v>
                </c:pt>
                <c:pt idx="748">
                  <c:v>76990960</c:v>
                </c:pt>
                <c:pt idx="749">
                  <c:v>76990960</c:v>
                </c:pt>
                <c:pt idx="750">
                  <c:v>76990960</c:v>
                </c:pt>
                <c:pt idx="751">
                  <c:v>76990960</c:v>
                </c:pt>
                <c:pt idx="752">
                  <c:v>76990960</c:v>
                </c:pt>
                <c:pt idx="753">
                  <c:v>76990960</c:v>
                </c:pt>
                <c:pt idx="754">
                  <c:v>78039536</c:v>
                </c:pt>
                <c:pt idx="755">
                  <c:v>78039536</c:v>
                </c:pt>
                <c:pt idx="756">
                  <c:v>78039536</c:v>
                </c:pt>
                <c:pt idx="757">
                  <c:v>78039536</c:v>
                </c:pt>
                <c:pt idx="758">
                  <c:v>78039536</c:v>
                </c:pt>
                <c:pt idx="759">
                  <c:v>78039536</c:v>
                </c:pt>
                <c:pt idx="760">
                  <c:v>78039536</c:v>
                </c:pt>
                <c:pt idx="761">
                  <c:v>78039536</c:v>
                </c:pt>
                <c:pt idx="762">
                  <c:v>78039536</c:v>
                </c:pt>
                <c:pt idx="763">
                  <c:v>78039536</c:v>
                </c:pt>
                <c:pt idx="764">
                  <c:v>78039536</c:v>
                </c:pt>
                <c:pt idx="765">
                  <c:v>79088112</c:v>
                </c:pt>
                <c:pt idx="766">
                  <c:v>79088112</c:v>
                </c:pt>
                <c:pt idx="767">
                  <c:v>79088112</c:v>
                </c:pt>
                <c:pt idx="768">
                  <c:v>79088112</c:v>
                </c:pt>
                <c:pt idx="769">
                  <c:v>79088112</c:v>
                </c:pt>
                <c:pt idx="770">
                  <c:v>79088112</c:v>
                </c:pt>
                <c:pt idx="771">
                  <c:v>79088112</c:v>
                </c:pt>
                <c:pt idx="772">
                  <c:v>79088112</c:v>
                </c:pt>
                <c:pt idx="773">
                  <c:v>79088112</c:v>
                </c:pt>
                <c:pt idx="774">
                  <c:v>79088112</c:v>
                </c:pt>
                <c:pt idx="775">
                  <c:v>80136688</c:v>
                </c:pt>
                <c:pt idx="776">
                  <c:v>80136688</c:v>
                </c:pt>
                <c:pt idx="777">
                  <c:v>80136688</c:v>
                </c:pt>
                <c:pt idx="778">
                  <c:v>80136688</c:v>
                </c:pt>
                <c:pt idx="779">
                  <c:v>80136688</c:v>
                </c:pt>
                <c:pt idx="780">
                  <c:v>80136688</c:v>
                </c:pt>
                <c:pt idx="781">
                  <c:v>80136688</c:v>
                </c:pt>
                <c:pt idx="782">
                  <c:v>80136688</c:v>
                </c:pt>
                <c:pt idx="783">
                  <c:v>80136688</c:v>
                </c:pt>
                <c:pt idx="784">
                  <c:v>80136688</c:v>
                </c:pt>
                <c:pt idx="785">
                  <c:v>80136688</c:v>
                </c:pt>
                <c:pt idx="786">
                  <c:v>81185264</c:v>
                </c:pt>
                <c:pt idx="787">
                  <c:v>81185264</c:v>
                </c:pt>
                <c:pt idx="788">
                  <c:v>81185264</c:v>
                </c:pt>
                <c:pt idx="789">
                  <c:v>81185264</c:v>
                </c:pt>
                <c:pt idx="790">
                  <c:v>81185264</c:v>
                </c:pt>
                <c:pt idx="791">
                  <c:v>81185264</c:v>
                </c:pt>
                <c:pt idx="792">
                  <c:v>81185264</c:v>
                </c:pt>
                <c:pt idx="793">
                  <c:v>81185264</c:v>
                </c:pt>
                <c:pt idx="794">
                  <c:v>81185264</c:v>
                </c:pt>
                <c:pt idx="795">
                  <c:v>81185264</c:v>
                </c:pt>
                <c:pt idx="796">
                  <c:v>82233840</c:v>
                </c:pt>
                <c:pt idx="797">
                  <c:v>82233840</c:v>
                </c:pt>
                <c:pt idx="798">
                  <c:v>82233840</c:v>
                </c:pt>
                <c:pt idx="799">
                  <c:v>82233840</c:v>
                </c:pt>
                <c:pt idx="800">
                  <c:v>82233840</c:v>
                </c:pt>
                <c:pt idx="801">
                  <c:v>82233840</c:v>
                </c:pt>
                <c:pt idx="802">
                  <c:v>82233840</c:v>
                </c:pt>
                <c:pt idx="803">
                  <c:v>82233840</c:v>
                </c:pt>
                <c:pt idx="804">
                  <c:v>82233840</c:v>
                </c:pt>
                <c:pt idx="805">
                  <c:v>82233840</c:v>
                </c:pt>
                <c:pt idx="806">
                  <c:v>82233840</c:v>
                </c:pt>
                <c:pt idx="807">
                  <c:v>83282416</c:v>
                </c:pt>
                <c:pt idx="808">
                  <c:v>83282416</c:v>
                </c:pt>
                <c:pt idx="809">
                  <c:v>83282416</c:v>
                </c:pt>
                <c:pt idx="810">
                  <c:v>83282416</c:v>
                </c:pt>
                <c:pt idx="811">
                  <c:v>83282416</c:v>
                </c:pt>
                <c:pt idx="812">
                  <c:v>83282416</c:v>
                </c:pt>
                <c:pt idx="813">
                  <c:v>83282416</c:v>
                </c:pt>
                <c:pt idx="814">
                  <c:v>83282416</c:v>
                </c:pt>
                <c:pt idx="815">
                  <c:v>83282416</c:v>
                </c:pt>
                <c:pt idx="816">
                  <c:v>83282416</c:v>
                </c:pt>
                <c:pt idx="817">
                  <c:v>84330992</c:v>
                </c:pt>
                <c:pt idx="818">
                  <c:v>84330992</c:v>
                </c:pt>
                <c:pt idx="819">
                  <c:v>84330992</c:v>
                </c:pt>
                <c:pt idx="820">
                  <c:v>84330992</c:v>
                </c:pt>
                <c:pt idx="821">
                  <c:v>84330992</c:v>
                </c:pt>
                <c:pt idx="822">
                  <c:v>84330992</c:v>
                </c:pt>
                <c:pt idx="823">
                  <c:v>84330992</c:v>
                </c:pt>
                <c:pt idx="824">
                  <c:v>84330992</c:v>
                </c:pt>
                <c:pt idx="825">
                  <c:v>84330992</c:v>
                </c:pt>
                <c:pt idx="826">
                  <c:v>84330992</c:v>
                </c:pt>
                <c:pt idx="827">
                  <c:v>84330992</c:v>
                </c:pt>
                <c:pt idx="828">
                  <c:v>85379568</c:v>
                </c:pt>
                <c:pt idx="829">
                  <c:v>85379568</c:v>
                </c:pt>
                <c:pt idx="830">
                  <c:v>85379568</c:v>
                </c:pt>
                <c:pt idx="831">
                  <c:v>85379568</c:v>
                </c:pt>
                <c:pt idx="832">
                  <c:v>85379568</c:v>
                </c:pt>
                <c:pt idx="833">
                  <c:v>85379568</c:v>
                </c:pt>
                <c:pt idx="834">
                  <c:v>85379568</c:v>
                </c:pt>
                <c:pt idx="835">
                  <c:v>85379568</c:v>
                </c:pt>
                <c:pt idx="836">
                  <c:v>85379568</c:v>
                </c:pt>
                <c:pt idx="837">
                  <c:v>85379568</c:v>
                </c:pt>
                <c:pt idx="838">
                  <c:v>86428144</c:v>
                </c:pt>
                <c:pt idx="839">
                  <c:v>86428144</c:v>
                </c:pt>
                <c:pt idx="840">
                  <c:v>86428144</c:v>
                </c:pt>
                <c:pt idx="841">
                  <c:v>86428144</c:v>
                </c:pt>
                <c:pt idx="842">
                  <c:v>86428144</c:v>
                </c:pt>
                <c:pt idx="843">
                  <c:v>86428144</c:v>
                </c:pt>
                <c:pt idx="844">
                  <c:v>86428144</c:v>
                </c:pt>
                <c:pt idx="845">
                  <c:v>86428144</c:v>
                </c:pt>
                <c:pt idx="846">
                  <c:v>86428144</c:v>
                </c:pt>
                <c:pt idx="847">
                  <c:v>86428144</c:v>
                </c:pt>
                <c:pt idx="848">
                  <c:v>86428144</c:v>
                </c:pt>
                <c:pt idx="849">
                  <c:v>87476720</c:v>
                </c:pt>
                <c:pt idx="850">
                  <c:v>87476720</c:v>
                </c:pt>
                <c:pt idx="851">
                  <c:v>87476720</c:v>
                </c:pt>
                <c:pt idx="852">
                  <c:v>87476720</c:v>
                </c:pt>
                <c:pt idx="853">
                  <c:v>87476720</c:v>
                </c:pt>
                <c:pt idx="854">
                  <c:v>87476720</c:v>
                </c:pt>
                <c:pt idx="855">
                  <c:v>87476720</c:v>
                </c:pt>
                <c:pt idx="856">
                  <c:v>87476720</c:v>
                </c:pt>
                <c:pt idx="857">
                  <c:v>87476720</c:v>
                </c:pt>
                <c:pt idx="858">
                  <c:v>87476720</c:v>
                </c:pt>
                <c:pt idx="859">
                  <c:v>88525296</c:v>
                </c:pt>
                <c:pt idx="860">
                  <c:v>88525296</c:v>
                </c:pt>
                <c:pt idx="861">
                  <c:v>88525296</c:v>
                </c:pt>
                <c:pt idx="862">
                  <c:v>88525296</c:v>
                </c:pt>
                <c:pt idx="863">
                  <c:v>88525296</c:v>
                </c:pt>
                <c:pt idx="864">
                  <c:v>88525296</c:v>
                </c:pt>
                <c:pt idx="865">
                  <c:v>88525296</c:v>
                </c:pt>
                <c:pt idx="866">
                  <c:v>88525296</c:v>
                </c:pt>
                <c:pt idx="867">
                  <c:v>88525296</c:v>
                </c:pt>
                <c:pt idx="868">
                  <c:v>88525296</c:v>
                </c:pt>
                <c:pt idx="869">
                  <c:v>88525296</c:v>
                </c:pt>
                <c:pt idx="870">
                  <c:v>89573872</c:v>
                </c:pt>
                <c:pt idx="871">
                  <c:v>89573872</c:v>
                </c:pt>
                <c:pt idx="872">
                  <c:v>89573872</c:v>
                </c:pt>
                <c:pt idx="873">
                  <c:v>89573872</c:v>
                </c:pt>
                <c:pt idx="874">
                  <c:v>89573872</c:v>
                </c:pt>
                <c:pt idx="875">
                  <c:v>89573872</c:v>
                </c:pt>
                <c:pt idx="876">
                  <c:v>89573872</c:v>
                </c:pt>
                <c:pt idx="877">
                  <c:v>89573872</c:v>
                </c:pt>
                <c:pt idx="878">
                  <c:v>89573872</c:v>
                </c:pt>
                <c:pt idx="879">
                  <c:v>89573872</c:v>
                </c:pt>
                <c:pt idx="880">
                  <c:v>90622448</c:v>
                </c:pt>
                <c:pt idx="881">
                  <c:v>90622448</c:v>
                </c:pt>
                <c:pt idx="882">
                  <c:v>90622448</c:v>
                </c:pt>
                <c:pt idx="883">
                  <c:v>90622448</c:v>
                </c:pt>
                <c:pt idx="884">
                  <c:v>90622448</c:v>
                </c:pt>
                <c:pt idx="885">
                  <c:v>90622448</c:v>
                </c:pt>
                <c:pt idx="886">
                  <c:v>90622448</c:v>
                </c:pt>
                <c:pt idx="887">
                  <c:v>90622448</c:v>
                </c:pt>
                <c:pt idx="888">
                  <c:v>90622448</c:v>
                </c:pt>
                <c:pt idx="889">
                  <c:v>90622448</c:v>
                </c:pt>
                <c:pt idx="890">
                  <c:v>90622448</c:v>
                </c:pt>
                <c:pt idx="891">
                  <c:v>91671024</c:v>
                </c:pt>
                <c:pt idx="892">
                  <c:v>91671024</c:v>
                </c:pt>
                <c:pt idx="893">
                  <c:v>91671024</c:v>
                </c:pt>
                <c:pt idx="894">
                  <c:v>91671024</c:v>
                </c:pt>
                <c:pt idx="895">
                  <c:v>91671024</c:v>
                </c:pt>
                <c:pt idx="896">
                  <c:v>91671024</c:v>
                </c:pt>
                <c:pt idx="897">
                  <c:v>91671024</c:v>
                </c:pt>
                <c:pt idx="898">
                  <c:v>91671024</c:v>
                </c:pt>
                <c:pt idx="899">
                  <c:v>91671024</c:v>
                </c:pt>
                <c:pt idx="900">
                  <c:v>91671024</c:v>
                </c:pt>
                <c:pt idx="901">
                  <c:v>92719600</c:v>
                </c:pt>
                <c:pt idx="902">
                  <c:v>92719600</c:v>
                </c:pt>
                <c:pt idx="903">
                  <c:v>92719600</c:v>
                </c:pt>
                <c:pt idx="904">
                  <c:v>92719600</c:v>
                </c:pt>
                <c:pt idx="905">
                  <c:v>92719600</c:v>
                </c:pt>
                <c:pt idx="906">
                  <c:v>92719600</c:v>
                </c:pt>
                <c:pt idx="907">
                  <c:v>92719600</c:v>
                </c:pt>
                <c:pt idx="908">
                  <c:v>92719600</c:v>
                </c:pt>
                <c:pt idx="909">
                  <c:v>92719600</c:v>
                </c:pt>
                <c:pt idx="910">
                  <c:v>92719600</c:v>
                </c:pt>
                <c:pt idx="911">
                  <c:v>92719600</c:v>
                </c:pt>
                <c:pt idx="912">
                  <c:v>93768176</c:v>
                </c:pt>
                <c:pt idx="913">
                  <c:v>93768176</c:v>
                </c:pt>
                <c:pt idx="914">
                  <c:v>93768176</c:v>
                </c:pt>
                <c:pt idx="915">
                  <c:v>93768176</c:v>
                </c:pt>
                <c:pt idx="916">
                  <c:v>93768176</c:v>
                </c:pt>
                <c:pt idx="917">
                  <c:v>93768176</c:v>
                </c:pt>
                <c:pt idx="918">
                  <c:v>93768176</c:v>
                </c:pt>
                <c:pt idx="919">
                  <c:v>93768176</c:v>
                </c:pt>
                <c:pt idx="920">
                  <c:v>93768176</c:v>
                </c:pt>
                <c:pt idx="921">
                  <c:v>93768176</c:v>
                </c:pt>
                <c:pt idx="922">
                  <c:v>94816752</c:v>
                </c:pt>
                <c:pt idx="923">
                  <c:v>94816752</c:v>
                </c:pt>
                <c:pt idx="924">
                  <c:v>94816752</c:v>
                </c:pt>
                <c:pt idx="925">
                  <c:v>94816752</c:v>
                </c:pt>
                <c:pt idx="926">
                  <c:v>94816752</c:v>
                </c:pt>
                <c:pt idx="927">
                  <c:v>94816752</c:v>
                </c:pt>
                <c:pt idx="928">
                  <c:v>94816752</c:v>
                </c:pt>
                <c:pt idx="929">
                  <c:v>94816752</c:v>
                </c:pt>
                <c:pt idx="930">
                  <c:v>94816752</c:v>
                </c:pt>
                <c:pt idx="931">
                  <c:v>94816752</c:v>
                </c:pt>
                <c:pt idx="932">
                  <c:v>94816752</c:v>
                </c:pt>
                <c:pt idx="933">
                  <c:v>95865328</c:v>
                </c:pt>
                <c:pt idx="934">
                  <c:v>95865328</c:v>
                </c:pt>
                <c:pt idx="935">
                  <c:v>95865328</c:v>
                </c:pt>
                <c:pt idx="936">
                  <c:v>95865328</c:v>
                </c:pt>
                <c:pt idx="937">
                  <c:v>95865328</c:v>
                </c:pt>
                <c:pt idx="938">
                  <c:v>95865328</c:v>
                </c:pt>
                <c:pt idx="939">
                  <c:v>95865328</c:v>
                </c:pt>
                <c:pt idx="940">
                  <c:v>95865328</c:v>
                </c:pt>
                <c:pt idx="941">
                  <c:v>95865328</c:v>
                </c:pt>
                <c:pt idx="942">
                  <c:v>95865328</c:v>
                </c:pt>
                <c:pt idx="943">
                  <c:v>96913904</c:v>
                </c:pt>
                <c:pt idx="944">
                  <c:v>96913904</c:v>
                </c:pt>
                <c:pt idx="945">
                  <c:v>96913904</c:v>
                </c:pt>
                <c:pt idx="946">
                  <c:v>96913904</c:v>
                </c:pt>
                <c:pt idx="947">
                  <c:v>96913904</c:v>
                </c:pt>
                <c:pt idx="948">
                  <c:v>96913904</c:v>
                </c:pt>
                <c:pt idx="949">
                  <c:v>96913904</c:v>
                </c:pt>
                <c:pt idx="950">
                  <c:v>96913904</c:v>
                </c:pt>
                <c:pt idx="951">
                  <c:v>96913904</c:v>
                </c:pt>
                <c:pt idx="952">
                  <c:v>96913904</c:v>
                </c:pt>
                <c:pt idx="953">
                  <c:v>96913904</c:v>
                </c:pt>
                <c:pt idx="954">
                  <c:v>97962480</c:v>
                </c:pt>
                <c:pt idx="955">
                  <c:v>97962480</c:v>
                </c:pt>
                <c:pt idx="956">
                  <c:v>97962480</c:v>
                </c:pt>
                <c:pt idx="957">
                  <c:v>97962480</c:v>
                </c:pt>
                <c:pt idx="958">
                  <c:v>97962480</c:v>
                </c:pt>
                <c:pt idx="959">
                  <c:v>97962480</c:v>
                </c:pt>
                <c:pt idx="960">
                  <c:v>97962480</c:v>
                </c:pt>
                <c:pt idx="961">
                  <c:v>97962480</c:v>
                </c:pt>
                <c:pt idx="962">
                  <c:v>97962480</c:v>
                </c:pt>
                <c:pt idx="963">
                  <c:v>97962480</c:v>
                </c:pt>
                <c:pt idx="964">
                  <c:v>99011056</c:v>
                </c:pt>
                <c:pt idx="965">
                  <c:v>99011056</c:v>
                </c:pt>
                <c:pt idx="966">
                  <c:v>99011056</c:v>
                </c:pt>
                <c:pt idx="967">
                  <c:v>99011056</c:v>
                </c:pt>
                <c:pt idx="968">
                  <c:v>99011056</c:v>
                </c:pt>
                <c:pt idx="969">
                  <c:v>99011056</c:v>
                </c:pt>
                <c:pt idx="970">
                  <c:v>99011056</c:v>
                </c:pt>
                <c:pt idx="971">
                  <c:v>99011056</c:v>
                </c:pt>
                <c:pt idx="972">
                  <c:v>99011056</c:v>
                </c:pt>
                <c:pt idx="973">
                  <c:v>99011056</c:v>
                </c:pt>
                <c:pt idx="974">
                  <c:v>99011056</c:v>
                </c:pt>
                <c:pt idx="975">
                  <c:v>100059632</c:v>
                </c:pt>
                <c:pt idx="976">
                  <c:v>100059632</c:v>
                </c:pt>
                <c:pt idx="977">
                  <c:v>100059632</c:v>
                </c:pt>
                <c:pt idx="978">
                  <c:v>100059632</c:v>
                </c:pt>
                <c:pt idx="979">
                  <c:v>100059632</c:v>
                </c:pt>
                <c:pt idx="980">
                  <c:v>100059632</c:v>
                </c:pt>
                <c:pt idx="981">
                  <c:v>100059632</c:v>
                </c:pt>
                <c:pt idx="982">
                  <c:v>100059632</c:v>
                </c:pt>
                <c:pt idx="983">
                  <c:v>100059632</c:v>
                </c:pt>
                <c:pt idx="984">
                  <c:v>100059632</c:v>
                </c:pt>
                <c:pt idx="985">
                  <c:v>101108208</c:v>
                </c:pt>
                <c:pt idx="986">
                  <c:v>101108208</c:v>
                </c:pt>
                <c:pt idx="987">
                  <c:v>101108208</c:v>
                </c:pt>
                <c:pt idx="988">
                  <c:v>101108208</c:v>
                </c:pt>
                <c:pt idx="989">
                  <c:v>101108208</c:v>
                </c:pt>
                <c:pt idx="990">
                  <c:v>101108208</c:v>
                </c:pt>
                <c:pt idx="991">
                  <c:v>101108208</c:v>
                </c:pt>
                <c:pt idx="992">
                  <c:v>101108208</c:v>
                </c:pt>
                <c:pt idx="993">
                  <c:v>101108208</c:v>
                </c:pt>
                <c:pt idx="994">
                  <c:v>101108208</c:v>
                </c:pt>
                <c:pt idx="995">
                  <c:v>101108208</c:v>
                </c:pt>
                <c:pt idx="996">
                  <c:v>102156784</c:v>
                </c:pt>
                <c:pt idx="997">
                  <c:v>102156784</c:v>
                </c:pt>
                <c:pt idx="998">
                  <c:v>102156784</c:v>
                </c:pt>
                <c:pt idx="999">
                  <c:v>102156784</c:v>
                </c:pt>
                <c:pt idx="1000">
                  <c:v>102156784</c:v>
                </c:pt>
                <c:pt idx="1001">
                  <c:v>102156784</c:v>
                </c:pt>
                <c:pt idx="1002">
                  <c:v>102156784</c:v>
                </c:pt>
                <c:pt idx="1003">
                  <c:v>102156784</c:v>
                </c:pt>
                <c:pt idx="1004">
                  <c:v>102156784</c:v>
                </c:pt>
                <c:pt idx="1005">
                  <c:v>102156784</c:v>
                </c:pt>
                <c:pt idx="1006">
                  <c:v>103205360</c:v>
                </c:pt>
                <c:pt idx="1007">
                  <c:v>103205360</c:v>
                </c:pt>
                <c:pt idx="1008">
                  <c:v>103205360</c:v>
                </c:pt>
                <c:pt idx="1009">
                  <c:v>103205360</c:v>
                </c:pt>
                <c:pt idx="1010">
                  <c:v>103205360</c:v>
                </c:pt>
                <c:pt idx="1011">
                  <c:v>103205360</c:v>
                </c:pt>
                <c:pt idx="1012">
                  <c:v>103205360</c:v>
                </c:pt>
                <c:pt idx="1013">
                  <c:v>103205360</c:v>
                </c:pt>
                <c:pt idx="1014">
                  <c:v>103205360</c:v>
                </c:pt>
                <c:pt idx="1015">
                  <c:v>103205360</c:v>
                </c:pt>
                <c:pt idx="1016">
                  <c:v>103205360</c:v>
                </c:pt>
                <c:pt idx="1017">
                  <c:v>104253936</c:v>
                </c:pt>
                <c:pt idx="1018">
                  <c:v>104253936</c:v>
                </c:pt>
                <c:pt idx="1019">
                  <c:v>104253936</c:v>
                </c:pt>
                <c:pt idx="1020">
                  <c:v>104253936</c:v>
                </c:pt>
                <c:pt idx="1021">
                  <c:v>104253936</c:v>
                </c:pt>
                <c:pt idx="1022">
                  <c:v>104253936</c:v>
                </c:pt>
                <c:pt idx="1023">
                  <c:v>104253936</c:v>
                </c:pt>
                <c:pt idx="1024">
                  <c:v>104253936</c:v>
                </c:pt>
                <c:pt idx="1025">
                  <c:v>104253936</c:v>
                </c:pt>
                <c:pt idx="1026">
                  <c:v>104253936</c:v>
                </c:pt>
                <c:pt idx="1027">
                  <c:v>105302512</c:v>
                </c:pt>
                <c:pt idx="1028">
                  <c:v>105302512</c:v>
                </c:pt>
                <c:pt idx="1029">
                  <c:v>105302512</c:v>
                </c:pt>
                <c:pt idx="1030">
                  <c:v>105302512</c:v>
                </c:pt>
                <c:pt idx="1031">
                  <c:v>105302512</c:v>
                </c:pt>
                <c:pt idx="1032">
                  <c:v>105302512</c:v>
                </c:pt>
                <c:pt idx="1033">
                  <c:v>105302512</c:v>
                </c:pt>
                <c:pt idx="1034">
                  <c:v>105302512</c:v>
                </c:pt>
                <c:pt idx="1035">
                  <c:v>105302512</c:v>
                </c:pt>
                <c:pt idx="1036">
                  <c:v>105302512</c:v>
                </c:pt>
                <c:pt idx="1037">
                  <c:v>105302512</c:v>
                </c:pt>
                <c:pt idx="1038">
                  <c:v>106351088</c:v>
                </c:pt>
                <c:pt idx="1039">
                  <c:v>106351088</c:v>
                </c:pt>
                <c:pt idx="1040">
                  <c:v>106351088</c:v>
                </c:pt>
                <c:pt idx="1041">
                  <c:v>106351088</c:v>
                </c:pt>
                <c:pt idx="1042">
                  <c:v>106351088</c:v>
                </c:pt>
                <c:pt idx="1043">
                  <c:v>106351088</c:v>
                </c:pt>
                <c:pt idx="1044">
                  <c:v>106351088</c:v>
                </c:pt>
                <c:pt idx="1045">
                  <c:v>106351088</c:v>
                </c:pt>
                <c:pt idx="1046">
                  <c:v>106351088</c:v>
                </c:pt>
                <c:pt idx="1047">
                  <c:v>106351088</c:v>
                </c:pt>
                <c:pt idx="1048">
                  <c:v>107399664</c:v>
                </c:pt>
                <c:pt idx="1049">
                  <c:v>107399664</c:v>
                </c:pt>
                <c:pt idx="1050">
                  <c:v>107399664</c:v>
                </c:pt>
                <c:pt idx="1051">
                  <c:v>107399664</c:v>
                </c:pt>
                <c:pt idx="1052">
                  <c:v>107399664</c:v>
                </c:pt>
                <c:pt idx="1053">
                  <c:v>107399664</c:v>
                </c:pt>
                <c:pt idx="1054">
                  <c:v>107399664</c:v>
                </c:pt>
                <c:pt idx="1055">
                  <c:v>107399664</c:v>
                </c:pt>
                <c:pt idx="1056">
                  <c:v>107399664</c:v>
                </c:pt>
                <c:pt idx="1057">
                  <c:v>107399664</c:v>
                </c:pt>
                <c:pt idx="1058">
                  <c:v>107399664</c:v>
                </c:pt>
                <c:pt idx="1059">
                  <c:v>108448240</c:v>
                </c:pt>
                <c:pt idx="1060">
                  <c:v>108448240</c:v>
                </c:pt>
                <c:pt idx="1061">
                  <c:v>108448240</c:v>
                </c:pt>
                <c:pt idx="1062">
                  <c:v>108448240</c:v>
                </c:pt>
                <c:pt idx="1063">
                  <c:v>108448240</c:v>
                </c:pt>
                <c:pt idx="1064">
                  <c:v>108448240</c:v>
                </c:pt>
                <c:pt idx="1065">
                  <c:v>108448240</c:v>
                </c:pt>
                <c:pt idx="1066">
                  <c:v>108448240</c:v>
                </c:pt>
                <c:pt idx="1067">
                  <c:v>108448240</c:v>
                </c:pt>
                <c:pt idx="1068">
                  <c:v>108448240</c:v>
                </c:pt>
                <c:pt idx="1069">
                  <c:v>109496816</c:v>
                </c:pt>
                <c:pt idx="1070">
                  <c:v>109496816</c:v>
                </c:pt>
                <c:pt idx="1071">
                  <c:v>109496816</c:v>
                </c:pt>
                <c:pt idx="1072">
                  <c:v>109496816</c:v>
                </c:pt>
                <c:pt idx="1073">
                  <c:v>109496816</c:v>
                </c:pt>
                <c:pt idx="1074">
                  <c:v>109496816</c:v>
                </c:pt>
                <c:pt idx="1075">
                  <c:v>109496816</c:v>
                </c:pt>
                <c:pt idx="1076">
                  <c:v>109496816</c:v>
                </c:pt>
                <c:pt idx="1077">
                  <c:v>109496816</c:v>
                </c:pt>
                <c:pt idx="1078">
                  <c:v>109496816</c:v>
                </c:pt>
                <c:pt idx="1079">
                  <c:v>109496816</c:v>
                </c:pt>
                <c:pt idx="1080">
                  <c:v>110545392</c:v>
                </c:pt>
                <c:pt idx="1081">
                  <c:v>110545392</c:v>
                </c:pt>
                <c:pt idx="1082">
                  <c:v>110545392</c:v>
                </c:pt>
                <c:pt idx="1083">
                  <c:v>110545392</c:v>
                </c:pt>
                <c:pt idx="1084">
                  <c:v>110545392</c:v>
                </c:pt>
                <c:pt idx="1085">
                  <c:v>110545392</c:v>
                </c:pt>
                <c:pt idx="1086">
                  <c:v>110545392</c:v>
                </c:pt>
                <c:pt idx="1087">
                  <c:v>110545392</c:v>
                </c:pt>
                <c:pt idx="1088">
                  <c:v>110545392</c:v>
                </c:pt>
                <c:pt idx="1089">
                  <c:v>110545392</c:v>
                </c:pt>
                <c:pt idx="1090">
                  <c:v>111593968</c:v>
                </c:pt>
                <c:pt idx="1091">
                  <c:v>111593968</c:v>
                </c:pt>
                <c:pt idx="1092">
                  <c:v>111593968</c:v>
                </c:pt>
                <c:pt idx="1093">
                  <c:v>111593968</c:v>
                </c:pt>
                <c:pt idx="1094">
                  <c:v>111593968</c:v>
                </c:pt>
                <c:pt idx="1095">
                  <c:v>111593968</c:v>
                </c:pt>
                <c:pt idx="1096">
                  <c:v>111593968</c:v>
                </c:pt>
                <c:pt idx="1097">
                  <c:v>111593968</c:v>
                </c:pt>
                <c:pt idx="1098">
                  <c:v>111593968</c:v>
                </c:pt>
                <c:pt idx="1099">
                  <c:v>111593968</c:v>
                </c:pt>
                <c:pt idx="1100">
                  <c:v>111593968</c:v>
                </c:pt>
                <c:pt idx="1101">
                  <c:v>112642544</c:v>
                </c:pt>
                <c:pt idx="1102">
                  <c:v>112642544</c:v>
                </c:pt>
                <c:pt idx="1103">
                  <c:v>112642544</c:v>
                </c:pt>
                <c:pt idx="1104">
                  <c:v>112642544</c:v>
                </c:pt>
                <c:pt idx="1105">
                  <c:v>112642544</c:v>
                </c:pt>
                <c:pt idx="1106">
                  <c:v>112642544</c:v>
                </c:pt>
                <c:pt idx="1107">
                  <c:v>112642544</c:v>
                </c:pt>
                <c:pt idx="1108">
                  <c:v>112642544</c:v>
                </c:pt>
                <c:pt idx="1109">
                  <c:v>112642544</c:v>
                </c:pt>
                <c:pt idx="1110">
                  <c:v>112642544</c:v>
                </c:pt>
                <c:pt idx="1111">
                  <c:v>113691120</c:v>
                </c:pt>
                <c:pt idx="1112">
                  <c:v>113691120</c:v>
                </c:pt>
                <c:pt idx="1113">
                  <c:v>113691120</c:v>
                </c:pt>
                <c:pt idx="1114">
                  <c:v>113691120</c:v>
                </c:pt>
                <c:pt idx="1115">
                  <c:v>113691120</c:v>
                </c:pt>
                <c:pt idx="1116">
                  <c:v>113691120</c:v>
                </c:pt>
                <c:pt idx="1117">
                  <c:v>113691120</c:v>
                </c:pt>
                <c:pt idx="1118">
                  <c:v>113691120</c:v>
                </c:pt>
                <c:pt idx="1119">
                  <c:v>113691120</c:v>
                </c:pt>
                <c:pt idx="1120">
                  <c:v>113691120</c:v>
                </c:pt>
                <c:pt idx="1121">
                  <c:v>114739696</c:v>
                </c:pt>
                <c:pt idx="1122">
                  <c:v>114739696</c:v>
                </c:pt>
                <c:pt idx="1123">
                  <c:v>114739696</c:v>
                </c:pt>
                <c:pt idx="1124">
                  <c:v>114739696</c:v>
                </c:pt>
                <c:pt idx="1125">
                  <c:v>114739696</c:v>
                </c:pt>
                <c:pt idx="1126">
                  <c:v>114739696</c:v>
                </c:pt>
                <c:pt idx="1127">
                  <c:v>114739696</c:v>
                </c:pt>
                <c:pt idx="1128">
                  <c:v>114739696</c:v>
                </c:pt>
                <c:pt idx="1129">
                  <c:v>114739696</c:v>
                </c:pt>
                <c:pt idx="1130">
                  <c:v>114739696</c:v>
                </c:pt>
                <c:pt idx="1131">
                  <c:v>114739696</c:v>
                </c:pt>
                <c:pt idx="1132">
                  <c:v>115788272</c:v>
                </c:pt>
                <c:pt idx="1133">
                  <c:v>115788272</c:v>
                </c:pt>
                <c:pt idx="1134">
                  <c:v>115788272</c:v>
                </c:pt>
                <c:pt idx="1135">
                  <c:v>115788272</c:v>
                </c:pt>
                <c:pt idx="1136">
                  <c:v>115788272</c:v>
                </c:pt>
                <c:pt idx="1137">
                  <c:v>115788272</c:v>
                </c:pt>
                <c:pt idx="1138">
                  <c:v>115788272</c:v>
                </c:pt>
                <c:pt idx="1139">
                  <c:v>115788272</c:v>
                </c:pt>
                <c:pt idx="1140">
                  <c:v>115788272</c:v>
                </c:pt>
                <c:pt idx="1141">
                  <c:v>115788272</c:v>
                </c:pt>
                <c:pt idx="1142">
                  <c:v>116836848</c:v>
                </c:pt>
                <c:pt idx="1143">
                  <c:v>116836848</c:v>
                </c:pt>
                <c:pt idx="1144">
                  <c:v>116836848</c:v>
                </c:pt>
                <c:pt idx="1145">
                  <c:v>116836848</c:v>
                </c:pt>
                <c:pt idx="1146">
                  <c:v>116836848</c:v>
                </c:pt>
                <c:pt idx="1147">
                  <c:v>116836848</c:v>
                </c:pt>
                <c:pt idx="1148">
                  <c:v>116836848</c:v>
                </c:pt>
                <c:pt idx="1149">
                  <c:v>116836848</c:v>
                </c:pt>
                <c:pt idx="1150">
                  <c:v>116836848</c:v>
                </c:pt>
                <c:pt idx="1151">
                  <c:v>116836848</c:v>
                </c:pt>
                <c:pt idx="1152">
                  <c:v>116836848</c:v>
                </c:pt>
                <c:pt idx="1153">
                  <c:v>117885424</c:v>
                </c:pt>
                <c:pt idx="1154">
                  <c:v>117885424</c:v>
                </c:pt>
                <c:pt idx="1155">
                  <c:v>117885424</c:v>
                </c:pt>
                <c:pt idx="1156">
                  <c:v>117885424</c:v>
                </c:pt>
                <c:pt idx="1157">
                  <c:v>117885424</c:v>
                </c:pt>
                <c:pt idx="1158">
                  <c:v>117885424</c:v>
                </c:pt>
                <c:pt idx="1159">
                  <c:v>117885424</c:v>
                </c:pt>
                <c:pt idx="1160">
                  <c:v>117885424</c:v>
                </c:pt>
                <c:pt idx="1161">
                  <c:v>117885424</c:v>
                </c:pt>
                <c:pt idx="1162">
                  <c:v>117885424</c:v>
                </c:pt>
                <c:pt idx="1163">
                  <c:v>118934000</c:v>
                </c:pt>
                <c:pt idx="1164">
                  <c:v>118934000</c:v>
                </c:pt>
                <c:pt idx="1165">
                  <c:v>118934000</c:v>
                </c:pt>
                <c:pt idx="1166">
                  <c:v>118934000</c:v>
                </c:pt>
                <c:pt idx="1167">
                  <c:v>118934000</c:v>
                </c:pt>
                <c:pt idx="1168">
                  <c:v>118934000</c:v>
                </c:pt>
                <c:pt idx="1169">
                  <c:v>118934000</c:v>
                </c:pt>
                <c:pt idx="1170">
                  <c:v>118934000</c:v>
                </c:pt>
                <c:pt idx="1171">
                  <c:v>118934000</c:v>
                </c:pt>
                <c:pt idx="1172">
                  <c:v>118934000</c:v>
                </c:pt>
                <c:pt idx="1173">
                  <c:v>118934000</c:v>
                </c:pt>
                <c:pt idx="1174">
                  <c:v>119982576</c:v>
                </c:pt>
                <c:pt idx="1175">
                  <c:v>119982576</c:v>
                </c:pt>
                <c:pt idx="1176">
                  <c:v>119982576</c:v>
                </c:pt>
                <c:pt idx="1177">
                  <c:v>119982576</c:v>
                </c:pt>
                <c:pt idx="1178">
                  <c:v>119982576</c:v>
                </c:pt>
                <c:pt idx="1179">
                  <c:v>119982576</c:v>
                </c:pt>
                <c:pt idx="1180">
                  <c:v>119982576</c:v>
                </c:pt>
                <c:pt idx="1181">
                  <c:v>119982576</c:v>
                </c:pt>
                <c:pt idx="1182">
                  <c:v>119982576</c:v>
                </c:pt>
                <c:pt idx="1183">
                  <c:v>119982576</c:v>
                </c:pt>
                <c:pt idx="1184">
                  <c:v>121031152</c:v>
                </c:pt>
                <c:pt idx="1185">
                  <c:v>121031152</c:v>
                </c:pt>
                <c:pt idx="1186">
                  <c:v>121031152</c:v>
                </c:pt>
                <c:pt idx="1187">
                  <c:v>121031152</c:v>
                </c:pt>
                <c:pt idx="1188">
                  <c:v>121031152</c:v>
                </c:pt>
                <c:pt idx="1189">
                  <c:v>121031152</c:v>
                </c:pt>
                <c:pt idx="1190">
                  <c:v>121031152</c:v>
                </c:pt>
                <c:pt idx="1191">
                  <c:v>121031152</c:v>
                </c:pt>
                <c:pt idx="1192">
                  <c:v>121031152</c:v>
                </c:pt>
                <c:pt idx="1193">
                  <c:v>121031152</c:v>
                </c:pt>
                <c:pt idx="1194">
                  <c:v>121031152</c:v>
                </c:pt>
                <c:pt idx="1195">
                  <c:v>122079728</c:v>
                </c:pt>
                <c:pt idx="1196">
                  <c:v>122079728</c:v>
                </c:pt>
                <c:pt idx="1197">
                  <c:v>122079728</c:v>
                </c:pt>
                <c:pt idx="1198">
                  <c:v>122079728</c:v>
                </c:pt>
                <c:pt idx="1199">
                  <c:v>122079728</c:v>
                </c:pt>
                <c:pt idx="1200">
                  <c:v>122079728</c:v>
                </c:pt>
                <c:pt idx="1201">
                  <c:v>122079728</c:v>
                </c:pt>
                <c:pt idx="1202">
                  <c:v>122079728</c:v>
                </c:pt>
                <c:pt idx="1203">
                  <c:v>122079728</c:v>
                </c:pt>
                <c:pt idx="1204">
                  <c:v>122079728</c:v>
                </c:pt>
                <c:pt idx="1205">
                  <c:v>123128304</c:v>
                </c:pt>
                <c:pt idx="1206">
                  <c:v>123128304</c:v>
                </c:pt>
                <c:pt idx="1207">
                  <c:v>123128304</c:v>
                </c:pt>
                <c:pt idx="1208">
                  <c:v>123128304</c:v>
                </c:pt>
                <c:pt idx="1209">
                  <c:v>123128304</c:v>
                </c:pt>
                <c:pt idx="1210">
                  <c:v>123128304</c:v>
                </c:pt>
                <c:pt idx="1211">
                  <c:v>123128304</c:v>
                </c:pt>
                <c:pt idx="1212">
                  <c:v>123128304</c:v>
                </c:pt>
                <c:pt idx="1213">
                  <c:v>123128304</c:v>
                </c:pt>
                <c:pt idx="1214">
                  <c:v>123128304</c:v>
                </c:pt>
                <c:pt idx="1215">
                  <c:v>123128304</c:v>
                </c:pt>
                <c:pt idx="1216">
                  <c:v>124176880</c:v>
                </c:pt>
                <c:pt idx="1217">
                  <c:v>124176880</c:v>
                </c:pt>
                <c:pt idx="1218">
                  <c:v>124176880</c:v>
                </c:pt>
                <c:pt idx="1219">
                  <c:v>124176880</c:v>
                </c:pt>
                <c:pt idx="1220">
                  <c:v>124176880</c:v>
                </c:pt>
                <c:pt idx="1221">
                  <c:v>124176880</c:v>
                </c:pt>
                <c:pt idx="1222">
                  <c:v>124176880</c:v>
                </c:pt>
                <c:pt idx="1223">
                  <c:v>124176880</c:v>
                </c:pt>
                <c:pt idx="1224">
                  <c:v>124176880</c:v>
                </c:pt>
                <c:pt idx="1225">
                  <c:v>124176880</c:v>
                </c:pt>
                <c:pt idx="1226">
                  <c:v>125225456</c:v>
                </c:pt>
                <c:pt idx="1227">
                  <c:v>125225456</c:v>
                </c:pt>
                <c:pt idx="1228">
                  <c:v>125225456</c:v>
                </c:pt>
                <c:pt idx="1229">
                  <c:v>125225456</c:v>
                </c:pt>
                <c:pt idx="1230">
                  <c:v>125225456</c:v>
                </c:pt>
                <c:pt idx="1231">
                  <c:v>125225456</c:v>
                </c:pt>
                <c:pt idx="1232">
                  <c:v>125225456</c:v>
                </c:pt>
                <c:pt idx="1233">
                  <c:v>125225456</c:v>
                </c:pt>
                <c:pt idx="1234">
                  <c:v>125225456</c:v>
                </c:pt>
                <c:pt idx="1235">
                  <c:v>125225456</c:v>
                </c:pt>
                <c:pt idx="1236">
                  <c:v>125225456</c:v>
                </c:pt>
                <c:pt idx="1237">
                  <c:v>126274032</c:v>
                </c:pt>
                <c:pt idx="1238">
                  <c:v>126274032</c:v>
                </c:pt>
                <c:pt idx="1239">
                  <c:v>126274032</c:v>
                </c:pt>
                <c:pt idx="1240">
                  <c:v>126274032</c:v>
                </c:pt>
                <c:pt idx="1241">
                  <c:v>126274032</c:v>
                </c:pt>
                <c:pt idx="1242">
                  <c:v>126274032</c:v>
                </c:pt>
                <c:pt idx="1243">
                  <c:v>126274032</c:v>
                </c:pt>
                <c:pt idx="1244">
                  <c:v>126274032</c:v>
                </c:pt>
                <c:pt idx="1245">
                  <c:v>126274032</c:v>
                </c:pt>
                <c:pt idx="1246">
                  <c:v>126274032</c:v>
                </c:pt>
                <c:pt idx="1247">
                  <c:v>127322608</c:v>
                </c:pt>
                <c:pt idx="1248">
                  <c:v>127322608</c:v>
                </c:pt>
                <c:pt idx="1249">
                  <c:v>127322608</c:v>
                </c:pt>
                <c:pt idx="1250">
                  <c:v>127322608</c:v>
                </c:pt>
                <c:pt idx="1251">
                  <c:v>127322608</c:v>
                </c:pt>
                <c:pt idx="1252">
                  <c:v>127322608</c:v>
                </c:pt>
                <c:pt idx="1253">
                  <c:v>127322608</c:v>
                </c:pt>
                <c:pt idx="1254">
                  <c:v>127322608</c:v>
                </c:pt>
                <c:pt idx="1255">
                  <c:v>127322608</c:v>
                </c:pt>
                <c:pt idx="1256">
                  <c:v>127322608</c:v>
                </c:pt>
                <c:pt idx="1257">
                  <c:v>127322608</c:v>
                </c:pt>
                <c:pt idx="1258">
                  <c:v>128371184</c:v>
                </c:pt>
                <c:pt idx="1259">
                  <c:v>128371184</c:v>
                </c:pt>
                <c:pt idx="1260">
                  <c:v>128371184</c:v>
                </c:pt>
                <c:pt idx="1261">
                  <c:v>128371184</c:v>
                </c:pt>
                <c:pt idx="1262">
                  <c:v>128371184</c:v>
                </c:pt>
                <c:pt idx="1263">
                  <c:v>128371184</c:v>
                </c:pt>
                <c:pt idx="1264">
                  <c:v>128371184</c:v>
                </c:pt>
                <c:pt idx="1265">
                  <c:v>128371184</c:v>
                </c:pt>
                <c:pt idx="1266">
                  <c:v>128371184</c:v>
                </c:pt>
                <c:pt idx="1267">
                  <c:v>128371184</c:v>
                </c:pt>
                <c:pt idx="1268">
                  <c:v>129419760</c:v>
                </c:pt>
                <c:pt idx="1269">
                  <c:v>129419760</c:v>
                </c:pt>
                <c:pt idx="1270">
                  <c:v>129419760</c:v>
                </c:pt>
                <c:pt idx="1271">
                  <c:v>129419760</c:v>
                </c:pt>
                <c:pt idx="1272">
                  <c:v>129419760</c:v>
                </c:pt>
                <c:pt idx="1273">
                  <c:v>129419760</c:v>
                </c:pt>
                <c:pt idx="1274">
                  <c:v>129419760</c:v>
                </c:pt>
                <c:pt idx="1275">
                  <c:v>129419760</c:v>
                </c:pt>
                <c:pt idx="1276">
                  <c:v>129419760</c:v>
                </c:pt>
                <c:pt idx="1277">
                  <c:v>129419760</c:v>
                </c:pt>
                <c:pt idx="1278">
                  <c:v>129419760</c:v>
                </c:pt>
                <c:pt idx="1279">
                  <c:v>130468336</c:v>
                </c:pt>
                <c:pt idx="1280">
                  <c:v>130468336</c:v>
                </c:pt>
                <c:pt idx="1281">
                  <c:v>130468336</c:v>
                </c:pt>
                <c:pt idx="1282">
                  <c:v>130468336</c:v>
                </c:pt>
                <c:pt idx="1283">
                  <c:v>130468336</c:v>
                </c:pt>
                <c:pt idx="1284">
                  <c:v>130468336</c:v>
                </c:pt>
                <c:pt idx="1285">
                  <c:v>130468336</c:v>
                </c:pt>
                <c:pt idx="1286">
                  <c:v>130468336</c:v>
                </c:pt>
                <c:pt idx="1287">
                  <c:v>130468336</c:v>
                </c:pt>
                <c:pt idx="1288">
                  <c:v>130468336</c:v>
                </c:pt>
                <c:pt idx="1289">
                  <c:v>131516912</c:v>
                </c:pt>
                <c:pt idx="1290">
                  <c:v>131516912</c:v>
                </c:pt>
                <c:pt idx="1291">
                  <c:v>131516912</c:v>
                </c:pt>
                <c:pt idx="1292">
                  <c:v>131516912</c:v>
                </c:pt>
                <c:pt idx="1293">
                  <c:v>131516912</c:v>
                </c:pt>
                <c:pt idx="1294">
                  <c:v>131516912</c:v>
                </c:pt>
                <c:pt idx="1295">
                  <c:v>131516912</c:v>
                </c:pt>
                <c:pt idx="1296">
                  <c:v>131516912</c:v>
                </c:pt>
                <c:pt idx="1297">
                  <c:v>131516912</c:v>
                </c:pt>
                <c:pt idx="1298">
                  <c:v>131516912</c:v>
                </c:pt>
                <c:pt idx="1299">
                  <c:v>131516912</c:v>
                </c:pt>
                <c:pt idx="1300">
                  <c:v>132565488</c:v>
                </c:pt>
                <c:pt idx="1301">
                  <c:v>132565488</c:v>
                </c:pt>
                <c:pt idx="1302">
                  <c:v>132565488</c:v>
                </c:pt>
                <c:pt idx="1303">
                  <c:v>132565488</c:v>
                </c:pt>
                <c:pt idx="1304">
                  <c:v>132565488</c:v>
                </c:pt>
                <c:pt idx="1305">
                  <c:v>132565488</c:v>
                </c:pt>
                <c:pt idx="1306">
                  <c:v>132565488</c:v>
                </c:pt>
                <c:pt idx="1307">
                  <c:v>132565488</c:v>
                </c:pt>
                <c:pt idx="1308">
                  <c:v>132565488</c:v>
                </c:pt>
                <c:pt idx="1309">
                  <c:v>132565488</c:v>
                </c:pt>
                <c:pt idx="1310">
                  <c:v>133614064</c:v>
                </c:pt>
                <c:pt idx="1311">
                  <c:v>133614064</c:v>
                </c:pt>
                <c:pt idx="1312">
                  <c:v>133614064</c:v>
                </c:pt>
                <c:pt idx="1313">
                  <c:v>133614064</c:v>
                </c:pt>
                <c:pt idx="1314">
                  <c:v>133614064</c:v>
                </c:pt>
                <c:pt idx="1315">
                  <c:v>133614064</c:v>
                </c:pt>
                <c:pt idx="1316">
                  <c:v>133614064</c:v>
                </c:pt>
                <c:pt idx="1317">
                  <c:v>133614064</c:v>
                </c:pt>
                <c:pt idx="1318">
                  <c:v>133614064</c:v>
                </c:pt>
                <c:pt idx="1319">
                  <c:v>133614064</c:v>
                </c:pt>
                <c:pt idx="1320">
                  <c:v>133614064</c:v>
                </c:pt>
                <c:pt idx="1321">
                  <c:v>134662640</c:v>
                </c:pt>
                <c:pt idx="1322">
                  <c:v>134662640</c:v>
                </c:pt>
                <c:pt idx="1323">
                  <c:v>134662640</c:v>
                </c:pt>
                <c:pt idx="1324">
                  <c:v>134662640</c:v>
                </c:pt>
                <c:pt idx="1325">
                  <c:v>134662640</c:v>
                </c:pt>
                <c:pt idx="1326">
                  <c:v>134662640</c:v>
                </c:pt>
                <c:pt idx="1327">
                  <c:v>134662640</c:v>
                </c:pt>
                <c:pt idx="1328">
                  <c:v>134662640</c:v>
                </c:pt>
                <c:pt idx="1329">
                  <c:v>134662640</c:v>
                </c:pt>
                <c:pt idx="1330">
                  <c:v>134662640</c:v>
                </c:pt>
                <c:pt idx="1331">
                  <c:v>135711216</c:v>
                </c:pt>
                <c:pt idx="1332">
                  <c:v>135711216</c:v>
                </c:pt>
                <c:pt idx="1333">
                  <c:v>135711216</c:v>
                </c:pt>
                <c:pt idx="1334">
                  <c:v>135711216</c:v>
                </c:pt>
                <c:pt idx="1335">
                  <c:v>135711216</c:v>
                </c:pt>
                <c:pt idx="1336">
                  <c:v>135711216</c:v>
                </c:pt>
                <c:pt idx="1337">
                  <c:v>135711216</c:v>
                </c:pt>
                <c:pt idx="1338">
                  <c:v>135711216</c:v>
                </c:pt>
                <c:pt idx="1339">
                  <c:v>135711216</c:v>
                </c:pt>
                <c:pt idx="1340">
                  <c:v>135711216</c:v>
                </c:pt>
                <c:pt idx="1341">
                  <c:v>135711216</c:v>
                </c:pt>
                <c:pt idx="1342">
                  <c:v>136759792</c:v>
                </c:pt>
                <c:pt idx="1343">
                  <c:v>136759792</c:v>
                </c:pt>
                <c:pt idx="1344">
                  <c:v>136759792</c:v>
                </c:pt>
                <c:pt idx="1345">
                  <c:v>136759792</c:v>
                </c:pt>
                <c:pt idx="1346">
                  <c:v>136759792</c:v>
                </c:pt>
                <c:pt idx="1347">
                  <c:v>136759792</c:v>
                </c:pt>
                <c:pt idx="1348">
                  <c:v>136759792</c:v>
                </c:pt>
                <c:pt idx="1349">
                  <c:v>136759792</c:v>
                </c:pt>
                <c:pt idx="1350">
                  <c:v>136759792</c:v>
                </c:pt>
                <c:pt idx="1351">
                  <c:v>136759792</c:v>
                </c:pt>
                <c:pt idx="1352">
                  <c:v>137808368</c:v>
                </c:pt>
                <c:pt idx="1353">
                  <c:v>137808368</c:v>
                </c:pt>
                <c:pt idx="1354">
                  <c:v>137808368</c:v>
                </c:pt>
                <c:pt idx="1355">
                  <c:v>137808368</c:v>
                </c:pt>
                <c:pt idx="1356">
                  <c:v>137808368</c:v>
                </c:pt>
                <c:pt idx="1357">
                  <c:v>137808368</c:v>
                </c:pt>
                <c:pt idx="1358">
                  <c:v>137808368</c:v>
                </c:pt>
                <c:pt idx="1359">
                  <c:v>137808368</c:v>
                </c:pt>
                <c:pt idx="1360">
                  <c:v>137808368</c:v>
                </c:pt>
                <c:pt idx="1361">
                  <c:v>137808368</c:v>
                </c:pt>
                <c:pt idx="1362">
                  <c:v>137808368</c:v>
                </c:pt>
                <c:pt idx="1363">
                  <c:v>138856944</c:v>
                </c:pt>
                <c:pt idx="1364">
                  <c:v>138856944</c:v>
                </c:pt>
                <c:pt idx="1365">
                  <c:v>138856944</c:v>
                </c:pt>
                <c:pt idx="1366">
                  <c:v>138856944</c:v>
                </c:pt>
                <c:pt idx="1367">
                  <c:v>138856944</c:v>
                </c:pt>
                <c:pt idx="1368">
                  <c:v>138856944</c:v>
                </c:pt>
                <c:pt idx="1369">
                  <c:v>138856944</c:v>
                </c:pt>
                <c:pt idx="1370">
                  <c:v>138856944</c:v>
                </c:pt>
                <c:pt idx="1371">
                  <c:v>138856944</c:v>
                </c:pt>
                <c:pt idx="1372">
                  <c:v>138856944</c:v>
                </c:pt>
                <c:pt idx="1373">
                  <c:v>139905520</c:v>
                </c:pt>
                <c:pt idx="1374">
                  <c:v>139905520</c:v>
                </c:pt>
                <c:pt idx="1375">
                  <c:v>139905520</c:v>
                </c:pt>
                <c:pt idx="1376">
                  <c:v>139905520</c:v>
                </c:pt>
                <c:pt idx="1377">
                  <c:v>139905520</c:v>
                </c:pt>
                <c:pt idx="1378">
                  <c:v>139905520</c:v>
                </c:pt>
                <c:pt idx="1379">
                  <c:v>139905520</c:v>
                </c:pt>
                <c:pt idx="1380">
                  <c:v>139905520</c:v>
                </c:pt>
                <c:pt idx="1381">
                  <c:v>139905520</c:v>
                </c:pt>
                <c:pt idx="1382">
                  <c:v>139905520</c:v>
                </c:pt>
                <c:pt idx="1383">
                  <c:v>139905520</c:v>
                </c:pt>
                <c:pt idx="1384">
                  <c:v>140954096</c:v>
                </c:pt>
                <c:pt idx="1385">
                  <c:v>140954096</c:v>
                </c:pt>
                <c:pt idx="1386">
                  <c:v>140954096</c:v>
                </c:pt>
                <c:pt idx="1387">
                  <c:v>140954096</c:v>
                </c:pt>
                <c:pt idx="1388">
                  <c:v>140954096</c:v>
                </c:pt>
                <c:pt idx="1389">
                  <c:v>140954096</c:v>
                </c:pt>
                <c:pt idx="1390">
                  <c:v>140954096</c:v>
                </c:pt>
                <c:pt idx="1391">
                  <c:v>140954096</c:v>
                </c:pt>
                <c:pt idx="1392">
                  <c:v>140954096</c:v>
                </c:pt>
                <c:pt idx="1393">
                  <c:v>140954096</c:v>
                </c:pt>
                <c:pt idx="1394">
                  <c:v>142002672</c:v>
                </c:pt>
                <c:pt idx="1395">
                  <c:v>142002672</c:v>
                </c:pt>
                <c:pt idx="1396">
                  <c:v>142002672</c:v>
                </c:pt>
                <c:pt idx="1397">
                  <c:v>142002672</c:v>
                </c:pt>
                <c:pt idx="1398">
                  <c:v>142002672</c:v>
                </c:pt>
                <c:pt idx="1399">
                  <c:v>142002672</c:v>
                </c:pt>
                <c:pt idx="1400">
                  <c:v>142002672</c:v>
                </c:pt>
                <c:pt idx="1401">
                  <c:v>142002672</c:v>
                </c:pt>
                <c:pt idx="1402">
                  <c:v>142002672</c:v>
                </c:pt>
                <c:pt idx="1403">
                  <c:v>142002672</c:v>
                </c:pt>
                <c:pt idx="1404">
                  <c:v>142002672</c:v>
                </c:pt>
                <c:pt idx="1405">
                  <c:v>143051248</c:v>
                </c:pt>
                <c:pt idx="1406">
                  <c:v>143051248</c:v>
                </c:pt>
                <c:pt idx="1407">
                  <c:v>143051248</c:v>
                </c:pt>
                <c:pt idx="1408">
                  <c:v>143051248</c:v>
                </c:pt>
                <c:pt idx="1409">
                  <c:v>143051248</c:v>
                </c:pt>
                <c:pt idx="1410">
                  <c:v>143051248</c:v>
                </c:pt>
                <c:pt idx="1411">
                  <c:v>143051248</c:v>
                </c:pt>
                <c:pt idx="1412">
                  <c:v>143051248</c:v>
                </c:pt>
                <c:pt idx="1413">
                  <c:v>143051248</c:v>
                </c:pt>
                <c:pt idx="1414">
                  <c:v>143051248</c:v>
                </c:pt>
                <c:pt idx="1415">
                  <c:v>144099824</c:v>
                </c:pt>
                <c:pt idx="1416">
                  <c:v>144099824</c:v>
                </c:pt>
                <c:pt idx="1417">
                  <c:v>144099824</c:v>
                </c:pt>
                <c:pt idx="1418">
                  <c:v>144099824</c:v>
                </c:pt>
                <c:pt idx="1419">
                  <c:v>144099824</c:v>
                </c:pt>
                <c:pt idx="1420">
                  <c:v>144099824</c:v>
                </c:pt>
                <c:pt idx="1421">
                  <c:v>144099824</c:v>
                </c:pt>
                <c:pt idx="1422">
                  <c:v>144099824</c:v>
                </c:pt>
                <c:pt idx="1423">
                  <c:v>144099824</c:v>
                </c:pt>
                <c:pt idx="1424">
                  <c:v>144099824</c:v>
                </c:pt>
                <c:pt idx="1425">
                  <c:v>144099824</c:v>
                </c:pt>
                <c:pt idx="1426">
                  <c:v>145148400</c:v>
                </c:pt>
                <c:pt idx="1427">
                  <c:v>145148400</c:v>
                </c:pt>
                <c:pt idx="1428">
                  <c:v>145148400</c:v>
                </c:pt>
                <c:pt idx="1429">
                  <c:v>145148400</c:v>
                </c:pt>
                <c:pt idx="1430">
                  <c:v>145148400</c:v>
                </c:pt>
                <c:pt idx="1431">
                  <c:v>145148400</c:v>
                </c:pt>
                <c:pt idx="1432">
                  <c:v>145148400</c:v>
                </c:pt>
                <c:pt idx="1433">
                  <c:v>145148400</c:v>
                </c:pt>
                <c:pt idx="1434">
                  <c:v>145148400</c:v>
                </c:pt>
                <c:pt idx="1435">
                  <c:v>145148400</c:v>
                </c:pt>
                <c:pt idx="1436">
                  <c:v>146196976</c:v>
                </c:pt>
                <c:pt idx="1437">
                  <c:v>146196976</c:v>
                </c:pt>
                <c:pt idx="1438">
                  <c:v>146196976</c:v>
                </c:pt>
                <c:pt idx="1439">
                  <c:v>146196976</c:v>
                </c:pt>
                <c:pt idx="1440">
                  <c:v>146196976</c:v>
                </c:pt>
                <c:pt idx="1441">
                  <c:v>146196976</c:v>
                </c:pt>
                <c:pt idx="1442">
                  <c:v>146196976</c:v>
                </c:pt>
                <c:pt idx="1443">
                  <c:v>146196976</c:v>
                </c:pt>
                <c:pt idx="1444">
                  <c:v>146196976</c:v>
                </c:pt>
                <c:pt idx="1445">
                  <c:v>146196976</c:v>
                </c:pt>
                <c:pt idx="1446">
                  <c:v>146196976</c:v>
                </c:pt>
                <c:pt idx="1447">
                  <c:v>147245552</c:v>
                </c:pt>
                <c:pt idx="1448">
                  <c:v>147245552</c:v>
                </c:pt>
                <c:pt idx="1449">
                  <c:v>147245552</c:v>
                </c:pt>
                <c:pt idx="1450">
                  <c:v>147245552</c:v>
                </c:pt>
                <c:pt idx="1451">
                  <c:v>147245552</c:v>
                </c:pt>
                <c:pt idx="1452">
                  <c:v>147245552</c:v>
                </c:pt>
                <c:pt idx="1453">
                  <c:v>147245552</c:v>
                </c:pt>
                <c:pt idx="1454">
                  <c:v>147245552</c:v>
                </c:pt>
                <c:pt idx="1455">
                  <c:v>147245552</c:v>
                </c:pt>
                <c:pt idx="1456">
                  <c:v>147245552</c:v>
                </c:pt>
                <c:pt idx="1457">
                  <c:v>148294128</c:v>
                </c:pt>
                <c:pt idx="1458">
                  <c:v>148294128</c:v>
                </c:pt>
                <c:pt idx="1459">
                  <c:v>148294128</c:v>
                </c:pt>
                <c:pt idx="1460">
                  <c:v>148294128</c:v>
                </c:pt>
                <c:pt idx="1461">
                  <c:v>148294128</c:v>
                </c:pt>
                <c:pt idx="1462">
                  <c:v>148294128</c:v>
                </c:pt>
                <c:pt idx="1463">
                  <c:v>148294128</c:v>
                </c:pt>
                <c:pt idx="1464">
                  <c:v>148294128</c:v>
                </c:pt>
                <c:pt idx="1465">
                  <c:v>148294128</c:v>
                </c:pt>
                <c:pt idx="1466">
                  <c:v>148294128</c:v>
                </c:pt>
                <c:pt idx="1467">
                  <c:v>148294128</c:v>
                </c:pt>
                <c:pt idx="1468">
                  <c:v>149342704</c:v>
                </c:pt>
                <c:pt idx="1469">
                  <c:v>149342704</c:v>
                </c:pt>
                <c:pt idx="1470">
                  <c:v>149342704</c:v>
                </c:pt>
                <c:pt idx="1471">
                  <c:v>149342704</c:v>
                </c:pt>
                <c:pt idx="1472">
                  <c:v>149342704</c:v>
                </c:pt>
                <c:pt idx="1473">
                  <c:v>149342704</c:v>
                </c:pt>
                <c:pt idx="1474">
                  <c:v>149342704</c:v>
                </c:pt>
                <c:pt idx="1475">
                  <c:v>149342704</c:v>
                </c:pt>
                <c:pt idx="1476">
                  <c:v>149342704</c:v>
                </c:pt>
                <c:pt idx="1477">
                  <c:v>149342704</c:v>
                </c:pt>
                <c:pt idx="1478">
                  <c:v>150391280</c:v>
                </c:pt>
                <c:pt idx="1479">
                  <c:v>150391280</c:v>
                </c:pt>
                <c:pt idx="1480">
                  <c:v>150391280</c:v>
                </c:pt>
                <c:pt idx="1481">
                  <c:v>150391280</c:v>
                </c:pt>
                <c:pt idx="1482">
                  <c:v>150391280</c:v>
                </c:pt>
                <c:pt idx="1483">
                  <c:v>150391280</c:v>
                </c:pt>
                <c:pt idx="1484">
                  <c:v>150391280</c:v>
                </c:pt>
                <c:pt idx="1485">
                  <c:v>150391280</c:v>
                </c:pt>
                <c:pt idx="1486">
                  <c:v>150391280</c:v>
                </c:pt>
                <c:pt idx="1487">
                  <c:v>150391280</c:v>
                </c:pt>
                <c:pt idx="1488">
                  <c:v>151439856</c:v>
                </c:pt>
                <c:pt idx="1489">
                  <c:v>151439856</c:v>
                </c:pt>
                <c:pt idx="1490">
                  <c:v>151439856</c:v>
                </c:pt>
                <c:pt idx="1491">
                  <c:v>151439856</c:v>
                </c:pt>
                <c:pt idx="1492">
                  <c:v>151439856</c:v>
                </c:pt>
                <c:pt idx="1493">
                  <c:v>151439856</c:v>
                </c:pt>
                <c:pt idx="1494">
                  <c:v>151439856</c:v>
                </c:pt>
                <c:pt idx="1495">
                  <c:v>151439856</c:v>
                </c:pt>
                <c:pt idx="1496">
                  <c:v>151439856</c:v>
                </c:pt>
                <c:pt idx="1497">
                  <c:v>151439856</c:v>
                </c:pt>
                <c:pt idx="1498">
                  <c:v>151439856</c:v>
                </c:pt>
                <c:pt idx="1499">
                  <c:v>152488432</c:v>
                </c:pt>
                <c:pt idx="1500">
                  <c:v>152488432</c:v>
                </c:pt>
                <c:pt idx="1501">
                  <c:v>152488432</c:v>
                </c:pt>
                <c:pt idx="1502">
                  <c:v>152488432</c:v>
                </c:pt>
                <c:pt idx="1503">
                  <c:v>152488432</c:v>
                </c:pt>
                <c:pt idx="1504">
                  <c:v>152488432</c:v>
                </c:pt>
                <c:pt idx="1505">
                  <c:v>152488432</c:v>
                </c:pt>
                <c:pt idx="1506">
                  <c:v>152488432</c:v>
                </c:pt>
                <c:pt idx="1507">
                  <c:v>152488432</c:v>
                </c:pt>
                <c:pt idx="1508">
                  <c:v>152488432</c:v>
                </c:pt>
                <c:pt idx="1509">
                  <c:v>153537008</c:v>
                </c:pt>
                <c:pt idx="1510">
                  <c:v>153537008</c:v>
                </c:pt>
                <c:pt idx="1511">
                  <c:v>153537008</c:v>
                </c:pt>
                <c:pt idx="1512">
                  <c:v>153537008</c:v>
                </c:pt>
                <c:pt idx="1513">
                  <c:v>153537008</c:v>
                </c:pt>
                <c:pt idx="1514">
                  <c:v>153537008</c:v>
                </c:pt>
                <c:pt idx="1515">
                  <c:v>153537008</c:v>
                </c:pt>
                <c:pt idx="1516">
                  <c:v>153537008</c:v>
                </c:pt>
                <c:pt idx="1517">
                  <c:v>153537008</c:v>
                </c:pt>
                <c:pt idx="1518">
                  <c:v>153537008</c:v>
                </c:pt>
                <c:pt idx="1519">
                  <c:v>153537008</c:v>
                </c:pt>
                <c:pt idx="1520">
                  <c:v>154585584</c:v>
                </c:pt>
                <c:pt idx="1521">
                  <c:v>154585584</c:v>
                </c:pt>
                <c:pt idx="1522">
                  <c:v>154585584</c:v>
                </c:pt>
                <c:pt idx="1523">
                  <c:v>154585584</c:v>
                </c:pt>
                <c:pt idx="1524">
                  <c:v>154585584</c:v>
                </c:pt>
                <c:pt idx="1525">
                  <c:v>154585584</c:v>
                </c:pt>
                <c:pt idx="1526">
                  <c:v>154585584</c:v>
                </c:pt>
                <c:pt idx="1527">
                  <c:v>154585584</c:v>
                </c:pt>
                <c:pt idx="1528">
                  <c:v>154585584</c:v>
                </c:pt>
                <c:pt idx="1529">
                  <c:v>154585584</c:v>
                </c:pt>
                <c:pt idx="1530">
                  <c:v>155634160</c:v>
                </c:pt>
                <c:pt idx="1531">
                  <c:v>155634160</c:v>
                </c:pt>
                <c:pt idx="1532">
                  <c:v>155634160</c:v>
                </c:pt>
                <c:pt idx="1533">
                  <c:v>155634160</c:v>
                </c:pt>
                <c:pt idx="1534">
                  <c:v>155634160</c:v>
                </c:pt>
                <c:pt idx="1535">
                  <c:v>155634160</c:v>
                </c:pt>
                <c:pt idx="1536">
                  <c:v>155634160</c:v>
                </c:pt>
                <c:pt idx="1537">
                  <c:v>155634160</c:v>
                </c:pt>
                <c:pt idx="1538">
                  <c:v>155634160</c:v>
                </c:pt>
                <c:pt idx="1539">
                  <c:v>155634160</c:v>
                </c:pt>
                <c:pt idx="1540">
                  <c:v>155634160</c:v>
                </c:pt>
                <c:pt idx="1541">
                  <c:v>156682736</c:v>
                </c:pt>
                <c:pt idx="1542">
                  <c:v>156682736</c:v>
                </c:pt>
                <c:pt idx="1543">
                  <c:v>156682736</c:v>
                </c:pt>
                <c:pt idx="1544">
                  <c:v>156682736</c:v>
                </c:pt>
                <c:pt idx="1545">
                  <c:v>156682736</c:v>
                </c:pt>
                <c:pt idx="1546">
                  <c:v>156682736</c:v>
                </c:pt>
                <c:pt idx="1547">
                  <c:v>156682736</c:v>
                </c:pt>
                <c:pt idx="1548">
                  <c:v>156682736</c:v>
                </c:pt>
                <c:pt idx="1549">
                  <c:v>156682736</c:v>
                </c:pt>
                <c:pt idx="1550">
                  <c:v>156682736</c:v>
                </c:pt>
                <c:pt idx="1551">
                  <c:v>157731312</c:v>
                </c:pt>
                <c:pt idx="1552">
                  <c:v>157731312</c:v>
                </c:pt>
                <c:pt idx="1553">
                  <c:v>157731312</c:v>
                </c:pt>
                <c:pt idx="1554">
                  <c:v>157731312</c:v>
                </c:pt>
                <c:pt idx="1555">
                  <c:v>157731312</c:v>
                </c:pt>
                <c:pt idx="1556">
                  <c:v>157731312</c:v>
                </c:pt>
                <c:pt idx="1557">
                  <c:v>157731312</c:v>
                </c:pt>
                <c:pt idx="1558">
                  <c:v>157731312</c:v>
                </c:pt>
                <c:pt idx="1559">
                  <c:v>157731312</c:v>
                </c:pt>
                <c:pt idx="1560">
                  <c:v>157731312</c:v>
                </c:pt>
                <c:pt idx="1561">
                  <c:v>157731312</c:v>
                </c:pt>
                <c:pt idx="1562">
                  <c:v>158779888</c:v>
                </c:pt>
                <c:pt idx="1563">
                  <c:v>158779888</c:v>
                </c:pt>
                <c:pt idx="1564">
                  <c:v>158779888</c:v>
                </c:pt>
                <c:pt idx="1565">
                  <c:v>158779888</c:v>
                </c:pt>
                <c:pt idx="1566">
                  <c:v>158779888</c:v>
                </c:pt>
                <c:pt idx="1567">
                  <c:v>158779888</c:v>
                </c:pt>
                <c:pt idx="1568">
                  <c:v>158779888</c:v>
                </c:pt>
                <c:pt idx="1569">
                  <c:v>158779888</c:v>
                </c:pt>
                <c:pt idx="1570">
                  <c:v>158779888</c:v>
                </c:pt>
                <c:pt idx="1571">
                  <c:v>158779888</c:v>
                </c:pt>
                <c:pt idx="1572">
                  <c:v>159828464</c:v>
                </c:pt>
                <c:pt idx="1573">
                  <c:v>159828464</c:v>
                </c:pt>
                <c:pt idx="1574">
                  <c:v>159828464</c:v>
                </c:pt>
                <c:pt idx="1575">
                  <c:v>159828464</c:v>
                </c:pt>
                <c:pt idx="1576">
                  <c:v>159828464</c:v>
                </c:pt>
                <c:pt idx="1577">
                  <c:v>159828464</c:v>
                </c:pt>
                <c:pt idx="1578">
                  <c:v>159828464</c:v>
                </c:pt>
                <c:pt idx="1579">
                  <c:v>159828464</c:v>
                </c:pt>
                <c:pt idx="1580">
                  <c:v>159828464</c:v>
                </c:pt>
                <c:pt idx="1581">
                  <c:v>159828464</c:v>
                </c:pt>
                <c:pt idx="1582">
                  <c:v>159828464</c:v>
                </c:pt>
                <c:pt idx="1583">
                  <c:v>160877040</c:v>
                </c:pt>
                <c:pt idx="1584">
                  <c:v>160877040</c:v>
                </c:pt>
                <c:pt idx="1585">
                  <c:v>160877040</c:v>
                </c:pt>
                <c:pt idx="1586">
                  <c:v>160877040</c:v>
                </c:pt>
                <c:pt idx="1587">
                  <c:v>160877040</c:v>
                </c:pt>
                <c:pt idx="1588">
                  <c:v>160877040</c:v>
                </c:pt>
                <c:pt idx="1589">
                  <c:v>160877040</c:v>
                </c:pt>
                <c:pt idx="1590">
                  <c:v>160877040</c:v>
                </c:pt>
                <c:pt idx="1591">
                  <c:v>160877040</c:v>
                </c:pt>
                <c:pt idx="1592">
                  <c:v>160877040</c:v>
                </c:pt>
                <c:pt idx="1593">
                  <c:v>161925616</c:v>
                </c:pt>
                <c:pt idx="1594">
                  <c:v>161925616</c:v>
                </c:pt>
                <c:pt idx="1595">
                  <c:v>161925616</c:v>
                </c:pt>
                <c:pt idx="1596">
                  <c:v>161925616</c:v>
                </c:pt>
                <c:pt idx="1597">
                  <c:v>161925616</c:v>
                </c:pt>
                <c:pt idx="1598">
                  <c:v>161925616</c:v>
                </c:pt>
                <c:pt idx="1599">
                  <c:v>161925616</c:v>
                </c:pt>
                <c:pt idx="1600">
                  <c:v>161925616</c:v>
                </c:pt>
                <c:pt idx="1601">
                  <c:v>161925616</c:v>
                </c:pt>
                <c:pt idx="1602">
                  <c:v>161925616</c:v>
                </c:pt>
                <c:pt idx="1603">
                  <c:v>161925616</c:v>
                </c:pt>
                <c:pt idx="1604">
                  <c:v>162974192</c:v>
                </c:pt>
                <c:pt idx="1605">
                  <c:v>162974192</c:v>
                </c:pt>
                <c:pt idx="1606">
                  <c:v>162974192</c:v>
                </c:pt>
                <c:pt idx="1607">
                  <c:v>162974192</c:v>
                </c:pt>
                <c:pt idx="1608">
                  <c:v>162974192</c:v>
                </c:pt>
                <c:pt idx="1609">
                  <c:v>162974192</c:v>
                </c:pt>
                <c:pt idx="1610">
                  <c:v>162974192</c:v>
                </c:pt>
                <c:pt idx="1611">
                  <c:v>162974192</c:v>
                </c:pt>
                <c:pt idx="1612">
                  <c:v>162974192</c:v>
                </c:pt>
                <c:pt idx="1613">
                  <c:v>162974192</c:v>
                </c:pt>
                <c:pt idx="1614">
                  <c:v>164022768</c:v>
                </c:pt>
                <c:pt idx="1615">
                  <c:v>164022768</c:v>
                </c:pt>
                <c:pt idx="1616">
                  <c:v>164022768</c:v>
                </c:pt>
                <c:pt idx="1617">
                  <c:v>164022768</c:v>
                </c:pt>
                <c:pt idx="1618">
                  <c:v>164022768</c:v>
                </c:pt>
                <c:pt idx="1619">
                  <c:v>164022768</c:v>
                </c:pt>
                <c:pt idx="1620">
                  <c:v>164022768</c:v>
                </c:pt>
                <c:pt idx="1621">
                  <c:v>164022768</c:v>
                </c:pt>
                <c:pt idx="1622">
                  <c:v>164022768</c:v>
                </c:pt>
                <c:pt idx="1623">
                  <c:v>164022768</c:v>
                </c:pt>
                <c:pt idx="1624">
                  <c:v>164022768</c:v>
                </c:pt>
                <c:pt idx="1625">
                  <c:v>165071344</c:v>
                </c:pt>
                <c:pt idx="1626">
                  <c:v>165071344</c:v>
                </c:pt>
                <c:pt idx="1627">
                  <c:v>165071344</c:v>
                </c:pt>
                <c:pt idx="1628">
                  <c:v>165071344</c:v>
                </c:pt>
                <c:pt idx="1629">
                  <c:v>165071344</c:v>
                </c:pt>
                <c:pt idx="1630">
                  <c:v>165071344</c:v>
                </c:pt>
                <c:pt idx="1631">
                  <c:v>165071344</c:v>
                </c:pt>
                <c:pt idx="1632">
                  <c:v>165071344</c:v>
                </c:pt>
                <c:pt idx="1633">
                  <c:v>165071344</c:v>
                </c:pt>
                <c:pt idx="1634">
                  <c:v>165071344</c:v>
                </c:pt>
                <c:pt idx="1635">
                  <c:v>166119920</c:v>
                </c:pt>
                <c:pt idx="1636">
                  <c:v>166119920</c:v>
                </c:pt>
                <c:pt idx="1637">
                  <c:v>166119920</c:v>
                </c:pt>
                <c:pt idx="1638">
                  <c:v>166119920</c:v>
                </c:pt>
                <c:pt idx="1639">
                  <c:v>166119920</c:v>
                </c:pt>
                <c:pt idx="1640">
                  <c:v>166119920</c:v>
                </c:pt>
                <c:pt idx="1641">
                  <c:v>166119920</c:v>
                </c:pt>
                <c:pt idx="1642">
                  <c:v>166119920</c:v>
                </c:pt>
                <c:pt idx="1643">
                  <c:v>166119920</c:v>
                </c:pt>
                <c:pt idx="1644">
                  <c:v>166119920</c:v>
                </c:pt>
                <c:pt idx="1645">
                  <c:v>166119920</c:v>
                </c:pt>
                <c:pt idx="1646">
                  <c:v>167168496</c:v>
                </c:pt>
                <c:pt idx="1647">
                  <c:v>167168496</c:v>
                </c:pt>
                <c:pt idx="1648">
                  <c:v>167168496</c:v>
                </c:pt>
                <c:pt idx="1649">
                  <c:v>167168496</c:v>
                </c:pt>
                <c:pt idx="1650">
                  <c:v>167168496</c:v>
                </c:pt>
                <c:pt idx="1651">
                  <c:v>167168496</c:v>
                </c:pt>
                <c:pt idx="1652">
                  <c:v>167168496</c:v>
                </c:pt>
                <c:pt idx="1653">
                  <c:v>167168496</c:v>
                </c:pt>
                <c:pt idx="1654">
                  <c:v>167168496</c:v>
                </c:pt>
                <c:pt idx="1655">
                  <c:v>167168496</c:v>
                </c:pt>
                <c:pt idx="1656">
                  <c:v>168217072</c:v>
                </c:pt>
                <c:pt idx="1657">
                  <c:v>168217072</c:v>
                </c:pt>
                <c:pt idx="1658">
                  <c:v>168217072</c:v>
                </c:pt>
                <c:pt idx="1659">
                  <c:v>168217072</c:v>
                </c:pt>
                <c:pt idx="1660">
                  <c:v>168217072</c:v>
                </c:pt>
                <c:pt idx="1661">
                  <c:v>168217072</c:v>
                </c:pt>
                <c:pt idx="1662">
                  <c:v>168217072</c:v>
                </c:pt>
                <c:pt idx="1663">
                  <c:v>168217072</c:v>
                </c:pt>
                <c:pt idx="1664">
                  <c:v>168217072</c:v>
                </c:pt>
                <c:pt idx="1665">
                  <c:v>168217072</c:v>
                </c:pt>
                <c:pt idx="1666">
                  <c:v>168217072</c:v>
                </c:pt>
                <c:pt idx="1667">
                  <c:v>169265648</c:v>
                </c:pt>
                <c:pt idx="1668">
                  <c:v>169265648</c:v>
                </c:pt>
                <c:pt idx="1669">
                  <c:v>169265648</c:v>
                </c:pt>
                <c:pt idx="1670">
                  <c:v>169265648</c:v>
                </c:pt>
                <c:pt idx="1671">
                  <c:v>169265648</c:v>
                </c:pt>
                <c:pt idx="1672">
                  <c:v>169265648</c:v>
                </c:pt>
                <c:pt idx="1673">
                  <c:v>169265648</c:v>
                </c:pt>
                <c:pt idx="1674">
                  <c:v>169265648</c:v>
                </c:pt>
                <c:pt idx="1675">
                  <c:v>169265648</c:v>
                </c:pt>
                <c:pt idx="1676">
                  <c:v>169265648</c:v>
                </c:pt>
                <c:pt idx="1677">
                  <c:v>170314224</c:v>
                </c:pt>
                <c:pt idx="1678">
                  <c:v>170314224</c:v>
                </c:pt>
                <c:pt idx="1679">
                  <c:v>170314224</c:v>
                </c:pt>
                <c:pt idx="1680">
                  <c:v>170314224</c:v>
                </c:pt>
                <c:pt idx="1681">
                  <c:v>170314224</c:v>
                </c:pt>
                <c:pt idx="1682">
                  <c:v>170314224</c:v>
                </c:pt>
                <c:pt idx="1683">
                  <c:v>170314224</c:v>
                </c:pt>
                <c:pt idx="1684">
                  <c:v>170314224</c:v>
                </c:pt>
                <c:pt idx="1685">
                  <c:v>170314224</c:v>
                </c:pt>
                <c:pt idx="1686">
                  <c:v>170314224</c:v>
                </c:pt>
                <c:pt idx="1687">
                  <c:v>170314224</c:v>
                </c:pt>
                <c:pt idx="1688">
                  <c:v>171363448</c:v>
                </c:pt>
                <c:pt idx="1689">
                  <c:v>171363448</c:v>
                </c:pt>
                <c:pt idx="1690">
                  <c:v>171363448</c:v>
                </c:pt>
                <c:pt idx="1691">
                  <c:v>171363448</c:v>
                </c:pt>
                <c:pt idx="1692">
                  <c:v>171363448</c:v>
                </c:pt>
                <c:pt idx="1693">
                  <c:v>171363448</c:v>
                </c:pt>
                <c:pt idx="1694">
                  <c:v>171363448</c:v>
                </c:pt>
                <c:pt idx="1695">
                  <c:v>171363448</c:v>
                </c:pt>
                <c:pt idx="1696">
                  <c:v>171363448</c:v>
                </c:pt>
                <c:pt idx="1697">
                  <c:v>171363448</c:v>
                </c:pt>
                <c:pt idx="1698">
                  <c:v>172412024</c:v>
                </c:pt>
                <c:pt idx="1699">
                  <c:v>172412024</c:v>
                </c:pt>
                <c:pt idx="1700">
                  <c:v>172412024</c:v>
                </c:pt>
                <c:pt idx="1701">
                  <c:v>172412024</c:v>
                </c:pt>
                <c:pt idx="1702">
                  <c:v>172412024</c:v>
                </c:pt>
                <c:pt idx="1703">
                  <c:v>172412024</c:v>
                </c:pt>
                <c:pt idx="1704">
                  <c:v>172412024</c:v>
                </c:pt>
                <c:pt idx="1705">
                  <c:v>172412024</c:v>
                </c:pt>
                <c:pt idx="1706">
                  <c:v>172412024</c:v>
                </c:pt>
                <c:pt idx="1707">
                  <c:v>172412024</c:v>
                </c:pt>
                <c:pt idx="1708">
                  <c:v>172412024</c:v>
                </c:pt>
                <c:pt idx="1709">
                  <c:v>173460600</c:v>
                </c:pt>
                <c:pt idx="1710">
                  <c:v>173460600</c:v>
                </c:pt>
                <c:pt idx="1711">
                  <c:v>173460600</c:v>
                </c:pt>
                <c:pt idx="1712">
                  <c:v>173460600</c:v>
                </c:pt>
                <c:pt idx="1713">
                  <c:v>173460600</c:v>
                </c:pt>
                <c:pt idx="1714">
                  <c:v>173460600</c:v>
                </c:pt>
                <c:pt idx="1715">
                  <c:v>173460600</c:v>
                </c:pt>
                <c:pt idx="1716">
                  <c:v>173460600</c:v>
                </c:pt>
                <c:pt idx="1717">
                  <c:v>173460600</c:v>
                </c:pt>
                <c:pt idx="1718">
                  <c:v>173460600</c:v>
                </c:pt>
                <c:pt idx="1719">
                  <c:v>174509176</c:v>
                </c:pt>
                <c:pt idx="1720">
                  <c:v>174509176</c:v>
                </c:pt>
                <c:pt idx="1721">
                  <c:v>174509176</c:v>
                </c:pt>
                <c:pt idx="1722">
                  <c:v>174509176</c:v>
                </c:pt>
                <c:pt idx="1723">
                  <c:v>174509176</c:v>
                </c:pt>
                <c:pt idx="1724">
                  <c:v>174509176</c:v>
                </c:pt>
                <c:pt idx="1725">
                  <c:v>174509176</c:v>
                </c:pt>
                <c:pt idx="1726">
                  <c:v>174509176</c:v>
                </c:pt>
                <c:pt idx="1727">
                  <c:v>174509176</c:v>
                </c:pt>
                <c:pt idx="1728">
                  <c:v>174509176</c:v>
                </c:pt>
                <c:pt idx="1729">
                  <c:v>174509176</c:v>
                </c:pt>
                <c:pt idx="1730">
                  <c:v>175557752</c:v>
                </c:pt>
                <c:pt idx="1731">
                  <c:v>175557752</c:v>
                </c:pt>
                <c:pt idx="1732">
                  <c:v>175557752</c:v>
                </c:pt>
                <c:pt idx="1733">
                  <c:v>175557752</c:v>
                </c:pt>
                <c:pt idx="1734">
                  <c:v>175557752</c:v>
                </c:pt>
                <c:pt idx="1735">
                  <c:v>175557752</c:v>
                </c:pt>
                <c:pt idx="1736">
                  <c:v>175557752</c:v>
                </c:pt>
                <c:pt idx="1737">
                  <c:v>175557752</c:v>
                </c:pt>
                <c:pt idx="1738">
                  <c:v>175557752</c:v>
                </c:pt>
                <c:pt idx="1739">
                  <c:v>175557752</c:v>
                </c:pt>
                <c:pt idx="1740">
                  <c:v>176606328</c:v>
                </c:pt>
                <c:pt idx="1741">
                  <c:v>176606328</c:v>
                </c:pt>
                <c:pt idx="1742">
                  <c:v>176606328</c:v>
                </c:pt>
                <c:pt idx="1743">
                  <c:v>176606328</c:v>
                </c:pt>
                <c:pt idx="1744">
                  <c:v>176606328</c:v>
                </c:pt>
                <c:pt idx="1745">
                  <c:v>176606328</c:v>
                </c:pt>
                <c:pt idx="1746">
                  <c:v>176606328</c:v>
                </c:pt>
                <c:pt idx="1747">
                  <c:v>176606328</c:v>
                </c:pt>
                <c:pt idx="1748">
                  <c:v>176606328</c:v>
                </c:pt>
                <c:pt idx="1749">
                  <c:v>176606328</c:v>
                </c:pt>
                <c:pt idx="1750">
                  <c:v>176606328</c:v>
                </c:pt>
                <c:pt idx="1751">
                  <c:v>177654904</c:v>
                </c:pt>
                <c:pt idx="1752">
                  <c:v>177654904</c:v>
                </c:pt>
                <c:pt idx="1753">
                  <c:v>177654904</c:v>
                </c:pt>
                <c:pt idx="1754">
                  <c:v>177654904</c:v>
                </c:pt>
                <c:pt idx="1755">
                  <c:v>177654904</c:v>
                </c:pt>
                <c:pt idx="1756">
                  <c:v>177654904</c:v>
                </c:pt>
                <c:pt idx="1757">
                  <c:v>177654904</c:v>
                </c:pt>
                <c:pt idx="1758">
                  <c:v>177654904</c:v>
                </c:pt>
                <c:pt idx="1759">
                  <c:v>177654904</c:v>
                </c:pt>
                <c:pt idx="1760">
                  <c:v>177654904</c:v>
                </c:pt>
                <c:pt idx="1761">
                  <c:v>178703480</c:v>
                </c:pt>
                <c:pt idx="1762">
                  <c:v>178703480</c:v>
                </c:pt>
                <c:pt idx="1763">
                  <c:v>178703480</c:v>
                </c:pt>
                <c:pt idx="1764">
                  <c:v>178703480</c:v>
                </c:pt>
                <c:pt idx="1765">
                  <c:v>178703480</c:v>
                </c:pt>
                <c:pt idx="1766">
                  <c:v>178703480</c:v>
                </c:pt>
                <c:pt idx="1767">
                  <c:v>178703480</c:v>
                </c:pt>
                <c:pt idx="1768">
                  <c:v>178703480</c:v>
                </c:pt>
                <c:pt idx="1769">
                  <c:v>178703480</c:v>
                </c:pt>
                <c:pt idx="1770">
                  <c:v>178703480</c:v>
                </c:pt>
                <c:pt idx="1771">
                  <c:v>178703480</c:v>
                </c:pt>
                <c:pt idx="1772">
                  <c:v>179752056</c:v>
                </c:pt>
                <c:pt idx="1773">
                  <c:v>179752056</c:v>
                </c:pt>
                <c:pt idx="1774">
                  <c:v>179752056</c:v>
                </c:pt>
                <c:pt idx="1775">
                  <c:v>179752056</c:v>
                </c:pt>
                <c:pt idx="1776">
                  <c:v>179752056</c:v>
                </c:pt>
                <c:pt idx="1777">
                  <c:v>179752056</c:v>
                </c:pt>
                <c:pt idx="1778">
                  <c:v>179752056</c:v>
                </c:pt>
                <c:pt idx="1779">
                  <c:v>179752056</c:v>
                </c:pt>
                <c:pt idx="1780">
                  <c:v>179752056</c:v>
                </c:pt>
                <c:pt idx="1781">
                  <c:v>179752056</c:v>
                </c:pt>
                <c:pt idx="1782">
                  <c:v>180800632</c:v>
                </c:pt>
                <c:pt idx="1783">
                  <c:v>180800632</c:v>
                </c:pt>
                <c:pt idx="1784">
                  <c:v>180800632</c:v>
                </c:pt>
                <c:pt idx="1785">
                  <c:v>180800632</c:v>
                </c:pt>
                <c:pt idx="1786">
                  <c:v>180800632</c:v>
                </c:pt>
                <c:pt idx="1787">
                  <c:v>180800632</c:v>
                </c:pt>
                <c:pt idx="1788">
                  <c:v>180800632</c:v>
                </c:pt>
                <c:pt idx="1789">
                  <c:v>180800632</c:v>
                </c:pt>
                <c:pt idx="1790">
                  <c:v>180800632</c:v>
                </c:pt>
                <c:pt idx="1791">
                  <c:v>180800632</c:v>
                </c:pt>
                <c:pt idx="1792">
                  <c:v>180800632</c:v>
                </c:pt>
                <c:pt idx="1793">
                  <c:v>181849208</c:v>
                </c:pt>
                <c:pt idx="1794">
                  <c:v>181849208</c:v>
                </c:pt>
                <c:pt idx="1795">
                  <c:v>181849208</c:v>
                </c:pt>
                <c:pt idx="1796">
                  <c:v>181849208</c:v>
                </c:pt>
                <c:pt idx="1797">
                  <c:v>181849208</c:v>
                </c:pt>
                <c:pt idx="1798">
                  <c:v>181849208</c:v>
                </c:pt>
                <c:pt idx="1799">
                  <c:v>181849208</c:v>
                </c:pt>
                <c:pt idx="1800">
                  <c:v>181849208</c:v>
                </c:pt>
                <c:pt idx="1801">
                  <c:v>181849208</c:v>
                </c:pt>
                <c:pt idx="1802">
                  <c:v>181849208</c:v>
                </c:pt>
                <c:pt idx="1803">
                  <c:v>182897784</c:v>
                </c:pt>
                <c:pt idx="1804">
                  <c:v>182897784</c:v>
                </c:pt>
                <c:pt idx="1805">
                  <c:v>182897784</c:v>
                </c:pt>
                <c:pt idx="1806">
                  <c:v>182897784</c:v>
                </c:pt>
                <c:pt idx="1807">
                  <c:v>182897784</c:v>
                </c:pt>
                <c:pt idx="1808">
                  <c:v>182897784</c:v>
                </c:pt>
                <c:pt idx="1809">
                  <c:v>182897784</c:v>
                </c:pt>
                <c:pt idx="1810">
                  <c:v>182897784</c:v>
                </c:pt>
                <c:pt idx="1811">
                  <c:v>182897784</c:v>
                </c:pt>
                <c:pt idx="1812">
                  <c:v>182897784</c:v>
                </c:pt>
                <c:pt idx="1813">
                  <c:v>182897784</c:v>
                </c:pt>
                <c:pt idx="1814">
                  <c:v>183946360</c:v>
                </c:pt>
                <c:pt idx="1815">
                  <c:v>183946360</c:v>
                </c:pt>
                <c:pt idx="1816">
                  <c:v>183946360</c:v>
                </c:pt>
                <c:pt idx="1817">
                  <c:v>183946360</c:v>
                </c:pt>
                <c:pt idx="1818">
                  <c:v>183946360</c:v>
                </c:pt>
                <c:pt idx="1819">
                  <c:v>183946360</c:v>
                </c:pt>
                <c:pt idx="1820">
                  <c:v>183946360</c:v>
                </c:pt>
                <c:pt idx="1821">
                  <c:v>183946360</c:v>
                </c:pt>
                <c:pt idx="1822">
                  <c:v>183946360</c:v>
                </c:pt>
                <c:pt idx="1823">
                  <c:v>183946360</c:v>
                </c:pt>
                <c:pt idx="1824">
                  <c:v>184994936</c:v>
                </c:pt>
                <c:pt idx="1825">
                  <c:v>184994936</c:v>
                </c:pt>
                <c:pt idx="1826">
                  <c:v>184994936</c:v>
                </c:pt>
                <c:pt idx="1827">
                  <c:v>184994936</c:v>
                </c:pt>
                <c:pt idx="1828">
                  <c:v>184994936</c:v>
                </c:pt>
                <c:pt idx="1829">
                  <c:v>184994936</c:v>
                </c:pt>
                <c:pt idx="1830">
                  <c:v>184994936</c:v>
                </c:pt>
                <c:pt idx="1831">
                  <c:v>184994936</c:v>
                </c:pt>
                <c:pt idx="1832">
                  <c:v>184994936</c:v>
                </c:pt>
                <c:pt idx="1833">
                  <c:v>184994936</c:v>
                </c:pt>
                <c:pt idx="1834">
                  <c:v>184994936</c:v>
                </c:pt>
                <c:pt idx="1835">
                  <c:v>186043512</c:v>
                </c:pt>
                <c:pt idx="1836">
                  <c:v>186043512</c:v>
                </c:pt>
                <c:pt idx="1837">
                  <c:v>186043512</c:v>
                </c:pt>
                <c:pt idx="1838">
                  <c:v>186043512</c:v>
                </c:pt>
                <c:pt idx="1839">
                  <c:v>186043512</c:v>
                </c:pt>
                <c:pt idx="1840">
                  <c:v>186043512</c:v>
                </c:pt>
                <c:pt idx="1841">
                  <c:v>186043512</c:v>
                </c:pt>
                <c:pt idx="1842">
                  <c:v>186043512</c:v>
                </c:pt>
                <c:pt idx="1843">
                  <c:v>186043512</c:v>
                </c:pt>
                <c:pt idx="1844">
                  <c:v>186043512</c:v>
                </c:pt>
                <c:pt idx="1845">
                  <c:v>187092088</c:v>
                </c:pt>
                <c:pt idx="1846">
                  <c:v>187092088</c:v>
                </c:pt>
                <c:pt idx="1847">
                  <c:v>187092088</c:v>
                </c:pt>
                <c:pt idx="1848">
                  <c:v>187092088</c:v>
                </c:pt>
                <c:pt idx="1849">
                  <c:v>187092088</c:v>
                </c:pt>
                <c:pt idx="1850">
                  <c:v>187092088</c:v>
                </c:pt>
                <c:pt idx="1851">
                  <c:v>187092088</c:v>
                </c:pt>
                <c:pt idx="1852">
                  <c:v>187092088</c:v>
                </c:pt>
                <c:pt idx="1853">
                  <c:v>187092088</c:v>
                </c:pt>
                <c:pt idx="1854">
                  <c:v>187092088</c:v>
                </c:pt>
                <c:pt idx="1855">
                  <c:v>188140664</c:v>
                </c:pt>
                <c:pt idx="1856">
                  <c:v>188140664</c:v>
                </c:pt>
                <c:pt idx="1857">
                  <c:v>188140664</c:v>
                </c:pt>
                <c:pt idx="1858">
                  <c:v>188140664</c:v>
                </c:pt>
                <c:pt idx="1859">
                  <c:v>188140664</c:v>
                </c:pt>
                <c:pt idx="1860">
                  <c:v>188140664</c:v>
                </c:pt>
                <c:pt idx="1861">
                  <c:v>188140664</c:v>
                </c:pt>
                <c:pt idx="1862">
                  <c:v>188140664</c:v>
                </c:pt>
                <c:pt idx="1863">
                  <c:v>188140664</c:v>
                </c:pt>
                <c:pt idx="1864">
                  <c:v>188140664</c:v>
                </c:pt>
                <c:pt idx="1865">
                  <c:v>188140664</c:v>
                </c:pt>
                <c:pt idx="1866">
                  <c:v>189189240</c:v>
                </c:pt>
                <c:pt idx="1867">
                  <c:v>189189240</c:v>
                </c:pt>
                <c:pt idx="1868">
                  <c:v>189189240</c:v>
                </c:pt>
                <c:pt idx="1869">
                  <c:v>189189240</c:v>
                </c:pt>
                <c:pt idx="1870">
                  <c:v>189189240</c:v>
                </c:pt>
                <c:pt idx="1871">
                  <c:v>189189240</c:v>
                </c:pt>
                <c:pt idx="1872">
                  <c:v>189189240</c:v>
                </c:pt>
                <c:pt idx="1873">
                  <c:v>189189240</c:v>
                </c:pt>
                <c:pt idx="1874">
                  <c:v>189189240</c:v>
                </c:pt>
                <c:pt idx="1875">
                  <c:v>189189240</c:v>
                </c:pt>
                <c:pt idx="1876">
                  <c:v>190237816</c:v>
                </c:pt>
                <c:pt idx="1877">
                  <c:v>190237816</c:v>
                </c:pt>
                <c:pt idx="1878">
                  <c:v>190237816</c:v>
                </c:pt>
                <c:pt idx="1879">
                  <c:v>190237816</c:v>
                </c:pt>
                <c:pt idx="1880">
                  <c:v>190237816</c:v>
                </c:pt>
                <c:pt idx="1881">
                  <c:v>190237816</c:v>
                </c:pt>
                <c:pt idx="1882">
                  <c:v>190237816</c:v>
                </c:pt>
                <c:pt idx="1883">
                  <c:v>190237816</c:v>
                </c:pt>
                <c:pt idx="1884">
                  <c:v>190237816</c:v>
                </c:pt>
                <c:pt idx="1885">
                  <c:v>190237816</c:v>
                </c:pt>
                <c:pt idx="1886">
                  <c:v>190237816</c:v>
                </c:pt>
                <c:pt idx="1887">
                  <c:v>191286392</c:v>
                </c:pt>
                <c:pt idx="1888">
                  <c:v>191286392</c:v>
                </c:pt>
                <c:pt idx="1889">
                  <c:v>191286392</c:v>
                </c:pt>
                <c:pt idx="1890">
                  <c:v>191286392</c:v>
                </c:pt>
                <c:pt idx="1891">
                  <c:v>191286392</c:v>
                </c:pt>
                <c:pt idx="1892">
                  <c:v>191286392</c:v>
                </c:pt>
                <c:pt idx="1893">
                  <c:v>191286392</c:v>
                </c:pt>
                <c:pt idx="1894">
                  <c:v>191286392</c:v>
                </c:pt>
                <c:pt idx="1895">
                  <c:v>191286392</c:v>
                </c:pt>
                <c:pt idx="1896">
                  <c:v>191286392</c:v>
                </c:pt>
                <c:pt idx="1897">
                  <c:v>192334968</c:v>
                </c:pt>
                <c:pt idx="1898">
                  <c:v>192334968</c:v>
                </c:pt>
                <c:pt idx="1899">
                  <c:v>192334968</c:v>
                </c:pt>
                <c:pt idx="1900">
                  <c:v>192334968</c:v>
                </c:pt>
                <c:pt idx="1901">
                  <c:v>192334968</c:v>
                </c:pt>
                <c:pt idx="1902">
                  <c:v>192334968</c:v>
                </c:pt>
                <c:pt idx="1903">
                  <c:v>192334968</c:v>
                </c:pt>
                <c:pt idx="1904">
                  <c:v>192334968</c:v>
                </c:pt>
                <c:pt idx="1905">
                  <c:v>192334968</c:v>
                </c:pt>
                <c:pt idx="1906">
                  <c:v>192334968</c:v>
                </c:pt>
                <c:pt idx="1907">
                  <c:v>192334968</c:v>
                </c:pt>
                <c:pt idx="1908">
                  <c:v>193383544</c:v>
                </c:pt>
                <c:pt idx="1909">
                  <c:v>193383544</c:v>
                </c:pt>
                <c:pt idx="1910">
                  <c:v>193383544</c:v>
                </c:pt>
                <c:pt idx="1911">
                  <c:v>193383544</c:v>
                </c:pt>
                <c:pt idx="1912">
                  <c:v>193383544</c:v>
                </c:pt>
                <c:pt idx="1913">
                  <c:v>193383544</c:v>
                </c:pt>
                <c:pt idx="1914">
                  <c:v>193383544</c:v>
                </c:pt>
                <c:pt idx="1915">
                  <c:v>193383544</c:v>
                </c:pt>
                <c:pt idx="1916">
                  <c:v>193383544</c:v>
                </c:pt>
                <c:pt idx="1917">
                  <c:v>193383544</c:v>
                </c:pt>
                <c:pt idx="1918">
                  <c:v>194432120</c:v>
                </c:pt>
                <c:pt idx="1919">
                  <c:v>194432120</c:v>
                </c:pt>
                <c:pt idx="1920">
                  <c:v>194432120</c:v>
                </c:pt>
                <c:pt idx="1921">
                  <c:v>194432120</c:v>
                </c:pt>
                <c:pt idx="1922">
                  <c:v>194432120</c:v>
                </c:pt>
                <c:pt idx="1923">
                  <c:v>194432120</c:v>
                </c:pt>
                <c:pt idx="1924">
                  <c:v>194432120</c:v>
                </c:pt>
                <c:pt idx="1925">
                  <c:v>194432120</c:v>
                </c:pt>
                <c:pt idx="1926">
                  <c:v>194432120</c:v>
                </c:pt>
                <c:pt idx="1927">
                  <c:v>194432120</c:v>
                </c:pt>
                <c:pt idx="1928">
                  <c:v>194432120</c:v>
                </c:pt>
                <c:pt idx="1929">
                  <c:v>195480696</c:v>
                </c:pt>
                <c:pt idx="1930">
                  <c:v>195480696</c:v>
                </c:pt>
                <c:pt idx="1931">
                  <c:v>195480696</c:v>
                </c:pt>
                <c:pt idx="1932">
                  <c:v>195480696</c:v>
                </c:pt>
                <c:pt idx="1933">
                  <c:v>195480696</c:v>
                </c:pt>
                <c:pt idx="1934">
                  <c:v>195480696</c:v>
                </c:pt>
                <c:pt idx="1935">
                  <c:v>195480696</c:v>
                </c:pt>
                <c:pt idx="1936">
                  <c:v>195480696</c:v>
                </c:pt>
                <c:pt idx="1937">
                  <c:v>195480696</c:v>
                </c:pt>
                <c:pt idx="1938">
                  <c:v>195480696</c:v>
                </c:pt>
                <c:pt idx="1939">
                  <c:v>196529272</c:v>
                </c:pt>
                <c:pt idx="1940">
                  <c:v>196529272</c:v>
                </c:pt>
                <c:pt idx="1941">
                  <c:v>196529272</c:v>
                </c:pt>
                <c:pt idx="1942">
                  <c:v>196529272</c:v>
                </c:pt>
                <c:pt idx="1943">
                  <c:v>196529272</c:v>
                </c:pt>
                <c:pt idx="1944">
                  <c:v>196529272</c:v>
                </c:pt>
                <c:pt idx="1945">
                  <c:v>196529272</c:v>
                </c:pt>
                <c:pt idx="1946">
                  <c:v>196529272</c:v>
                </c:pt>
                <c:pt idx="1947">
                  <c:v>196529272</c:v>
                </c:pt>
                <c:pt idx="1948">
                  <c:v>196529272</c:v>
                </c:pt>
                <c:pt idx="1949">
                  <c:v>196529272</c:v>
                </c:pt>
                <c:pt idx="1950">
                  <c:v>197577848</c:v>
                </c:pt>
                <c:pt idx="1951">
                  <c:v>197577848</c:v>
                </c:pt>
                <c:pt idx="1952">
                  <c:v>197577848</c:v>
                </c:pt>
                <c:pt idx="1953">
                  <c:v>197577848</c:v>
                </c:pt>
                <c:pt idx="1954">
                  <c:v>197577848</c:v>
                </c:pt>
                <c:pt idx="1955">
                  <c:v>197577848</c:v>
                </c:pt>
                <c:pt idx="1956">
                  <c:v>197577848</c:v>
                </c:pt>
                <c:pt idx="1957">
                  <c:v>197577848</c:v>
                </c:pt>
                <c:pt idx="1958">
                  <c:v>197577848</c:v>
                </c:pt>
                <c:pt idx="1959">
                  <c:v>197577848</c:v>
                </c:pt>
                <c:pt idx="1960">
                  <c:v>198626424</c:v>
                </c:pt>
                <c:pt idx="1961">
                  <c:v>198626424</c:v>
                </c:pt>
                <c:pt idx="1962">
                  <c:v>198626424</c:v>
                </c:pt>
                <c:pt idx="1963">
                  <c:v>198626424</c:v>
                </c:pt>
                <c:pt idx="1964">
                  <c:v>198626424</c:v>
                </c:pt>
                <c:pt idx="1965">
                  <c:v>198626424</c:v>
                </c:pt>
                <c:pt idx="1966">
                  <c:v>198626424</c:v>
                </c:pt>
                <c:pt idx="1967">
                  <c:v>198626424</c:v>
                </c:pt>
                <c:pt idx="1968">
                  <c:v>198626424</c:v>
                </c:pt>
                <c:pt idx="1969">
                  <c:v>198626424</c:v>
                </c:pt>
                <c:pt idx="1970">
                  <c:v>198626424</c:v>
                </c:pt>
                <c:pt idx="1971">
                  <c:v>199675000</c:v>
                </c:pt>
                <c:pt idx="1972">
                  <c:v>199675000</c:v>
                </c:pt>
                <c:pt idx="1973">
                  <c:v>199675000</c:v>
                </c:pt>
                <c:pt idx="1974">
                  <c:v>199675000</c:v>
                </c:pt>
                <c:pt idx="1975">
                  <c:v>199675000</c:v>
                </c:pt>
                <c:pt idx="1976">
                  <c:v>199675000</c:v>
                </c:pt>
                <c:pt idx="1977">
                  <c:v>199675000</c:v>
                </c:pt>
                <c:pt idx="1978">
                  <c:v>199675000</c:v>
                </c:pt>
                <c:pt idx="1979">
                  <c:v>199675000</c:v>
                </c:pt>
                <c:pt idx="1980">
                  <c:v>199675000</c:v>
                </c:pt>
                <c:pt idx="1981">
                  <c:v>200723576</c:v>
                </c:pt>
                <c:pt idx="1982">
                  <c:v>200723576</c:v>
                </c:pt>
                <c:pt idx="1983">
                  <c:v>200723576</c:v>
                </c:pt>
                <c:pt idx="1984">
                  <c:v>200723576</c:v>
                </c:pt>
                <c:pt idx="1985">
                  <c:v>200723576</c:v>
                </c:pt>
                <c:pt idx="1986">
                  <c:v>200723576</c:v>
                </c:pt>
                <c:pt idx="1987">
                  <c:v>200723576</c:v>
                </c:pt>
                <c:pt idx="1988">
                  <c:v>200723576</c:v>
                </c:pt>
                <c:pt idx="1989">
                  <c:v>200723576</c:v>
                </c:pt>
                <c:pt idx="1990">
                  <c:v>200723576</c:v>
                </c:pt>
                <c:pt idx="1991">
                  <c:v>200723576</c:v>
                </c:pt>
                <c:pt idx="1992">
                  <c:v>201772152</c:v>
                </c:pt>
                <c:pt idx="1993">
                  <c:v>201772152</c:v>
                </c:pt>
                <c:pt idx="1994">
                  <c:v>201772152</c:v>
                </c:pt>
                <c:pt idx="1995">
                  <c:v>201772152</c:v>
                </c:pt>
                <c:pt idx="1996">
                  <c:v>201772152</c:v>
                </c:pt>
                <c:pt idx="1997">
                  <c:v>201772152</c:v>
                </c:pt>
                <c:pt idx="1998">
                  <c:v>201772152</c:v>
                </c:pt>
                <c:pt idx="1999">
                  <c:v>201772152</c:v>
                </c:pt>
                <c:pt idx="2000">
                  <c:v>201772152</c:v>
                </c:pt>
                <c:pt idx="2001">
                  <c:v>201772152</c:v>
                </c:pt>
                <c:pt idx="2002">
                  <c:v>202820728</c:v>
                </c:pt>
                <c:pt idx="2003">
                  <c:v>202820728</c:v>
                </c:pt>
                <c:pt idx="2004">
                  <c:v>202820728</c:v>
                </c:pt>
                <c:pt idx="2005">
                  <c:v>202820728</c:v>
                </c:pt>
                <c:pt idx="2006">
                  <c:v>202820728</c:v>
                </c:pt>
                <c:pt idx="2007">
                  <c:v>202820728</c:v>
                </c:pt>
                <c:pt idx="2008">
                  <c:v>202820728</c:v>
                </c:pt>
                <c:pt idx="2009">
                  <c:v>202820728</c:v>
                </c:pt>
                <c:pt idx="2010">
                  <c:v>202820728</c:v>
                </c:pt>
                <c:pt idx="2011">
                  <c:v>202820728</c:v>
                </c:pt>
                <c:pt idx="2012">
                  <c:v>202820728</c:v>
                </c:pt>
                <c:pt idx="2013">
                  <c:v>203869304</c:v>
                </c:pt>
                <c:pt idx="2014">
                  <c:v>203869304</c:v>
                </c:pt>
                <c:pt idx="2015">
                  <c:v>203869304</c:v>
                </c:pt>
                <c:pt idx="2016">
                  <c:v>203869304</c:v>
                </c:pt>
                <c:pt idx="2017">
                  <c:v>203869304</c:v>
                </c:pt>
                <c:pt idx="2018">
                  <c:v>203869304</c:v>
                </c:pt>
                <c:pt idx="2019">
                  <c:v>203869304</c:v>
                </c:pt>
                <c:pt idx="2020">
                  <c:v>203869304</c:v>
                </c:pt>
                <c:pt idx="2021">
                  <c:v>203869304</c:v>
                </c:pt>
                <c:pt idx="2022">
                  <c:v>203869304</c:v>
                </c:pt>
                <c:pt idx="2023">
                  <c:v>204917880</c:v>
                </c:pt>
                <c:pt idx="2024">
                  <c:v>204917880</c:v>
                </c:pt>
                <c:pt idx="2025">
                  <c:v>204917880</c:v>
                </c:pt>
                <c:pt idx="2026">
                  <c:v>204917880</c:v>
                </c:pt>
                <c:pt idx="2027">
                  <c:v>204917880</c:v>
                </c:pt>
                <c:pt idx="2028">
                  <c:v>204917880</c:v>
                </c:pt>
                <c:pt idx="2029">
                  <c:v>204917880</c:v>
                </c:pt>
                <c:pt idx="2030">
                  <c:v>204917880</c:v>
                </c:pt>
                <c:pt idx="2031">
                  <c:v>204917880</c:v>
                </c:pt>
                <c:pt idx="2032">
                  <c:v>204917880</c:v>
                </c:pt>
                <c:pt idx="2033">
                  <c:v>204917880</c:v>
                </c:pt>
                <c:pt idx="2034">
                  <c:v>205966456</c:v>
                </c:pt>
                <c:pt idx="2035">
                  <c:v>205966456</c:v>
                </c:pt>
                <c:pt idx="2036">
                  <c:v>205966456</c:v>
                </c:pt>
                <c:pt idx="2037">
                  <c:v>205966456</c:v>
                </c:pt>
                <c:pt idx="2038">
                  <c:v>205966456</c:v>
                </c:pt>
                <c:pt idx="2039">
                  <c:v>205966456</c:v>
                </c:pt>
                <c:pt idx="2040">
                  <c:v>205966456</c:v>
                </c:pt>
                <c:pt idx="2041">
                  <c:v>205966456</c:v>
                </c:pt>
                <c:pt idx="2042">
                  <c:v>205966456</c:v>
                </c:pt>
                <c:pt idx="2043">
                  <c:v>205966456</c:v>
                </c:pt>
                <c:pt idx="2044">
                  <c:v>207015032</c:v>
                </c:pt>
                <c:pt idx="2045">
                  <c:v>207015032</c:v>
                </c:pt>
                <c:pt idx="2046">
                  <c:v>207015032</c:v>
                </c:pt>
                <c:pt idx="2047">
                  <c:v>207015032</c:v>
                </c:pt>
                <c:pt idx="2048">
                  <c:v>207015032</c:v>
                </c:pt>
                <c:pt idx="2049">
                  <c:v>207015032</c:v>
                </c:pt>
                <c:pt idx="2050">
                  <c:v>207015032</c:v>
                </c:pt>
                <c:pt idx="2051">
                  <c:v>207015032</c:v>
                </c:pt>
                <c:pt idx="2052">
                  <c:v>207015032</c:v>
                </c:pt>
                <c:pt idx="2053">
                  <c:v>207015032</c:v>
                </c:pt>
                <c:pt idx="2054">
                  <c:v>207015032</c:v>
                </c:pt>
                <c:pt idx="2055">
                  <c:v>208063608</c:v>
                </c:pt>
                <c:pt idx="2056">
                  <c:v>208063608</c:v>
                </c:pt>
                <c:pt idx="2057">
                  <c:v>208063608</c:v>
                </c:pt>
                <c:pt idx="2058">
                  <c:v>208063608</c:v>
                </c:pt>
                <c:pt idx="2059">
                  <c:v>208063608</c:v>
                </c:pt>
                <c:pt idx="2060">
                  <c:v>208063608</c:v>
                </c:pt>
                <c:pt idx="2061">
                  <c:v>208063608</c:v>
                </c:pt>
                <c:pt idx="2062">
                  <c:v>208063608</c:v>
                </c:pt>
                <c:pt idx="2063">
                  <c:v>208063608</c:v>
                </c:pt>
                <c:pt idx="2064">
                  <c:v>208063608</c:v>
                </c:pt>
                <c:pt idx="2065">
                  <c:v>209112184</c:v>
                </c:pt>
                <c:pt idx="2066">
                  <c:v>209112184</c:v>
                </c:pt>
                <c:pt idx="2067">
                  <c:v>209112184</c:v>
                </c:pt>
                <c:pt idx="2068">
                  <c:v>209112184</c:v>
                </c:pt>
                <c:pt idx="2069">
                  <c:v>209112184</c:v>
                </c:pt>
                <c:pt idx="2070">
                  <c:v>209112184</c:v>
                </c:pt>
                <c:pt idx="2071">
                  <c:v>209112184</c:v>
                </c:pt>
                <c:pt idx="2072">
                  <c:v>209112184</c:v>
                </c:pt>
                <c:pt idx="2073">
                  <c:v>209112184</c:v>
                </c:pt>
                <c:pt idx="2074">
                  <c:v>209112184</c:v>
                </c:pt>
                <c:pt idx="2075">
                  <c:v>209112184</c:v>
                </c:pt>
                <c:pt idx="2076">
                  <c:v>210160760</c:v>
                </c:pt>
                <c:pt idx="2077">
                  <c:v>210160760</c:v>
                </c:pt>
                <c:pt idx="2078">
                  <c:v>210160760</c:v>
                </c:pt>
                <c:pt idx="2079">
                  <c:v>210160760</c:v>
                </c:pt>
                <c:pt idx="2080">
                  <c:v>210160760</c:v>
                </c:pt>
                <c:pt idx="2081">
                  <c:v>210160760</c:v>
                </c:pt>
                <c:pt idx="2082">
                  <c:v>210160760</c:v>
                </c:pt>
                <c:pt idx="2083">
                  <c:v>210160760</c:v>
                </c:pt>
                <c:pt idx="2084">
                  <c:v>210160760</c:v>
                </c:pt>
                <c:pt idx="2085">
                  <c:v>210160760</c:v>
                </c:pt>
                <c:pt idx="2086">
                  <c:v>211209336</c:v>
                </c:pt>
                <c:pt idx="2087">
                  <c:v>211209336</c:v>
                </c:pt>
                <c:pt idx="2088">
                  <c:v>211209336</c:v>
                </c:pt>
                <c:pt idx="2089">
                  <c:v>211209336</c:v>
                </c:pt>
                <c:pt idx="2090">
                  <c:v>211209336</c:v>
                </c:pt>
                <c:pt idx="2091">
                  <c:v>211209336</c:v>
                </c:pt>
                <c:pt idx="2092">
                  <c:v>211209336</c:v>
                </c:pt>
                <c:pt idx="2093">
                  <c:v>211209336</c:v>
                </c:pt>
                <c:pt idx="2094">
                  <c:v>211209336</c:v>
                </c:pt>
                <c:pt idx="2095">
                  <c:v>211209336</c:v>
                </c:pt>
                <c:pt idx="2096">
                  <c:v>211209336</c:v>
                </c:pt>
                <c:pt idx="2097">
                  <c:v>212257912</c:v>
                </c:pt>
                <c:pt idx="2098">
                  <c:v>212257912</c:v>
                </c:pt>
                <c:pt idx="2099">
                  <c:v>212257912</c:v>
                </c:pt>
                <c:pt idx="2100">
                  <c:v>212257912</c:v>
                </c:pt>
                <c:pt idx="2101">
                  <c:v>212257912</c:v>
                </c:pt>
                <c:pt idx="2102">
                  <c:v>212257912</c:v>
                </c:pt>
                <c:pt idx="2103">
                  <c:v>212257912</c:v>
                </c:pt>
                <c:pt idx="2104">
                  <c:v>212257912</c:v>
                </c:pt>
                <c:pt idx="2105">
                  <c:v>212257912</c:v>
                </c:pt>
                <c:pt idx="2106">
                  <c:v>212257912</c:v>
                </c:pt>
                <c:pt idx="2107">
                  <c:v>213306488</c:v>
                </c:pt>
                <c:pt idx="2108">
                  <c:v>213306488</c:v>
                </c:pt>
                <c:pt idx="2109">
                  <c:v>213306488</c:v>
                </c:pt>
                <c:pt idx="2110">
                  <c:v>213306488</c:v>
                </c:pt>
                <c:pt idx="2111">
                  <c:v>213306488</c:v>
                </c:pt>
                <c:pt idx="2112">
                  <c:v>213306488</c:v>
                </c:pt>
                <c:pt idx="2113">
                  <c:v>213306488</c:v>
                </c:pt>
                <c:pt idx="2114">
                  <c:v>213306488</c:v>
                </c:pt>
                <c:pt idx="2115">
                  <c:v>213306488</c:v>
                </c:pt>
                <c:pt idx="2116">
                  <c:v>213306488</c:v>
                </c:pt>
                <c:pt idx="2117">
                  <c:v>213306488</c:v>
                </c:pt>
                <c:pt idx="2118">
                  <c:v>214355064</c:v>
                </c:pt>
                <c:pt idx="2119">
                  <c:v>214355064</c:v>
                </c:pt>
                <c:pt idx="2120">
                  <c:v>214355064</c:v>
                </c:pt>
                <c:pt idx="2121">
                  <c:v>214355064</c:v>
                </c:pt>
                <c:pt idx="2122">
                  <c:v>214355064</c:v>
                </c:pt>
                <c:pt idx="2123">
                  <c:v>214355064</c:v>
                </c:pt>
                <c:pt idx="2124">
                  <c:v>214355064</c:v>
                </c:pt>
                <c:pt idx="2125">
                  <c:v>214355064</c:v>
                </c:pt>
                <c:pt idx="2126">
                  <c:v>214355064</c:v>
                </c:pt>
                <c:pt idx="2127">
                  <c:v>214355064</c:v>
                </c:pt>
                <c:pt idx="2128">
                  <c:v>215403640</c:v>
                </c:pt>
                <c:pt idx="2129">
                  <c:v>215403640</c:v>
                </c:pt>
                <c:pt idx="2130">
                  <c:v>215403640</c:v>
                </c:pt>
                <c:pt idx="2131">
                  <c:v>215403640</c:v>
                </c:pt>
                <c:pt idx="2132">
                  <c:v>215403640</c:v>
                </c:pt>
                <c:pt idx="2133">
                  <c:v>215403640</c:v>
                </c:pt>
                <c:pt idx="2134">
                  <c:v>215403640</c:v>
                </c:pt>
                <c:pt idx="2135">
                  <c:v>215403640</c:v>
                </c:pt>
                <c:pt idx="2136">
                  <c:v>215403640</c:v>
                </c:pt>
                <c:pt idx="2137">
                  <c:v>215403640</c:v>
                </c:pt>
                <c:pt idx="2138">
                  <c:v>215403640</c:v>
                </c:pt>
                <c:pt idx="2139">
                  <c:v>216452216</c:v>
                </c:pt>
                <c:pt idx="2140">
                  <c:v>216452216</c:v>
                </c:pt>
                <c:pt idx="2141">
                  <c:v>216452216</c:v>
                </c:pt>
                <c:pt idx="2142">
                  <c:v>216452216</c:v>
                </c:pt>
                <c:pt idx="2143">
                  <c:v>216452216</c:v>
                </c:pt>
                <c:pt idx="2144">
                  <c:v>216452216</c:v>
                </c:pt>
                <c:pt idx="2145">
                  <c:v>216452216</c:v>
                </c:pt>
                <c:pt idx="2146">
                  <c:v>216452216</c:v>
                </c:pt>
                <c:pt idx="2147">
                  <c:v>216452216</c:v>
                </c:pt>
                <c:pt idx="2148">
                  <c:v>216452216</c:v>
                </c:pt>
                <c:pt idx="2149">
                  <c:v>217500792</c:v>
                </c:pt>
                <c:pt idx="2150">
                  <c:v>217500792</c:v>
                </c:pt>
                <c:pt idx="2151">
                  <c:v>217500792</c:v>
                </c:pt>
                <c:pt idx="2152">
                  <c:v>217500792</c:v>
                </c:pt>
                <c:pt idx="2153">
                  <c:v>217500792</c:v>
                </c:pt>
                <c:pt idx="2154">
                  <c:v>217500792</c:v>
                </c:pt>
                <c:pt idx="2155">
                  <c:v>217500792</c:v>
                </c:pt>
                <c:pt idx="2156">
                  <c:v>217500792</c:v>
                </c:pt>
                <c:pt idx="2157">
                  <c:v>217500792</c:v>
                </c:pt>
                <c:pt idx="2158">
                  <c:v>217500792</c:v>
                </c:pt>
                <c:pt idx="2159">
                  <c:v>217500792</c:v>
                </c:pt>
                <c:pt idx="2160">
                  <c:v>218549368</c:v>
                </c:pt>
                <c:pt idx="2161">
                  <c:v>218549368</c:v>
                </c:pt>
                <c:pt idx="2162">
                  <c:v>218549368</c:v>
                </c:pt>
                <c:pt idx="2163">
                  <c:v>218549368</c:v>
                </c:pt>
                <c:pt idx="2164">
                  <c:v>218549368</c:v>
                </c:pt>
                <c:pt idx="2165">
                  <c:v>218549368</c:v>
                </c:pt>
                <c:pt idx="2166">
                  <c:v>218549368</c:v>
                </c:pt>
                <c:pt idx="2167">
                  <c:v>218549368</c:v>
                </c:pt>
                <c:pt idx="2168">
                  <c:v>218549368</c:v>
                </c:pt>
                <c:pt idx="2169">
                  <c:v>218549368</c:v>
                </c:pt>
                <c:pt idx="2170">
                  <c:v>219597944</c:v>
                </c:pt>
                <c:pt idx="2171">
                  <c:v>219597944</c:v>
                </c:pt>
                <c:pt idx="2172">
                  <c:v>219597944</c:v>
                </c:pt>
                <c:pt idx="2173">
                  <c:v>219597944</c:v>
                </c:pt>
                <c:pt idx="2174">
                  <c:v>219597944</c:v>
                </c:pt>
                <c:pt idx="2175">
                  <c:v>219597944</c:v>
                </c:pt>
                <c:pt idx="2176">
                  <c:v>219597944</c:v>
                </c:pt>
                <c:pt idx="2177">
                  <c:v>219597944</c:v>
                </c:pt>
                <c:pt idx="2178">
                  <c:v>219597944</c:v>
                </c:pt>
                <c:pt idx="2179">
                  <c:v>219597944</c:v>
                </c:pt>
                <c:pt idx="2180">
                  <c:v>219597944</c:v>
                </c:pt>
                <c:pt idx="2181">
                  <c:v>220646520</c:v>
                </c:pt>
                <c:pt idx="2182">
                  <c:v>220646520</c:v>
                </c:pt>
                <c:pt idx="2183">
                  <c:v>220646520</c:v>
                </c:pt>
                <c:pt idx="2184">
                  <c:v>220646520</c:v>
                </c:pt>
                <c:pt idx="2185">
                  <c:v>220646520</c:v>
                </c:pt>
                <c:pt idx="2186">
                  <c:v>220646520</c:v>
                </c:pt>
                <c:pt idx="2187">
                  <c:v>220646520</c:v>
                </c:pt>
                <c:pt idx="2188">
                  <c:v>220646520</c:v>
                </c:pt>
                <c:pt idx="2189">
                  <c:v>220646520</c:v>
                </c:pt>
                <c:pt idx="2190">
                  <c:v>220646520</c:v>
                </c:pt>
                <c:pt idx="2191">
                  <c:v>221695096</c:v>
                </c:pt>
                <c:pt idx="2192">
                  <c:v>221695096</c:v>
                </c:pt>
                <c:pt idx="2193">
                  <c:v>221695096</c:v>
                </c:pt>
                <c:pt idx="2194">
                  <c:v>221695096</c:v>
                </c:pt>
                <c:pt idx="2195">
                  <c:v>221695096</c:v>
                </c:pt>
                <c:pt idx="2196">
                  <c:v>221695096</c:v>
                </c:pt>
                <c:pt idx="2197">
                  <c:v>221695096</c:v>
                </c:pt>
                <c:pt idx="2198">
                  <c:v>221695096</c:v>
                </c:pt>
                <c:pt idx="2199">
                  <c:v>221695096</c:v>
                </c:pt>
                <c:pt idx="2200">
                  <c:v>221695096</c:v>
                </c:pt>
                <c:pt idx="2201">
                  <c:v>221695096</c:v>
                </c:pt>
                <c:pt idx="2202">
                  <c:v>222743672</c:v>
                </c:pt>
                <c:pt idx="2203">
                  <c:v>222743672</c:v>
                </c:pt>
                <c:pt idx="2204">
                  <c:v>222743672</c:v>
                </c:pt>
                <c:pt idx="2205">
                  <c:v>222743672</c:v>
                </c:pt>
                <c:pt idx="2206">
                  <c:v>222743672</c:v>
                </c:pt>
                <c:pt idx="2207">
                  <c:v>222743672</c:v>
                </c:pt>
                <c:pt idx="2208">
                  <c:v>222743672</c:v>
                </c:pt>
                <c:pt idx="2209">
                  <c:v>222743672</c:v>
                </c:pt>
                <c:pt idx="2210">
                  <c:v>222743672</c:v>
                </c:pt>
                <c:pt idx="2211">
                  <c:v>222743672</c:v>
                </c:pt>
                <c:pt idx="2212">
                  <c:v>223792248</c:v>
                </c:pt>
                <c:pt idx="2213">
                  <c:v>223792248</c:v>
                </c:pt>
                <c:pt idx="2214">
                  <c:v>223792248</c:v>
                </c:pt>
                <c:pt idx="2215">
                  <c:v>223792248</c:v>
                </c:pt>
                <c:pt idx="2216">
                  <c:v>223792248</c:v>
                </c:pt>
                <c:pt idx="2217">
                  <c:v>223792248</c:v>
                </c:pt>
                <c:pt idx="2218">
                  <c:v>223792248</c:v>
                </c:pt>
                <c:pt idx="2219">
                  <c:v>223792248</c:v>
                </c:pt>
                <c:pt idx="2220">
                  <c:v>223792248</c:v>
                </c:pt>
                <c:pt idx="2221">
                  <c:v>223792248</c:v>
                </c:pt>
                <c:pt idx="2222">
                  <c:v>224840824</c:v>
                </c:pt>
                <c:pt idx="2223">
                  <c:v>224840824</c:v>
                </c:pt>
                <c:pt idx="2224">
                  <c:v>224840824</c:v>
                </c:pt>
                <c:pt idx="2225">
                  <c:v>224840824</c:v>
                </c:pt>
                <c:pt idx="2226">
                  <c:v>224840824</c:v>
                </c:pt>
                <c:pt idx="2227">
                  <c:v>224840824</c:v>
                </c:pt>
                <c:pt idx="2228">
                  <c:v>224840824</c:v>
                </c:pt>
                <c:pt idx="2229">
                  <c:v>224840824</c:v>
                </c:pt>
                <c:pt idx="2230">
                  <c:v>224840824</c:v>
                </c:pt>
                <c:pt idx="2231">
                  <c:v>224840824</c:v>
                </c:pt>
                <c:pt idx="2232">
                  <c:v>224840824</c:v>
                </c:pt>
                <c:pt idx="2233">
                  <c:v>225889400</c:v>
                </c:pt>
                <c:pt idx="2234">
                  <c:v>225889400</c:v>
                </c:pt>
                <c:pt idx="2235">
                  <c:v>225889400</c:v>
                </c:pt>
                <c:pt idx="2236">
                  <c:v>225889400</c:v>
                </c:pt>
                <c:pt idx="2237">
                  <c:v>225889400</c:v>
                </c:pt>
                <c:pt idx="2238">
                  <c:v>225889400</c:v>
                </c:pt>
                <c:pt idx="2239">
                  <c:v>225889400</c:v>
                </c:pt>
                <c:pt idx="2240">
                  <c:v>225889400</c:v>
                </c:pt>
                <c:pt idx="2241">
                  <c:v>225889400</c:v>
                </c:pt>
                <c:pt idx="2242">
                  <c:v>225889400</c:v>
                </c:pt>
                <c:pt idx="2243">
                  <c:v>226937976</c:v>
                </c:pt>
                <c:pt idx="2244">
                  <c:v>226937976</c:v>
                </c:pt>
                <c:pt idx="2245">
                  <c:v>226937976</c:v>
                </c:pt>
                <c:pt idx="2246">
                  <c:v>226937976</c:v>
                </c:pt>
                <c:pt idx="2247">
                  <c:v>226937976</c:v>
                </c:pt>
                <c:pt idx="2248">
                  <c:v>226937976</c:v>
                </c:pt>
                <c:pt idx="2249">
                  <c:v>226937976</c:v>
                </c:pt>
                <c:pt idx="2250">
                  <c:v>226937976</c:v>
                </c:pt>
                <c:pt idx="2251">
                  <c:v>226937976</c:v>
                </c:pt>
                <c:pt idx="2252">
                  <c:v>226937976</c:v>
                </c:pt>
                <c:pt idx="2253">
                  <c:v>226937976</c:v>
                </c:pt>
                <c:pt idx="2254">
                  <c:v>227986552</c:v>
                </c:pt>
                <c:pt idx="2255">
                  <c:v>227986552</c:v>
                </c:pt>
                <c:pt idx="2256">
                  <c:v>227986552</c:v>
                </c:pt>
                <c:pt idx="2257">
                  <c:v>227986552</c:v>
                </c:pt>
                <c:pt idx="2258">
                  <c:v>227986552</c:v>
                </c:pt>
                <c:pt idx="2259">
                  <c:v>227986552</c:v>
                </c:pt>
                <c:pt idx="2260">
                  <c:v>227986552</c:v>
                </c:pt>
                <c:pt idx="2261">
                  <c:v>227986552</c:v>
                </c:pt>
                <c:pt idx="2262">
                  <c:v>227986552</c:v>
                </c:pt>
                <c:pt idx="2263">
                  <c:v>227986552</c:v>
                </c:pt>
                <c:pt idx="2264">
                  <c:v>229035128</c:v>
                </c:pt>
                <c:pt idx="2265">
                  <c:v>229035128</c:v>
                </c:pt>
                <c:pt idx="2266">
                  <c:v>229035128</c:v>
                </c:pt>
                <c:pt idx="2267">
                  <c:v>229035128</c:v>
                </c:pt>
                <c:pt idx="2268">
                  <c:v>229035128</c:v>
                </c:pt>
                <c:pt idx="2269">
                  <c:v>229035128</c:v>
                </c:pt>
                <c:pt idx="2270">
                  <c:v>229035128</c:v>
                </c:pt>
                <c:pt idx="2271">
                  <c:v>229035128</c:v>
                </c:pt>
                <c:pt idx="2272">
                  <c:v>229035128</c:v>
                </c:pt>
                <c:pt idx="2273">
                  <c:v>229035128</c:v>
                </c:pt>
                <c:pt idx="2274">
                  <c:v>229035128</c:v>
                </c:pt>
                <c:pt idx="2275">
                  <c:v>230083704</c:v>
                </c:pt>
                <c:pt idx="2276">
                  <c:v>230083704</c:v>
                </c:pt>
                <c:pt idx="2277">
                  <c:v>230083704</c:v>
                </c:pt>
                <c:pt idx="2278">
                  <c:v>230083704</c:v>
                </c:pt>
                <c:pt idx="2279">
                  <c:v>230083704</c:v>
                </c:pt>
                <c:pt idx="2280">
                  <c:v>230083704</c:v>
                </c:pt>
                <c:pt idx="2281">
                  <c:v>230083704</c:v>
                </c:pt>
                <c:pt idx="2282">
                  <c:v>230083704</c:v>
                </c:pt>
                <c:pt idx="2283">
                  <c:v>230083704</c:v>
                </c:pt>
                <c:pt idx="2284">
                  <c:v>230083704</c:v>
                </c:pt>
                <c:pt idx="2285">
                  <c:v>231132280</c:v>
                </c:pt>
                <c:pt idx="2286">
                  <c:v>231132280</c:v>
                </c:pt>
                <c:pt idx="2287">
                  <c:v>231132280</c:v>
                </c:pt>
                <c:pt idx="2288">
                  <c:v>231132280</c:v>
                </c:pt>
                <c:pt idx="2289">
                  <c:v>231132280</c:v>
                </c:pt>
                <c:pt idx="2290">
                  <c:v>231132280</c:v>
                </c:pt>
                <c:pt idx="2291">
                  <c:v>231132280</c:v>
                </c:pt>
                <c:pt idx="2292">
                  <c:v>231132280</c:v>
                </c:pt>
                <c:pt idx="2293">
                  <c:v>231132280</c:v>
                </c:pt>
                <c:pt idx="2294">
                  <c:v>231132280</c:v>
                </c:pt>
                <c:pt idx="2295">
                  <c:v>231132280</c:v>
                </c:pt>
                <c:pt idx="2296">
                  <c:v>232181584</c:v>
                </c:pt>
                <c:pt idx="2297">
                  <c:v>232181584</c:v>
                </c:pt>
                <c:pt idx="2298">
                  <c:v>232181584</c:v>
                </c:pt>
                <c:pt idx="2299">
                  <c:v>232181584</c:v>
                </c:pt>
                <c:pt idx="2300">
                  <c:v>232181584</c:v>
                </c:pt>
                <c:pt idx="2301">
                  <c:v>232181584</c:v>
                </c:pt>
                <c:pt idx="2302">
                  <c:v>232181584</c:v>
                </c:pt>
                <c:pt idx="2303">
                  <c:v>232181584</c:v>
                </c:pt>
                <c:pt idx="2304">
                  <c:v>232181584</c:v>
                </c:pt>
                <c:pt idx="2305">
                  <c:v>232181584</c:v>
                </c:pt>
                <c:pt idx="2306">
                  <c:v>233230160</c:v>
                </c:pt>
                <c:pt idx="2307">
                  <c:v>233230160</c:v>
                </c:pt>
                <c:pt idx="2308">
                  <c:v>233230160</c:v>
                </c:pt>
                <c:pt idx="2309">
                  <c:v>233230160</c:v>
                </c:pt>
                <c:pt idx="2310">
                  <c:v>233230160</c:v>
                </c:pt>
                <c:pt idx="2311">
                  <c:v>233230160</c:v>
                </c:pt>
                <c:pt idx="2312">
                  <c:v>233230160</c:v>
                </c:pt>
                <c:pt idx="2313">
                  <c:v>233230160</c:v>
                </c:pt>
                <c:pt idx="2314">
                  <c:v>233230160</c:v>
                </c:pt>
                <c:pt idx="2315">
                  <c:v>233230160</c:v>
                </c:pt>
                <c:pt idx="2316">
                  <c:v>233230160</c:v>
                </c:pt>
                <c:pt idx="2317">
                  <c:v>234278736</c:v>
                </c:pt>
                <c:pt idx="2318">
                  <c:v>234278736</c:v>
                </c:pt>
                <c:pt idx="2319">
                  <c:v>234278736</c:v>
                </c:pt>
                <c:pt idx="2320">
                  <c:v>234278736</c:v>
                </c:pt>
                <c:pt idx="2321">
                  <c:v>234278736</c:v>
                </c:pt>
                <c:pt idx="2322">
                  <c:v>234278736</c:v>
                </c:pt>
                <c:pt idx="2323">
                  <c:v>234278736</c:v>
                </c:pt>
                <c:pt idx="2324">
                  <c:v>234278736</c:v>
                </c:pt>
                <c:pt idx="2325">
                  <c:v>234278736</c:v>
                </c:pt>
                <c:pt idx="2326">
                  <c:v>234278736</c:v>
                </c:pt>
                <c:pt idx="2327">
                  <c:v>235327312</c:v>
                </c:pt>
                <c:pt idx="2328">
                  <c:v>235327312</c:v>
                </c:pt>
                <c:pt idx="2329">
                  <c:v>235327312</c:v>
                </c:pt>
                <c:pt idx="2330">
                  <c:v>235327312</c:v>
                </c:pt>
                <c:pt idx="2331">
                  <c:v>235327312</c:v>
                </c:pt>
                <c:pt idx="2332">
                  <c:v>235327312</c:v>
                </c:pt>
                <c:pt idx="2333">
                  <c:v>235327312</c:v>
                </c:pt>
                <c:pt idx="2334">
                  <c:v>235327312</c:v>
                </c:pt>
                <c:pt idx="2335">
                  <c:v>235327312</c:v>
                </c:pt>
                <c:pt idx="2336">
                  <c:v>235327312</c:v>
                </c:pt>
                <c:pt idx="2337">
                  <c:v>235327312</c:v>
                </c:pt>
                <c:pt idx="2338">
                  <c:v>236375888</c:v>
                </c:pt>
                <c:pt idx="2339">
                  <c:v>236375888</c:v>
                </c:pt>
                <c:pt idx="2340">
                  <c:v>236375888</c:v>
                </c:pt>
                <c:pt idx="2341">
                  <c:v>236375888</c:v>
                </c:pt>
                <c:pt idx="2342">
                  <c:v>236375888</c:v>
                </c:pt>
                <c:pt idx="2343">
                  <c:v>236375888</c:v>
                </c:pt>
                <c:pt idx="2344">
                  <c:v>236375888</c:v>
                </c:pt>
                <c:pt idx="2345">
                  <c:v>236375888</c:v>
                </c:pt>
                <c:pt idx="2346">
                  <c:v>236375888</c:v>
                </c:pt>
                <c:pt idx="2347">
                  <c:v>236375888</c:v>
                </c:pt>
                <c:pt idx="2348">
                  <c:v>237424464</c:v>
                </c:pt>
                <c:pt idx="2349">
                  <c:v>237424464</c:v>
                </c:pt>
                <c:pt idx="2350">
                  <c:v>237424464</c:v>
                </c:pt>
                <c:pt idx="2351">
                  <c:v>237424464</c:v>
                </c:pt>
                <c:pt idx="2352">
                  <c:v>237424464</c:v>
                </c:pt>
                <c:pt idx="2353">
                  <c:v>237424464</c:v>
                </c:pt>
                <c:pt idx="2354">
                  <c:v>237424464</c:v>
                </c:pt>
                <c:pt idx="2355">
                  <c:v>237424464</c:v>
                </c:pt>
                <c:pt idx="2356">
                  <c:v>237424464</c:v>
                </c:pt>
                <c:pt idx="2357">
                  <c:v>237424464</c:v>
                </c:pt>
                <c:pt idx="2358">
                  <c:v>237424464</c:v>
                </c:pt>
                <c:pt idx="2359">
                  <c:v>238473040</c:v>
                </c:pt>
                <c:pt idx="2360">
                  <c:v>238473040</c:v>
                </c:pt>
                <c:pt idx="2361">
                  <c:v>238473040</c:v>
                </c:pt>
                <c:pt idx="2362">
                  <c:v>238473040</c:v>
                </c:pt>
                <c:pt idx="2363">
                  <c:v>238473040</c:v>
                </c:pt>
                <c:pt idx="2364">
                  <c:v>238473040</c:v>
                </c:pt>
                <c:pt idx="2365">
                  <c:v>238473040</c:v>
                </c:pt>
                <c:pt idx="2366">
                  <c:v>238473040</c:v>
                </c:pt>
                <c:pt idx="2367">
                  <c:v>238473040</c:v>
                </c:pt>
                <c:pt idx="2368">
                  <c:v>238473040</c:v>
                </c:pt>
                <c:pt idx="2369">
                  <c:v>239521616</c:v>
                </c:pt>
                <c:pt idx="2370">
                  <c:v>239521616</c:v>
                </c:pt>
                <c:pt idx="2371">
                  <c:v>239521616</c:v>
                </c:pt>
                <c:pt idx="2372">
                  <c:v>239521616</c:v>
                </c:pt>
                <c:pt idx="2373">
                  <c:v>239521616</c:v>
                </c:pt>
                <c:pt idx="2374">
                  <c:v>239521616</c:v>
                </c:pt>
                <c:pt idx="2375">
                  <c:v>239521616</c:v>
                </c:pt>
                <c:pt idx="2376">
                  <c:v>239521616</c:v>
                </c:pt>
                <c:pt idx="2377">
                  <c:v>239521616</c:v>
                </c:pt>
                <c:pt idx="2378">
                  <c:v>239521616</c:v>
                </c:pt>
                <c:pt idx="2379">
                  <c:v>239521616</c:v>
                </c:pt>
                <c:pt idx="2380">
                  <c:v>240570192</c:v>
                </c:pt>
                <c:pt idx="2381">
                  <c:v>240570192</c:v>
                </c:pt>
                <c:pt idx="2382">
                  <c:v>240570192</c:v>
                </c:pt>
                <c:pt idx="2383">
                  <c:v>240570192</c:v>
                </c:pt>
                <c:pt idx="2384">
                  <c:v>240570192</c:v>
                </c:pt>
                <c:pt idx="2385">
                  <c:v>240570192</c:v>
                </c:pt>
                <c:pt idx="2386">
                  <c:v>240570192</c:v>
                </c:pt>
                <c:pt idx="2387">
                  <c:v>240570192</c:v>
                </c:pt>
                <c:pt idx="2388">
                  <c:v>240570192</c:v>
                </c:pt>
                <c:pt idx="2389">
                  <c:v>240570192</c:v>
                </c:pt>
                <c:pt idx="2390">
                  <c:v>241618768</c:v>
                </c:pt>
                <c:pt idx="2391">
                  <c:v>241618768</c:v>
                </c:pt>
                <c:pt idx="2392">
                  <c:v>241618768</c:v>
                </c:pt>
                <c:pt idx="2393">
                  <c:v>241618768</c:v>
                </c:pt>
                <c:pt idx="2394">
                  <c:v>241618768</c:v>
                </c:pt>
                <c:pt idx="2395">
                  <c:v>241618768</c:v>
                </c:pt>
                <c:pt idx="2396">
                  <c:v>241618768</c:v>
                </c:pt>
                <c:pt idx="2397">
                  <c:v>241618768</c:v>
                </c:pt>
                <c:pt idx="2398">
                  <c:v>241618768</c:v>
                </c:pt>
                <c:pt idx="2399">
                  <c:v>241618768</c:v>
                </c:pt>
                <c:pt idx="2400">
                  <c:v>241618768</c:v>
                </c:pt>
                <c:pt idx="2401">
                  <c:v>242667344</c:v>
                </c:pt>
                <c:pt idx="2402">
                  <c:v>242667344</c:v>
                </c:pt>
                <c:pt idx="2403">
                  <c:v>242667344</c:v>
                </c:pt>
                <c:pt idx="2404">
                  <c:v>242667344</c:v>
                </c:pt>
                <c:pt idx="2405">
                  <c:v>242667344</c:v>
                </c:pt>
                <c:pt idx="2406">
                  <c:v>242667344</c:v>
                </c:pt>
                <c:pt idx="2407">
                  <c:v>242667344</c:v>
                </c:pt>
                <c:pt idx="2408">
                  <c:v>242667344</c:v>
                </c:pt>
                <c:pt idx="2409">
                  <c:v>242667344</c:v>
                </c:pt>
                <c:pt idx="2410">
                  <c:v>242667344</c:v>
                </c:pt>
                <c:pt idx="2411">
                  <c:v>243715920</c:v>
                </c:pt>
                <c:pt idx="2412">
                  <c:v>243715920</c:v>
                </c:pt>
                <c:pt idx="2413">
                  <c:v>243715920</c:v>
                </c:pt>
                <c:pt idx="2414">
                  <c:v>243715920</c:v>
                </c:pt>
                <c:pt idx="2415">
                  <c:v>243715920</c:v>
                </c:pt>
                <c:pt idx="2416">
                  <c:v>243715920</c:v>
                </c:pt>
                <c:pt idx="2417">
                  <c:v>243715920</c:v>
                </c:pt>
                <c:pt idx="2418">
                  <c:v>243715920</c:v>
                </c:pt>
                <c:pt idx="2419">
                  <c:v>243715920</c:v>
                </c:pt>
                <c:pt idx="2420">
                  <c:v>243715920</c:v>
                </c:pt>
                <c:pt idx="2421">
                  <c:v>243715920</c:v>
                </c:pt>
                <c:pt idx="2422">
                  <c:v>244764496</c:v>
                </c:pt>
                <c:pt idx="2423">
                  <c:v>244764496</c:v>
                </c:pt>
                <c:pt idx="2424">
                  <c:v>244764496</c:v>
                </c:pt>
                <c:pt idx="2425">
                  <c:v>244764496</c:v>
                </c:pt>
                <c:pt idx="2426">
                  <c:v>244764496</c:v>
                </c:pt>
                <c:pt idx="2427">
                  <c:v>244764496</c:v>
                </c:pt>
                <c:pt idx="2428">
                  <c:v>244764496</c:v>
                </c:pt>
                <c:pt idx="2429">
                  <c:v>244764496</c:v>
                </c:pt>
                <c:pt idx="2430">
                  <c:v>244764496</c:v>
                </c:pt>
                <c:pt idx="2431">
                  <c:v>244764496</c:v>
                </c:pt>
                <c:pt idx="2432">
                  <c:v>245813072</c:v>
                </c:pt>
                <c:pt idx="2433">
                  <c:v>245813072</c:v>
                </c:pt>
                <c:pt idx="2434">
                  <c:v>245813072</c:v>
                </c:pt>
                <c:pt idx="2435">
                  <c:v>245813072</c:v>
                </c:pt>
                <c:pt idx="2436">
                  <c:v>245813072</c:v>
                </c:pt>
                <c:pt idx="2437">
                  <c:v>245813072</c:v>
                </c:pt>
                <c:pt idx="2438">
                  <c:v>245813072</c:v>
                </c:pt>
                <c:pt idx="2439">
                  <c:v>245813072</c:v>
                </c:pt>
                <c:pt idx="2440">
                  <c:v>245813072</c:v>
                </c:pt>
                <c:pt idx="2441">
                  <c:v>245813072</c:v>
                </c:pt>
                <c:pt idx="2442">
                  <c:v>245813072</c:v>
                </c:pt>
                <c:pt idx="2443">
                  <c:v>246861648</c:v>
                </c:pt>
                <c:pt idx="2444">
                  <c:v>246861648</c:v>
                </c:pt>
                <c:pt idx="2445">
                  <c:v>246861648</c:v>
                </c:pt>
                <c:pt idx="2446">
                  <c:v>246861648</c:v>
                </c:pt>
                <c:pt idx="2447">
                  <c:v>246861648</c:v>
                </c:pt>
                <c:pt idx="2448">
                  <c:v>246861648</c:v>
                </c:pt>
                <c:pt idx="2449">
                  <c:v>246861648</c:v>
                </c:pt>
                <c:pt idx="2450">
                  <c:v>246861648</c:v>
                </c:pt>
                <c:pt idx="2451">
                  <c:v>246861648</c:v>
                </c:pt>
                <c:pt idx="2452">
                  <c:v>246861648</c:v>
                </c:pt>
                <c:pt idx="2453">
                  <c:v>247910224</c:v>
                </c:pt>
                <c:pt idx="2454">
                  <c:v>247910224</c:v>
                </c:pt>
                <c:pt idx="2455">
                  <c:v>247910224</c:v>
                </c:pt>
                <c:pt idx="2456">
                  <c:v>247910224</c:v>
                </c:pt>
                <c:pt idx="2457">
                  <c:v>247910224</c:v>
                </c:pt>
                <c:pt idx="2458">
                  <c:v>247910224</c:v>
                </c:pt>
                <c:pt idx="2459">
                  <c:v>247910224</c:v>
                </c:pt>
                <c:pt idx="2460">
                  <c:v>247910224</c:v>
                </c:pt>
                <c:pt idx="2461">
                  <c:v>247910224</c:v>
                </c:pt>
                <c:pt idx="2462">
                  <c:v>247910224</c:v>
                </c:pt>
                <c:pt idx="2463">
                  <c:v>247910224</c:v>
                </c:pt>
                <c:pt idx="2464">
                  <c:v>248958800</c:v>
                </c:pt>
                <c:pt idx="2465">
                  <c:v>248958800</c:v>
                </c:pt>
                <c:pt idx="2466">
                  <c:v>248958800</c:v>
                </c:pt>
                <c:pt idx="2467">
                  <c:v>248958800</c:v>
                </c:pt>
                <c:pt idx="2468">
                  <c:v>248958800</c:v>
                </c:pt>
                <c:pt idx="2469">
                  <c:v>248958800</c:v>
                </c:pt>
                <c:pt idx="2470">
                  <c:v>248958800</c:v>
                </c:pt>
                <c:pt idx="2471">
                  <c:v>248958800</c:v>
                </c:pt>
                <c:pt idx="2472">
                  <c:v>248958800</c:v>
                </c:pt>
                <c:pt idx="2473">
                  <c:v>248958800</c:v>
                </c:pt>
                <c:pt idx="2474">
                  <c:v>250007376</c:v>
                </c:pt>
                <c:pt idx="2475">
                  <c:v>250007376</c:v>
                </c:pt>
                <c:pt idx="2476">
                  <c:v>250007376</c:v>
                </c:pt>
                <c:pt idx="2477">
                  <c:v>250007376</c:v>
                </c:pt>
                <c:pt idx="2478">
                  <c:v>250007376</c:v>
                </c:pt>
                <c:pt idx="2479">
                  <c:v>250007376</c:v>
                </c:pt>
                <c:pt idx="2480">
                  <c:v>250007376</c:v>
                </c:pt>
                <c:pt idx="2481">
                  <c:v>250007376</c:v>
                </c:pt>
                <c:pt idx="2482">
                  <c:v>250007376</c:v>
                </c:pt>
                <c:pt idx="2483">
                  <c:v>250007376</c:v>
                </c:pt>
                <c:pt idx="2484">
                  <c:v>250007376</c:v>
                </c:pt>
                <c:pt idx="2485">
                  <c:v>251055952</c:v>
                </c:pt>
                <c:pt idx="2486">
                  <c:v>251055952</c:v>
                </c:pt>
                <c:pt idx="2487">
                  <c:v>251055952</c:v>
                </c:pt>
                <c:pt idx="2488">
                  <c:v>251055952</c:v>
                </c:pt>
                <c:pt idx="2489">
                  <c:v>251055952</c:v>
                </c:pt>
                <c:pt idx="2490">
                  <c:v>251055952</c:v>
                </c:pt>
                <c:pt idx="2491">
                  <c:v>251055952</c:v>
                </c:pt>
                <c:pt idx="2492">
                  <c:v>251055952</c:v>
                </c:pt>
                <c:pt idx="2493">
                  <c:v>251055952</c:v>
                </c:pt>
                <c:pt idx="2494">
                  <c:v>251055952</c:v>
                </c:pt>
                <c:pt idx="2495">
                  <c:v>252104528</c:v>
                </c:pt>
                <c:pt idx="2496">
                  <c:v>252104528</c:v>
                </c:pt>
                <c:pt idx="2497">
                  <c:v>252104528</c:v>
                </c:pt>
                <c:pt idx="2498">
                  <c:v>252104528</c:v>
                </c:pt>
                <c:pt idx="2499">
                  <c:v>252104528</c:v>
                </c:pt>
                <c:pt idx="2500">
                  <c:v>252104528</c:v>
                </c:pt>
                <c:pt idx="2501">
                  <c:v>252104528</c:v>
                </c:pt>
                <c:pt idx="2502">
                  <c:v>252104528</c:v>
                </c:pt>
                <c:pt idx="2503">
                  <c:v>252104528</c:v>
                </c:pt>
                <c:pt idx="2504">
                  <c:v>252104528</c:v>
                </c:pt>
                <c:pt idx="2505">
                  <c:v>252104528</c:v>
                </c:pt>
                <c:pt idx="2506">
                  <c:v>253153104</c:v>
                </c:pt>
                <c:pt idx="2507">
                  <c:v>253153104</c:v>
                </c:pt>
                <c:pt idx="2508">
                  <c:v>253153104</c:v>
                </c:pt>
                <c:pt idx="2509">
                  <c:v>253153104</c:v>
                </c:pt>
                <c:pt idx="2510">
                  <c:v>253153104</c:v>
                </c:pt>
                <c:pt idx="2511">
                  <c:v>253153104</c:v>
                </c:pt>
                <c:pt idx="2512">
                  <c:v>253153104</c:v>
                </c:pt>
                <c:pt idx="2513">
                  <c:v>253153104</c:v>
                </c:pt>
                <c:pt idx="2514">
                  <c:v>253153104</c:v>
                </c:pt>
                <c:pt idx="2515">
                  <c:v>253153104</c:v>
                </c:pt>
                <c:pt idx="2516">
                  <c:v>254201680</c:v>
                </c:pt>
                <c:pt idx="2517">
                  <c:v>254201680</c:v>
                </c:pt>
                <c:pt idx="2518">
                  <c:v>254201680</c:v>
                </c:pt>
                <c:pt idx="2519">
                  <c:v>254201680</c:v>
                </c:pt>
                <c:pt idx="2520">
                  <c:v>254201680</c:v>
                </c:pt>
                <c:pt idx="2521">
                  <c:v>254201680</c:v>
                </c:pt>
                <c:pt idx="2522">
                  <c:v>254201680</c:v>
                </c:pt>
                <c:pt idx="2523">
                  <c:v>254201680</c:v>
                </c:pt>
                <c:pt idx="2524">
                  <c:v>254201680</c:v>
                </c:pt>
                <c:pt idx="2525">
                  <c:v>254201680</c:v>
                </c:pt>
                <c:pt idx="2526">
                  <c:v>254201680</c:v>
                </c:pt>
                <c:pt idx="2527">
                  <c:v>255250256</c:v>
                </c:pt>
                <c:pt idx="2528">
                  <c:v>255250256</c:v>
                </c:pt>
                <c:pt idx="2529">
                  <c:v>255250256</c:v>
                </c:pt>
                <c:pt idx="2530">
                  <c:v>255250256</c:v>
                </c:pt>
                <c:pt idx="2531">
                  <c:v>255250256</c:v>
                </c:pt>
                <c:pt idx="2532">
                  <c:v>255250256</c:v>
                </c:pt>
                <c:pt idx="2533">
                  <c:v>255250256</c:v>
                </c:pt>
                <c:pt idx="2534">
                  <c:v>255250256</c:v>
                </c:pt>
                <c:pt idx="2535">
                  <c:v>255250256</c:v>
                </c:pt>
                <c:pt idx="2536">
                  <c:v>255250256</c:v>
                </c:pt>
                <c:pt idx="2537">
                  <c:v>256298832</c:v>
                </c:pt>
                <c:pt idx="2538">
                  <c:v>256298832</c:v>
                </c:pt>
                <c:pt idx="2539">
                  <c:v>256298832</c:v>
                </c:pt>
                <c:pt idx="2540">
                  <c:v>256298832</c:v>
                </c:pt>
                <c:pt idx="2541">
                  <c:v>256298832</c:v>
                </c:pt>
                <c:pt idx="2542">
                  <c:v>256298832</c:v>
                </c:pt>
                <c:pt idx="2543">
                  <c:v>256298832</c:v>
                </c:pt>
                <c:pt idx="2544">
                  <c:v>256298832</c:v>
                </c:pt>
                <c:pt idx="2545">
                  <c:v>256298832</c:v>
                </c:pt>
                <c:pt idx="2546">
                  <c:v>256298832</c:v>
                </c:pt>
                <c:pt idx="2547">
                  <c:v>256298832</c:v>
                </c:pt>
                <c:pt idx="2548">
                  <c:v>257347408</c:v>
                </c:pt>
                <c:pt idx="2549">
                  <c:v>257347408</c:v>
                </c:pt>
                <c:pt idx="2550">
                  <c:v>257347408</c:v>
                </c:pt>
                <c:pt idx="2551">
                  <c:v>257347408</c:v>
                </c:pt>
                <c:pt idx="2552">
                  <c:v>257347408</c:v>
                </c:pt>
                <c:pt idx="2553">
                  <c:v>257347408</c:v>
                </c:pt>
                <c:pt idx="2554">
                  <c:v>257347408</c:v>
                </c:pt>
                <c:pt idx="2555">
                  <c:v>257347408</c:v>
                </c:pt>
                <c:pt idx="2556">
                  <c:v>257347408</c:v>
                </c:pt>
                <c:pt idx="2557">
                  <c:v>257347408</c:v>
                </c:pt>
                <c:pt idx="2558">
                  <c:v>258395984</c:v>
                </c:pt>
                <c:pt idx="2559">
                  <c:v>258395984</c:v>
                </c:pt>
                <c:pt idx="2560">
                  <c:v>258395984</c:v>
                </c:pt>
                <c:pt idx="2561">
                  <c:v>258395984</c:v>
                </c:pt>
                <c:pt idx="2562">
                  <c:v>258395984</c:v>
                </c:pt>
                <c:pt idx="2563">
                  <c:v>258395984</c:v>
                </c:pt>
                <c:pt idx="2564">
                  <c:v>258395984</c:v>
                </c:pt>
                <c:pt idx="2565">
                  <c:v>258395984</c:v>
                </c:pt>
                <c:pt idx="2566">
                  <c:v>258395984</c:v>
                </c:pt>
                <c:pt idx="2567">
                  <c:v>258395984</c:v>
                </c:pt>
                <c:pt idx="2568">
                  <c:v>258395984</c:v>
                </c:pt>
                <c:pt idx="2569">
                  <c:v>259444560</c:v>
                </c:pt>
                <c:pt idx="2570">
                  <c:v>259444560</c:v>
                </c:pt>
                <c:pt idx="2571">
                  <c:v>259444560</c:v>
                </c:pt>
                <c:pt idx="2572">
                  <c:v>259444560</c:v>
                </c:pt>
                <c:pt idx="2573">
                  <c:v>259444560</c:v>
                </c:pt>
                <c:pt idx="2574">
                  <c:v>259444560</c:v>
                </c:pt>
                <c:pt idx="2575">
                  <c:v>259444560</c:v>
                </c:pt>
                <c:pt idx="2576">
                  <c:v>259444560</c:v>
                </c:pt>
                <c:pt idx="2577">
                  <c:v>259444560</c:v>
                </c:pt>
                <c:pt idx="2578">
                  <c:v>259444560</c:v>
                </c:pt>
                <c:pt idx="2579">
                  <c:v>260493136</c:v>
                </c:pt>
                <c:pt idx="2580">
                  <c:v>260493136</c:v>
                </c:pt>
                <c:pt idx="2581">
                  <c:v>260493136</c:v>
                </c:pt>
                <c:pt idx="2582">
                  <c:v>260493136</c:v>
                </c:pt>
                <c:pt idx="2583">
                  <c:v>260493136</c:v>
                </c:pt>
                <c:pt idx="2584">
                  <c:v>260493136</c:v>
                </c:pt>
                <c:pt idx="2585">
                  <c:v>260493136</c:v>
                </c:pt>
                <c:pt idx="2586">
                  <c:v>260493136</c:v>
                </c:pt>
                <c:pt idx="2587">
                  <c:v>260493136</c:v>
                </c:pt>
                <c:pt idx="2588">
                  <c:v>260493136</c:v>
                </c:pt>
                <c:pt idx="2589">
                  <c:v>261541712</c:v>
                </c:pt>
                <c:pt idx="2590">
                  <c:v>261541712</c:v>
                </c:pt>
                <c:pt idx="2591">
                  <c:v>261541712</c:v>
                </c:pt>
                <c:pt idx="2592">
                  <c:v>261541712</c:v>
                </c:pt>
                <c:pt idx="2593">
                  <c:v>261541712</c:v>
                </c:pt>
                <c:pt idx="2594">
                  <c:v>261541712</c:v>
                </c:pt>
                <c:pt idx="2595">
                  <c:v>261541712</c:v>
                </c:pt>
                <c:pt idx="2596">
                  <c:v>261541712</c:v>
                </c:pt>
                <c:pt idx="2597">
                  <c:v>261541712</c:v>
                </c:pt>
                <c:pt idx="2598">
                  <c:v>261541712</c:v>
                </c:pt>
                <c:pt idx="2599">
                  <c:v>261541712</c:v>
                </c:pt>
                <c:pt idx="2600">
                  <c:v>262590288</c:v>
                </c:pt>
                <c:pt idx="2601">
                  <c:v>262590288</c:v>
                </c:pt>
                <c:pt idx="2602">
                  <c:v>262590288</c:v>
                </c:pt>
                <c:pt idx="2603">
                  <c:v>262590288</c:v>
                </c:pt>
                <c:pt idx="2604">
                  <c:v>262590288</c:v>
                </c:pt>
                <c:pt idx="2605">
                  <c:v>262590288</c:v>
                </c:pt>
                <c:pt idx="2606">
                  <c:v>262590288</c:v>
                </c:pt>
                <c:pt idx="2607">
                  <c:v>262590288</c:v>
                </c:pt>
                <c:pt idx="2608">
                  <c:v>262590288</c:v>
                </c:pt>
                <c:pt idx="2609">
                  <c:v>262590288</c:v>
                </c:pt>
                <c:pt idx="2610">
                  <c:v>263638864</c:v>
                </c:pt>
                <c:pt idx="2611">
                  <c:v>263638864</c:v>
                </c:pt>
                <c:pt idx="2612">
                  <c:v>263638864</c:v>
                </c:pt>
                <c:pt idx="2613">
                  <c:v>263638864</c:v>
                </c:pt>
                <c:pt idx="2614">
                  <c:v>263638864</c:v>
                </c:pt>
                <c:pt idx="2615">
                  <c:v>263638864</c:v>
                </c:pt>
                <c:pt idx="2616">
                  <c:v>263638864</c:v>
                </c:pt>
                <c:pt idx="2617">
                  <c:v>263638864</c:v>
                </c:pt>
                <c:pt idx="2618">
                  <c:v>263638864</c:v>
                </c:pt>
                <c:pt idx="2619">
                  <c:v>263638864</c:v>
                </c:pt>
                <c:pt idx="2620">
                  <c:v>263638864</c:v>
                </c:pt>
                <c:pt idx="2621">
                  <c:v>264687440</c:v>
                </c:pt>
                <c:pt idx="2622">
                  <c:v>264687440</c:v>
                </c:pt>
                <c:pt idx="2623">
                  <c:v>264687440</c:v>
                </c:pt>
                <c:pt idx="2624">
                  <c:v>264687440</c:v>
                </c:pt>
                <c:pt idx="2625">
                  <c:v>264687440</c:v>
                </c:pt>
                <c:pt idx="2626">
                  <c:v>264687440</c:v>
                </c:pt>
                <c:pt idx="2627">
                  <c:v>264687440</c:v>
                </c:pt>
                <c:pt idx="2628">
                  <c:v>264687440</c:v>
                </c:pt>
                <c:pt idx="2629">
                  <c:v>264687440</c:v>
                </c:pt>
                <c:pt idx="2630">
                  <c:v>264687440</c:v>
                </c:pt>
                <c:pt idx="2631">
                  <c:v>265736016</c:v>
                </c:pt>
                <c:pt idx="2632">
                  <c:v>265736016</c:v>
                </c:pt>
                <c:pt idx="2633">
                  <c:v>265736016</c:v>
                </c:pt>
                <c:pt idx="2634">
                  <c:v>265736016</c:v>
                </c:pt>
                <c:pt idx="2635">
                  <c:v>265736016</c:v>
                </c:pt>
                <c:pt idx="2636">
                  <c:v>265736016</c:v>
                </c:pt>
                <c:pt idx="2637">
                  <c:v>265736016</c:v>
                </c:pt>
                <c:pt idx="2638">
                  <c:v>265736016</c:v>
                </c:pt>
                <c:pt idx="2639">
                  <c:v>265736016</c:v>
                </c:pt>
                <c:pt idx="2640">
                  <c:v>265736016</c:v>
                </c:pt>
                <c:pt idx="2641">
                  <c:v>265736016</c:v>
                </c:pt>
                <c:pt idx="2642">
                  <c:v>266784592</c:v>
                </c:pt>
                <c:pt idx="2643">
                  <c:v>266784592</c:v>
                </c:pt>
                <c:pt idx="2644">
                  <c:v>266784592</c:v>
                </c:pt>
                <c:pt idx="2645">
                  <c:v>266784592</c:v>
                </c:pt>
                <c:pt idx="2646">
                  <c:v>266784592</c:v>
                </c:pt>
                <c:pt idx="2647">
                  <c:v>266784592</c:v>
                </c:pt>
                <c:pt idx="2648">
                  <c:v>266784592</c:v>
                </c:pt>
                <c:pt idx="2649">
                  <c:v>266784592</c:v>
                </c:pt>
                <c:pt idx="2650">
                  <c:v>266784592</c:v>
                </c:pt>
                <c:pt idx="2651">
                  <c:v>266784592</c:v>
                </c:pt>
                <c:pt idx="2652">
                  <c:v>267833168</c:v>
                </c:pt>
                <c:pt idx="2653">
                  <c:v>267833168</c:v>
                </c:pt>
                <c:pt idx="2654">
                  <c:v>267833168</c:v>
                </c:pt>
                <c:pt idx="2655">
                  <c:v>267833168</c:v>
                </c:pt>
                <c:pt idx="2656">
                  <c:v>267833168</c:v>
                </c:pt>
                <c:pt idx="2657">
                  <c:v>267833168</c:v>
                </c:pt>
                <c:pt idx="2658">
                  <c:v>267833168</c:v>
                </c:pt>
                <c:pt idx="2659">
                  <c:v>267833168</c:v>
                </c:pt>
                <c:pt idx="2660">
                  <c:v>267833168</c:v>
                </c:pt>
                <c:pt idx="2661">
                  <c:v>267833168</c:v>
                </c:pt>
                <c:pt idx="2662">
                  <c:v>267833168</c:v>
                </c:pt>
                <c:pt idx="2663">
                  <c:v>268881744</c:v>
                </c:pt>
                <c:pt idx="2664">
                  <c:v>268881744</c:v>
                </c:pt>
                <c:pt idx="2665">
                  <c:v>268881744</c:v>
                </c:pt>
                <c:pt idx="2666">
                  <c:v>268881744</c:v>
                </c:pt>
                <c:pt idx="2667">
                  <c:v>268881744</c:v>
                </c:pt>
                <c:pt idx="2668">
                  <c:v>268881744</c:v>
                </c:pt>
                <c:pt idx="2669">
                  <c:v>268881744</c:v>
                </c:pt>
                <c:pt idx="2670">
                  <c:v>268881744</c:v>
                </c:pt>
                <c:pt idx="2671">
                  <c:v>268881744</c:v>
                </c:pt>
                <c:pt idx="2672">
                  <c:v>268881744</c:v>
                </c:pt>
                <c:pt idx="2673">
                  <c:v>269930320</c:v>
                </c:pt>
                <c:pt idx="2674">
                  <c:v>269930320</c:v>
                </c:pt>
                <c:pt idx="2675">
                  <c:v>269930320</c:v>
                </c:pt>
                <c:pt idx="2676">
                  <c:v>269930320</c:v>
                </c:pt>
                <c:pt idx="2677">
                  <c:v>269930320</c:v>
                </c:pt>
                <c:pt idx="2678">
                  <c:v>269930320</c:v>
                </c:pt>
                <c:pt idx="2679">
                  <c:v>269930320</c:v>
                </c:pt>
                <c:pt idx="2680">
                  <c:v>269930320</c:v>
                </c:pt>
                <c:pt idx="2681">
                  <c:v>269930320</c:v>
                </c:pt>
                <c:pt idx="2682">
                  <c:v>269930320</c:v>
                </c:pt>
                <c:pt idx="2683">
                  <c:v>269930320</c:v>
                </c:pt>
                <c:pt idx="2684">
                  <c:v>270978896</c:v>
                </c:pt>
                <c:pt idx="2685">
                  <c:v>270978896</c:v>
                </c:pt>
                <c:pt idx="2686">
                  <c:v>270978896</c:v>
                </c:pt>
                <c:pt idx="2687">
                  <c:v>270978896</c:v>
                </c:pt>
                <c:pt idx="2688">
                  <c:v>270978896</c:v>
                </c:pt>
                <c:pt idx="2689">
                  <c:v>270978896</c:v>
                </c:pt>
                <c:pt idx="2690">
                  <c:v>270978896</c:v>
                </c:pt>
                <c:pt idx="2691">
                  <c:v>270978896</c:v>
                </c:pt>
                <c:pt idx="2692">
                  <c:v>270978896</c:v>
                </c:pt>
                <c:pt idx="2693">
                  <c:v>270978896</c:v>
                </c:pt>
                <c:pt idx="2694">
                  <c:v>272027472</c:v>
                </c:pt>
                <c:pt idx="2695">
                  <c:v>272027472</c:v>
                </c:pt>
                <c:pt idx="2696">
                  <c:v>272027472</c:v>
                </c:pt>
                <c:pt idx="2697">
                  <c:v>272027472</c:v>
                </c:pt>
                <c:pt idx="2698">
                  <c:v>272027472</c:v>
                </c:pt>
                <c:pt idx="2699">
                  <c:v>272027472</c:v>
                </c:pt>
                <c:pt idx="2700">
                  <c:v>272027472</c:v>
                </c:pt>
                <c:pt idx="2701">
                  <c:v>272027472</c:v>
                </c:pt>
                <c:pt idx="2702">
                  <c:v>272027472</c:v>
                </c:pt>
                <c:pt idx="2703">
                  <c:v>272027472</c:v>
                </c:pt>
                <c:pt idx="2704">
                  <c:v>272027472</c:v>
                </c:pt>
                <c:pt idx="2705">
                  <c:v>273076048</c:v>
                </c:pt>
                <c:pt idx="2706">
                  <c:v>273076048</c:v>
                </c:pt>
                <c:pt idx="2707">
                  <c:v>273076048</c:v>
                </c:pt>
                <c:pt idx="2708">
                  <c:v>273076048</c:v>
                </c:pt>
                <c:pt idx="2709">
                  <c:v>273076048</c:v>
                </c:pt>
                <c:pt idx="2710">
                  <c:v>273076048</c:v>
                </c:pt>
                <c:pt idx="2711">
                  <c:v>273076048</c:v>
                </c:pt>
                <c:pt idx="2712">
                  <c:v>273076048</c:v>
                </c:pt>
                <c:pt idx="2713">
                  <c:v>273076048</c:v>
                </c:pt>
                <c:pt idx="2714">
                  <c:v>273076048</c:v>
                </c:pt>
                <c:pt idx="2715">
                  <c:v>274124624</c:v>
                </c:pt>
                <c:pt idx="2716">
                  <c:v>274124624</c:v>
                </c:pt>
                <c:pt idx="2717">
                  <c:v>274124624</c:v>
                </c:pt>
                <c:pt idx="2718">
                  <c:v>274124624</c:v>
                </c:pt>
                <c:pt idx="2719">
                  <c:v>274124624</c:v>
                </c:pt>
                <c:pt idx="2720">
                  <c:v>274124624</c:v>
                </c:pt>
                <c:pt idx="2721">
                  <c:v>274124624</c:v>
                </c:pt>
                <c:pt idx="2722">
                  <c:v>274124624</c:v>
                </c:pt>
                <c:pt idx="2723">
                  <c:v>274124624</c:v>
                </c:pt>
                <c:pt idx="2724">
                  <c:v>274124624</c:v>
                </c:pt>
                <c:pt idx="2725">
                  <c:v>274124624</c:v>
                </c:pt>
                <c:pt idx="2726">
                  <c:v>275173200</c:v>
                </c:pt>
                <c:pt idx="2727">
                  <c:v>275173200</c:v>
                </c:pt>
                <c:pt idx="2728">
                  <c:v>275173200</c:v>
                </c:pt>
                <c:pt idx="2729">
                  <c:v>275173200</c:v>
                </c:pt>
                <c:pt idx="2730">
                  <c:v>275173200</c:v>
                </c:pt>
                <c:pt idx="2731">
                  <c:v>275173200</c:v>
                </c:pt>
                <c:pt idx="2732">
                  <c:v>275173200</c:v>
                </c:pt>
                <c:pt idx="2733">
                  <c:v>275173200</c:v>
                </c:pt>
                <c:pt idx="2734">
                  <c:v>275173200</c:v>
                </c:pt>
                <c:pt idx="2735">
                  <c:v>275173200</c:v>
                </c:pt>
                <c:pt idx="2736">
                  <c:v>276221776</c:v>
                </c:pt>
                <c:pt idx="2737">
                  <c:v>276221776</c:v>
                </c:pt>
                <c:pt idx="2738">
                  <c:v>276221776</c:v>
                </c:pt>
                <c:pt idx="2739">
                  <c:v>276221776</c:v>
                </c:pt>
                <c:pt idx="2740">
                  <c:v>276221776</c:v>
                </c:pt>
                <c:pt idx="2741">
                  <c:v>276221776</c:v>
                </c:pt>
                <c:pt idx="2742">
                  <c:v>276221776</c:v>
                </c:pt>
                <c:pt idx="2743">
                  <c:v>276221776</c:v>
                </c:pt>
                <c:pt idx="2744">
                  <c:v>276221776</c:v>
                </c:pt>
                <c:pt idx="2745">
                  <c:v>276221776</c:v>
                </c:pt>
                <c:pt idx="2746">
                  <c:v>276221776</c:v>
                </c:pt>
                <c:pt idx="2747">
                  <c:v>277270352</c:v>
                </c:pt>
                <c:pt idx="2748">
                  <c:v>277270352</c:v>
                </c:pt>
                <c:pt idx="2749">
                  <c:v>277270352</c:v>
                </c:pt>
                <c:pt idx="2750">
                  <c:v>277270352</c:v>
                </c:pt>
                <c:pt idx="2751">
                  <c:v>277270352</c:v>
                </c:pt>
                <c:pt idx="2752">
                  <c:v>277270352</c:v>
                </c:pt>
                <c:pt idx="2753">
                  <c:v>277270352</c:v>
                </c:pt>
                <c:pt idx="2754">
                  <c:v>277270352</c:v>
                </c:pt>
                <c:pt idx="2755">
                  <c:v>277270352</c:v>
                </c:pt>
                <c:pt idx="2756">
                  <c:v>277270352</c:v>
                </c:pt>
                <c:pt idx="2757">
                  <c:v>278318928</c:v>
                </c:pt>
                <c:pt idx="2758">
                  <c:v>278318928</c:v>
                </c:pt>
                <c:pt idx="2759">
                  <c:v>278318928</c:v>
                </c:pt>
                <c:pt idx="2760">
                  <c:v>278318928</c:v>
                </c:pt>
                <c:pt idx="2761">
                  <c:v>278318928</c:v>
                </c:pt>
                <c:pt idx="2762">
                  <c:v>278318928</c:v>
                </c:pt>
                <c:pt idx="2763">
                  <c:v>278318928</c:v>
                </c:pt>
                <c:pt idx="2764">
                  <c:v>278318928</c:v>
                </c:pt>
                <c:pt idx="2765">
                  <c:v>278318928</c:v>
                </c:pt>
                <c:pt idx="2766">
                  <c:v>278318928</c:v>
                </c:pt>
                <c:pt idx="2767">
                  <c:v>278318928</c:v>
                </c:pt>
                <c:pt idx="2768">
                  <c:v>279367504</c:v>
                </c:pt>
                <c:pt idx="2769">
                  <c:v>279367504</c:v>
                </c:pt>
                <c:pt idx="2770">
                  <c:v>279367504</c:v>
                </c:pt>
                <c:pt idx="2771">
                  <c:v>279367504</c:v>
                </c:pt>
                <c:pt idx="2772">
                  <c:v>279367504</c:v>
                </c:pt>
                <c:pt idx="2773">
                  <c:v>279367504</c:v>
                </c:pt>
                <c:pt idx="2774">
                  <c:v>279367504</c:v>
                </c:pt>
                <c:pt idx="2775">
                  <c:v>279367504</c:v>
                </c:pt>
                <c:pt idx="2776">
                  <c:v>279367504</c:v>
                </c:pt>
                <c:pt idx="2777">
                  <c:v>279367504</c:v>
                </c:pt>
                <c:pt idx="2778">
                  <c:v>280416080</c:v>
                </c:pt>
                <c:pt idx="2779">
                  <c:v>280416080</c:v>
                </c:pt>
                <c:pt idx="2780">
                  <c:v>280416080</c:v>
                </c:pt>
                <c:pt idx="2781">
                  <c:v>280416080</c:v>
                </c:pt>
                <c:pt idx="2782">
                  <c:v>280416080</c:v>
                </c:pt>
                <c:pt idx="2783">
                  <c:v>280416080</c:v>
                </c:pt>
                <c:pt idx="2784">
                  <c:v>280416080</c:v>
                </c:pt>
                <c:pt idx="2785">
                  <c:v>280416080</c:v>
                </c:pt>
                <c:pt idx="2786">
                  <c:v>280416080</c:v>
                </c:pt>
                <c:pt idx="2787">
                  <c:v>280416080</c:v>
                </c:pt>
                <c:pt idx="2788">
                  <c:v>280416080</c:v>
                </c:pt>
                <c:pt idx="2789">
                  <c:v>281464656</c:v>
                </c:pt>
                <c:pt idx="2790">
                  <c:v>281464656</c:v>
                </c:pt>
                <c:pt idx="2791">
                  <c:v>281464656</c:v>
                </c:pt>
                <c:pt idx="2792">
                  <c:v>281464656</c:v>
                </c:pt>
                <c:pt idx="2793">
                  <c:v>281464656</c:v>
                </c:pt>
                <c:pt idx="2794">
                  <c:v>281464656</c:v>
                </c:pt>
                <c:pt idx="2795">
                  <c:v>281464656</c:v>
                </c:pt>
                <c:pt idx="2796">
                  <c:v>281464656</c:v>
                </c:pt>
                <c:pt idx="2797">
                  <c:v>281464656</c:v>
                </c:pt>
                <c:pt idx="2798">
                  <c:v>281464656</c:v>
                </c:pt>
                <c:pt idx="2799">
                  <c:v>282513232</c:v>
                </c:pt>
                <c:pt idx="2800">
                  <c:v>282513232</c:v>
                </c:pt>
                <c:pt idx="2801">
                  <c:v>282513232</c:v>
                </c:pt>
                <c:pt idx="2802">
                  <c:v>282513232</c:v>
                </c:pt>
                <c:pt idx="2803">
                  <c:v>282513232</c:v>
                </c:pt>
                <c:pt idx="2804">
                  <c:v>282513232</c:v>
                </c:pt>
                <c:pt idx="2805">
                  <c:v>282513232</c:v>
                </c:pt>
                <c:pt idx="2806">
                  <c:v>282513232</c:v>
                </c:pt>
                <c:pt idx="2807">
                  <c:v>282513232</c:v>
                </c:pt>
                <c:pt idx="2808">
                  <c:v>282513232</c:v>
                </c:pt>
                <c:pt idx="2809">
                  <c:v>282513232</c:v>
                </c:pt>
                <c:pt idx="2810">
                  <c:v>283561808</c:v>
                </c:pt>
                <c:pt idx="2811">
                  <c:v>283561808</c:v>
                </c:pt>
                <c:pt idx="2812">
                  <c:v>283561808</c:v>
                </c:pt>
                <c:pt idx="2813">
                  <c:v>283561808</c:v>
                </c:pt>
                <c:pt idx="2814">
                  <c:v>283561808</c:v>
                </c:pt>
                <c:pt idx="2815">
                  <c:v>283561808</c:v>
                </c:pt>
                <c:pt idx="2816">
                  <c:v>283561808</c:v>
                </c:pt>
                <c:pt idx="2817">
                  <c:v>283561808</c:v>
                </c:pt>
                <c:pt idx="2818">
                  <c:v>283561808</c:v>
                </c:pt>
                <c:pt idx="2819">
                  <c:v>283561808</c:v>
                </c:pt>
                <c:pt idx="2820">
                  <c:v>284610384</c:v>
                </c:pt>
                <c:pt idx="2821">
                  <c:v>284610384</c:v>
                </c:pt>
                <c:pt idx="2822">
                  <c:v>284610384</c:v>
                </c:pt>
                <c:pt idx="2823">
                  <c:v>284610384</c:v>
                </c:pt>
                <c:pt idx="2824">
                  <c:v>284610384</c:v>
                </c:pt>
                <c:pt idx="2825">
                  <c:v>284610384</c:v>
                </c:pt>
                <c:pt idx="2826">
                  <c:v>284610384</c:v>
                </c:pt>
                <c:pt idx="2827">
                  <c:v>284610384</c:v>
                </c:pt>
                <c:pt idx="2828">
                  <c:v>284610384</c:v>
                </c:pt>
                <c:pt idx="2829">
                  <c:v>284610384</c:v>
                </c:pt>
                <c:pt idx="2830">
                  <c:v>284610384</c:v>
                </c:pt>
                <c:pt idx="2831">
                  <c:v>285658960</c:v>
                </c:pt>
                <c:pt idx="2832">
                  <c:v>285658960</c:v>
                </c:pt>
                <c:pt idx="2833">
                  <c:v>285658960</c:v>
                </c:pt>
                <c:pt idx="2834">
                  <c:v>285658960</c:v>
                </c:pt>
                <c:pt idx="2835">
                  <c:v>285658960</c:v>
                </c:pt>
                <c:pt idx="2836">
                  <c:v>285658960</c:v>
                </c:pt>
                <c:pt idx="2837">
                  <c:v>285658960</c:v>
                </c:pt>
                <c:pt idx="2838">
                  <c:v>285658960</c:v>
                </c:pt>
                <c:pt idx="2839">
                  <c:v>285658960</c:v>
                </c:pt>
                <c:pt idx="2840">
                  <c:v>285658960</c:v>
                </c:pt>
                <c:pt idx="2841">
                  <c:v>286707536</c:v>
                </c:pt>
                <c:pt idx="2842">
                  <c:v>286707536</c:v>
                </c:pt>
                <c:pt idx="2843">
                  <c:v>286707536</c:v>
                </c:pt>
                <c:pt idx="2844">
                  <c:v>286707536</c:v>
                </c:pt>
                <c:pt idx="2845">
                  <c:v>286707536</c:v>
                </c:pt>
                <c:pt idx="2846">
                  <c:v>286707536</c:v>
                </c:pt>
                <c:pt idx="2847">
                  <c:v>286707536</c:v>
                </c:pt>
                <c:pt idx="2848">
                  <c:v>286707536</c:v>
                </c:pt>
                <c:pt idx="2849">
                  <c:v>286707536</c:v>
                </c:pt>
                <c:pt idx="2850">
                  <c:v>286707536</c:v>
                </c:pt>
                <c:pt idx="2851">
                  <c:v>286707536</c:v>
                </c:pt>
                <c:pt idx="2852">
                  <c:v>287756112</c:v>
                </c:pt>
                <c:pt idx="2853">
                  <c:v>287756112</c:v>
                </c:pt>
                <c:pt idx="2854">
                  <c:v>287756112</c:v>
                </c:pt>
                <c:pt idx="2855">
                  <c:v>287756112</c:v>
                </c:pt>
                <c:pt idx="2856">
                  <c:v>287756112</c:v>
                </c:pt>
                <c:pt idx="2857">
                  <c:v>287756112</c:v>
                </c:pt>
                <c:pt idx="2858">
                  <c:v>287756112</c:v>
                </c:pt>
                <c:pt idx="2859">
                  <c:v>287756112</c:v>
                </c:pt>
                <c:pt idx="2860">
                  <c:v>287756112</c:v>
                </c:pt>
                <c:pt idx="2861">
                  <c:v>287756112</c:v>
                </c:pt>
                <c:pt idx="2862">
                  <c:v>288804688</c:v>
                </c:pt>
                <c:pt idx="2863">
                  <c:v>288804688</c:v>
                </c:pt>
                <c:pt idx="2864">
                  <c:v>288804688</c:v>
                </c:pt>
                <c:pt idx="2865">
                  <c:v>288804688</c:v>
                </c:pt>
                <c:pt idx="2866">
                  <c:v>288804688</c:v>
                </c:pt>
                <c:pt idx="2867">
                  <c:v>288804688</c:v>
                </c:pt>
                <c:pt idx="2868">
                  <c:v>288804688</c:v>
                </c:pt>
                <c:pt idx="2869">
                  <c:v>288804688</c:v>
                </c:pt>
                <c:pt idx="2870">
                  <c:v>288804688</c:v>
                </c:pt>
                <c:pt idx="2871">
                  <c:v>288804688</c:v>
                </c:pt>
                <c:pt idx="2872">
                  <c:v>288804688</c:v>
                </c:pt>
                <c:pt idx="2873">
                  <c:v>289853264</c:v>
                </c:pt>
                <c:pt idx="2874">
                  <c:v>289853264</c:v>
                </c:pt>
                <c:pt idx="2875">
                  <c:v>289853264</c:v>
                </c:pt>
                <c:pt idx="2876">
                  <c:v>289853264</c:v>
                </c:pt>
                <c:pt idx="2877">
                  <c:v>289853264</c:v>
                </c:pt>
                <c:pt idx="2878">
                  <c:v>289853264</c:v>
                </c:pt>
                <c:pt idx="2879">
                  <c:v>289853264</c:v>
                </c:pt>
                <c:pt idx="2880">
                  <c:v>289853264</c:v>
                </c:pt>
                <c:pt idx="2881">
                  <c:v>289853264</c:v>
                </c:pt>
                <c:pt idx="2882">
                  <c:v>289853264</c:v>
                </c:pt>
                <c:pt idx="2883">
                  <c:v>290901840</c:v>
                </c:pt>
                <c:pt idx="2884">
                  <c:v>290901840</c:v>
                </c:pt>
                <c:pt idx="2885">
                  <c:v>290901840</c:v>
                </c:pt>
                <c:pt idx="2886">
                  <c:v>290901840</c:v>
                </c:pt>
                <c:pt idx="2887">
                  <c:v>290901840</c:v>
                </c:pt>
                <c:pt idx="2888">
                  <c:v>290901840</c:v>
                </c:pt>
                <c:pt idx="2889">
                  <c:v>290901840</c:v>
                </c:pt>
                <c:pt idx="2890">
                  <c:v>290901840</c:v>
                </c:pt>
                <c:pt idx="2891">
                  <c:v>290901840</c:v>
                </c:pt>
                <c:pt idx="2892">
                  <c:v>290901840</c:v>
                </c:pt>
                <c:pt idx="2893">
                  <c:v>290901840</c:v>
                </c:pt>
                <c:pt idx="2894">
                  <c:v>291950416</c:v>
                </c:pt>
                <c:pt idx="2895">
                  <c:v>291950416</c:v>
                </c:pt>
                <c:pt idx="2896">
                  <c:v>291950416</c:v>
                </c:pt>
                <c:pt idx="2897">
                  <c:v>291950416</c:v>
                </c:pt>
                <c:pt idx="2898">
                  <c:v>291950416</c:v>
                </c:pt>
                <c:pt idx="2899">
                  <c:v>291950416</c:v>
                </c:pt>
                <c:pt idx="2900">
                  <c:v>291950416</c:v>
                </c:pt>
                <c:pt idx="2901">
                  <c:v>291950416</c:v>
                </c:pt>
                <c:pt idx="2902">
                  <c:v>291950416</c:v>
                </c:pt>
                <c:pt idx="2903">
                  <c:v>291950416</c:v>
                </c:pt>
                <c:pt idx="2904">
                  <c:v>292998992</c:v>
                </c:pt>
                <c:pt idx="2905">
                  <c:v>292998992</c:v>
                </c:pt>
                <c:pt idx="2906">
                  <c:v>292998992</c:v>
                </c:pt>
                <c:pt idx="2907">
                  <c:v>292998992</c:v>
                </c:pt>
                <c:pt idx="2908">
                  <c:v>292998992</c:v>
                </c:pt>
                <c:pt idx="2909">
                  <c:v>292998992</c:v>
                </c:pt>
                <c:pt idx="2910">
                  <c:v>292998992</c:v>
                </c:pt>
                <c:pt idx="2911">
                  <c:v>292998992</c:v>
                </c:pt>
                <c:pt idx="2912">
                  <c:v>292998992</c:v>
                </c:pt>
                <c:pt idx="2913">
                  <c:v>292998992</c:v>
                </c:pt>
                <c:pt idx="2914">
                  <c:v>292998992</c:v>
                </c:pt>
                <c:pt idx="2915">
                  <c:v>294047568</c:v>
                </c:pt>
                <c:pt idx="2916">
                  <c:v>294047568</c:v>
                </c:pt>
                <c:pt idx="2917">
                  <c:v>294047568</c:v>
                </c:pt>
                <c:pt idx="2918">
                  <c:v>294047568</c:v>
                </c:pt>
                <c:pt idx="2919">
                  <c:v>294047568</c:v>
                </c:pt>
                <c:pt idx="2920">
                  <c:v>294047568</c:v>
                </c:pt>
                <c:pt idx="2921">
                  <c:v>294047568</c:v>
                </c:pt>
                <c:pt idx="2922">
                  <c:v>294047568</c:v>
                </c:pt>
                <c:pt idx="2923">
                  <c:v>294047568</c:v>
                </c:pt>
                <c:pt idx="2924">
                  <c:v>294047568</c:v>
                </c:pt>
                <c:pt idx="2925">
                  <c:v>295096144</c:v>
                </c:pt>
                <c:pt idx="2926">
                  <c:v>295096144</c:v>
                </c:pt>
                <c:pt idx="2927">
                  <c:v>295096144</c:v>
                </c:pt>
                <c:pt idx="2928">
                  <c:v>295096144</c:v>
                </c:pt>
                <c:pt idx="2929">
                  <c:v>295096144</c:v>
                </c:pt>
                <c:pt idx="2930">
                  <c:v>295096144</c:v>
                </c:pt>
                <c:pt idx="2931">
                  <c:v>295096144</c:v>
                </c:pt>
                <c:pt idx="2932">
                  <c:v>295096144</c:v>
                </c:pt>
                <c:pt idx="2933">
                  <c:v>295096144</c:v>
                </c:pt>
                <c:pt idx="2934">
                  <c:v>295096144</c:v>
                </c:pt>
                <c:pt idx="2935">
                  <c:v>295096144</c:v>
                </c:pt>
                <c:pt idx="2936">
                  <c:v>296144720</c:v>
                </c:pt>
                <c:pt idx="2937">
                  <c:v>296144720</c:v>
                </c:pt>
                <c:pt idx="2938">
                  <c:v>296144720</c:v>
                </c:pt>
                <c:pt idx="2939">
                  <c:v>296144720</c:v>
                </c:pt>
                <c:pt idx="2940">
                  <c:v>296144720</c:v>
                </c:pt>
                <c:pt idx="2941">
                  <c:v>296144720</c:v>
                </c:pt>
                <c:pt idx="2942">
                  <c:v>296144720</c:v>
                </c:pt>
                <c:pt idx="2943">
                  <c:v>296144720</c:v>
                </c:pt>
                <c:pt idx="2944">
                  <c:v>296144720</c:v>
                </c:pt>
                <c:pt idx="2945">
                  <c:v>296144720</c:v>
                </c:pt>
                <c:pt idx="2946">
                  <c:v>297193296</c:v>
                </c:pt>
                <c:pt idx="2947">
                  <c:v>297193296</c:v>
                </c:pt>
                <c:pt idx="2948">
                  <c:v>297193296</c:v>
                </c:pt>
                <c:pt idx="2949">
                  <c:v>297193296</c:v>
                </c:pt>
                <c:pt idx="2950">
                  <c:v>297193296</c:v>
                </c:pt>
                <c:pt idx="2951">
                  <c:v>297193296</c:v>
                </c:pt>
                <c:pt idx="2952">
                  <c:v>297193296</c:v>
                </c:pt>
                <c:pt idx="2953">
                  <c:v>297193296</c:v>
                </c:pt>
                <c:pt idx="2954">
                  <c:v>297193296</c:v>
                </c:pt>
                <c:pt idx="2955">
                  <c:v>297193296</c:v>
                </c:pt>
                <c:pt idx="2956">
                  <c:v>298241872</c:v>
                </c:pt>
                <c:pt idx="2957">
                  <c:v>298241872</c:v>
                </c:pt>
                <c:pt idx="2958">
                  <c:v>298241872</c:v>
                </c:pt>
                <c:pt idx="2959">
                  <c:v>298241872</c:v>
                </c:pt>
                <c:pt idx="2960">
                  <c:v>298241872</c:v>
                </c:pt>
                <c:pt idx="2961">
                  <c:v>298241872</c:v>
                </c:pt>
                <c:pt idx="2962">
                  <c:v>298241872</c:v>
                </c:pt>
                <c:pt idx="2963">
                  <c:v>298241872</c:v>
                </c:pt>
                <c:pt idx="2964">
                  <c:v>298241872</c:v>
                </c:pt>
                <c:pt idx="2965">
                  <c:v>298241872</c:v>
                </c:pt>
                <c:pt idx="2966">
                  <c:v>298241872</c:v>
                </c:pt>
                <c:pt idx="2967">
                  <c:v>299290448</c:v>
                </c:pt>
                <c:pt idx="2968">
                  <c:v>299290448</c:v>
                </c:pt>
                <c:pt idx="2969">
                  <c:v>299290448</c:v>
                </c:pt>
                <c:pt idx="2970">
                  <c:v>299290448</c:v>
                </c:pt>
                <c:pt idx="2971">
                  <c:v>299290448</c:v>
                </c:pt>
                <c:pt idx="2972">
                  <c:v>299290448</c:v>
                </c:pt>
                <c:pt idx="2973">
                  <c:v>299290448</c:v>
                </c:pt>
                <c:pt idx="2974">
                  <c:v>299290448</c:v>
                </c:pt>
                <c:pt idx="2975">
                  <c:v>299290448</c:v>
                </c:pt>
                <c:pt idx="2976">
                  <c:v>299290448</c:v>
                </c:pt>
                <c:pt idx="2977">
                  <c:v>300339024</c:v>
                </c:pt>
                <c:pt idx="2978">
                  <c:v>300339024</c:v>
                </c:pt>
                <c:pt idx="2979">
                  <c:v>300339024</c:v>
                </c:pt>
                <c:pt idx="2980">
                  <c:v>300339024</c:v>
                </c:pt>
                <c:pt idx="2981">
                  <c:v>300339024</c:v>
                </c:pt>
                <c:pt idx="2982">
                  <c:v>300339024</c:v>
                </c:pt>
                <c:pt idx="2983">
                  <c:v>300339024</c:v>
                </c:pt>
                <c:pt idx="2984">
                  <c:v>300339024</c:v>
                </c:pt>
                <c:pt idx="2985">
                  <c:v>300339024</c:v>
                </c:pt>
                <c:pt idx="2986">
                  <c:v>300339024</c:v>
                </c:pt>
                <c:pt idx="2987">
                  <c:v>300339024</c:v>
                </c:pt>
                <c:pt idx="2988">
                  <c:v>301387600</c:v>
                </c:pt>
                <c:pt idx="2989">
                  <c:v>301387600</c:v>
                </c:pt>
                <c:pt idx="2990">
                  <c:v>301387600</c:v>
                </c:pt>
                <c:pt idx="2991">
                  <c:v>301387600</c:v>
                </c:pt>
                <c:pt idx="2992">
                  <c:v>301387600</c:v>
                </c:pt>
                <c:pt idx="2993">
                  <c:v>301387600</c:v>
                </c:pt>
                <c:pt idx="2994">
                  <c:v>301387600</c:v>
                </c:pt>
                <c:pt idx="2995">
                  <c:v>301387600</c:v>
                </c:pt>
                <c:pt idx="2996">
                  <c:v>301387600</c:v>
                </c:pt>
                <c:pt idx="2997">
                  <c:v>301387600</c:v>
                </c:pt>
                <c:pt idx="2998">
                  <c:v>302436176</c:v>
                </c:pt>
                <c:pt idx="2999">
                  <c:v>302436176</c:v>
                </c:pt>
              </c:numCache>
            </c:numRef>
          </c:val>
          <c:smooth val="0"/>
          <c:extLst>
            <c:ext xmlns:c16="http://schemas.microsoft.com/office/drawing/2014/chart" uri="{C3380CC4-5D6E-409C-BE32-E72D297353CC}">
              <c16:uniqueId val="{00000000-2190-4B24-9664-3E14B9A121C2}"/>
            </c:ext>
          </c:extLst>
        </c:ser>
        <c:dLbls>
          <c:showLegendKey val="0"/>
          <c:showVal val="0"/>
          <c:showCatName val="0"/>
          <c:showSerName val="0"/>
          <c:showPercent val="0"/>
          <c:showBubbleSize val="0"/>
        </c:dLbls>
        <c:smooth val="0"/>
        <c:axId val="820895088"/>
        <c:axId val="879791120"/>
        <c:extLst>
          <c:ext xmlns:c15="http://schemas.microsoft.com/office/drawing/2012/chart" uri="{02D57815-91ED-43cb-92C2-25804820EDAC}">
            <c15:filteredLineSeries>
              <c15: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cat>
                  <c:numRef>
                    <c:extLst>
                      <c:ext uri="{02D57815-91ED-43cb-92C2-25804820EDAC}">
                        <c15:formulaRef>
                          <c15:sqref>Feuil1!$A$937:$A$3936</c15:sqref>
                        </c15:formulaRef>
                      </c:ext>
                    </c:extLst>
                    <c:numCache>
                      <c:formatCode>General</c:formatCode>
                      <c:ptCount val="3000"/>
                      <c:pt idx="0">
                        <c:v>100000</c:v>
                      </c:pt>
                      <c:pt idx="1">
                        <c:v>200000</c:v>
                      </c:pt>
                      <c:pt idx="2">
                        <c:v>300000</c:v>
                      </c:pt>
                      <c:pt idx="3">
                        <c:v>400000</c:v>
                      </c:pt>
                      <c:pt idx="4">
                        <c:v>500000</c:v>
                      </c:pt>
                      <c:pt idx="5">
                        <c:v>600000</c:v>
                      </c:pt>
                      <c:pt idx="6">
                        <c:v>700000</c:v>
                      </c:pt>
                      <c:pt idx="7">
                        <c:v>800000</c:v>
                      </c:pt>
                      <c:pt idx="8">
                        <c:v>900000</c:v>
                      </c:pt>
                      <c:pt idx="9">
                        <c:v>1000000</c:v>
                      </c:pt>
                      <c:pt idx="10">
                        <c:v>1100000</c:v>
                      </c:pt>
                      <c:pt idx="11">
                        <c:v>1200000</c:v>
                      </c:pt>
                      <c:pt idx="12">
                        <c:v>1300000</c:v>
                      </c:pt>
                      <c:pt idx="13">
                        <c:v>1400000</c:v>
                      </c:pt>
                      <c:pt idx="14">
                        <c:v>1500000</c:v>
                      </c:pt>
                      <c:pt idx="15">
                        <c:v>1600000</c:v>
                      </c:pt>
                      <c:pt idx="16">
                        <c:v>1700000</c:v>
                      </c:pt>
                      <c:pt idx="17">
                        <c:v>1800000</c:v>
                      </c:pt>
                      <c:pt idx="18">
                        <c:v>1900000</c:v>
                      </c:pt>
                      <c:pt idx="19">
                        <c:v>2000000</c:v>
                      </c:pt>
                      <c:pt idx="20">
                        <c:v>2100000</c:v>
                      </c:pt>
                      <c:pt idx="21">
                        <c:v>2200000</c:v>
                      </c:pt>
                      <c:pt idx="22">
                        <c:v>2300000</c:v>
                      </c:pt>
                      <c:pt idx="23">
                        <c:v>2400000</c:v>
                      </c:pt>
                      <c:pt idx="24">
                        <c:v>2500000</c:v>
                      </c:pt>
                      <c:pt idx="25">
                        <c:v>2600000</c:v>
                      </c:pt>
                      <c:pt idx="26">
                        <c:v>2700000</c:v>
                      </c:pt>
                      <c:pt idx="27">
                        <c:v>2800000</c:v>
                      </c:pt>
                      <c:pt idx="28">
                        <c:v>2900000</c:v>
                      </c:pt>
                      <c:pt idx="29">
                        <c:v>3000000</c:v>
                      </c:pt>
                      <c:pt idx="30">
                        <c:v>3100000</c:v>
                      </c:pt>
                      <c:pt idx="31">
                        <c:v>3200000</c:v>
                      </c:pt>
                      <c:pt idx="32">
                        <c:v>3300000</c:v>
                      </c:pt>
                      <c:pt idx="33">
                        <c:v>3400000</c:v>
                      </c:pt>
                      <c:pt idx="34">
                        <c:v>3500000</c:v>
                      </c:pt>
                      <c:pt idx="35">
                        <c:v>3600000</c:v>
                      </c:pt>
                      <c:pt idx="36">
                        <c:v>3700000</c:v>
                      </c:pt>
                      <c:pt idx="37">
                        <c:v>3800000</c:v>
                      </c:pt>
                      <c:pt idx="38">
                        <c:v>3900000</c:v>
                      </c:pt>
                      <c:pt idx="39">
                        <c:v>4000000</c:v>
                      </c:pt>
                      <c:pt idx="40">
                        <c:v>4100000</c:v>
                      </c:pt>
                      <c:pt idx="41">
                        <c:v>4200000</c:v>
                      </c:pt>
                      <c:pt idx="42">
                        <c:v>4300000</c:v>
                      </c:pt>
                      <c:pt idx="43">
                        <c:v>4400000</c:v>
                      </c:pt>
                      <c:pt idx="44">
                        <c:v>4500000</c:v>
                      </c:pt>
                      <c:pt idx="45">
                        <c:v>4600000</c:v>
                      </c:pt>
                      <c:pt idx="46">
                        <c:v>4700000</c:v>
                      </c:pt>
                      <c:pt idx="47">
                        <c:v>4800000</c:v>
                      </c:pt>
                      <c:pt idx="48">
                        <c:v>4900000</c:v>
                      </c:pt>
                      <c:pt idx="49">
                        <c:v>5000000</c:v>
                      </c:pt>
                      <c:pt idx="50">
                        <c:v>5100000</c:v>
                      </c:pt>
                      <c:pt idx="51">
                        <c:v>5200000</c:v>
                      </c:pt>
                      <c:pt idx="52">
                        <c:v>5300000</c:v>
                      </c:pt>
                      <c:pt idx="53">
                        <c:v>5400000</c:v>
                      </c:pt>
                      <c:pt idx="54">
                        <c:v>5500000</c:v>
                      </c:pt>
                      <c:pt idx="55">
                        <c:v>5600000</c:v>
                      </c:pt>
                      <c:pt idx="56">
                        <c:v>5700000</c:v>
                      </c:pt>
                      <c:pt idx="57">
                        <c:v>5800000</c:v>
                      </c:pt>
                      <c:pt idx="58">
                        <c:v>5900000</c:v>
                      </c:pt>
                      <c:pt idx="59">
                        <c:v>6000000</c:v>
                      </c:pt>
                      <c:pt idx="60">
                        <c:v>6100000</c:v>
                      </c:pt>
                      <c:pt idx="61">
                        <c:v>6200000</c:v>
                      </c:pt>
                      <c:pt idx="62">
                        <c:v>6300000</c:v>
                      </c:pt>
                      <c:pt idx="63">
                        <c:v>6400000</c:v>
                      </c:pt>
                      <c:pt idx="64">
                        <c:v>6500000</c:v>
                      </c:pt>
                      <c:pt idx="65">
                        <c:v>6600000</c:v>
                      </c:pt>
                      <c:pt idx="66">
                        <c:v>6700000</c:v>
                      </c:pt>
                      <c:pt idx="67">
                        <c:v>6800000</c:v>
                      </c:pt>
                      <c:pt idx="68">
                        <c:v>6900000</c:v>
                      </c:pt>
                      <c:pt idx="69">
                        <c:v>7000000</c:v>
                      </c:pt>
                      <c:pt idx="70">
                        <c:v>7100000</c:v>
                      </c:pt>
                      <c:pt idx="71">
                        <c:v>7200000</c:v>
                      </c:pt>
                      <c:pt idx="72">
                        <c:v>7300000</c:v>
                      </c:pt>
                      <c:pt idx="73">
                        <c:v>7400000</c:v>
                      </c:pt>
                      <c:pt idx="74">
                        <c:v>7500000</c:v>
                      </c:pt>
                      <c:pt idx="75">
                        <c:v>7600000</c:v>
                      </c:pt>
                      <c:pt idx="76">
                        <c:v>7700000</c:v>
                      </c:pt>
                      <c:pt idx="77">
                        <c:v>7800000</c:v>
                      </c:pt>
                      <c:pt idx="78">
                        <c:v>7900000</c:v>
                      </c:pt>
                      <c:pt idx="79">
                        <c:v>8000000</c:v>
                      </c:pt>
                      <c:pt idx="80">
                        <c:v>8100000</c:v>
                      </c:pt>
                      <c:pt idx="81">
                        <c:v>8200000</c:v>
                      </c:pt>
                      <c:pt idx="82">
                        <c:v>8300000</c:v>
                      </c:pt>
                      <c:pt idx="83">
                        <c:v>8400000</c:v>
                      </c:pt>
                      <c:pt idx="84">
                        <c:v>8500000</c:v>
                      </c:pt>
                      <c:pt idx="85">
                        <c:v>8600000</c:v>
                      </c:pt>
                      <c:pt idx="86">
                        <c:v>8700000</c:v>
                      </c:pt>
                      <c:pt idx="87">
                        <c:v>8800000</c:v>
                      </c:pt>
                      <c:pt idx="88">
                        <c:v>8900000</c:v>
                      </c:pt>
                      <c:pt idx="89">
                        <c:v>9000000</c:v>
                      </c:pt>
                      <c:pt idx="90">
                        <c:v>9100000</c:v>
                      </c:pt>
                      <c:pt idx="91">
                        <c:v>9200000</c:v>
                      </c:pt>
                      <c:pt idx="92">
                        <c:v>9300000</c:v>
                      </c:pt>
                      <c:pt idx="93">
                        <c:v>9400000</c:v>
                      </c:pt>
                      <c:pt idx="94">
                        <c:v>9500000</c:v>
                      </c:pt>
                      <c:pt idx="95">
                        <c:v>9600000</c:v>
                      </c:pt>
                      <c:pt idx="96">
                        <c:v>9700000</c:v>
                      </c:pt>
                      <c:pt idx="97">
                        <c:v>9800000</c:v>
                      </c:pt>
                      <c:pt idx="98">
                        <c:v>9900000</c:v>
                      </c:pt>
                      <c:pt idx="99">
                        <c:v>10000000</c:v>
                      </c:pt>
                      <c:pt idx="100">
                        <c:v>10100000</c:v>
                      </c:pt>
                      <c:pt idx="101">
                        <c:v>10200000</c:v>
                      </c:pt>
                      <c:pt idx="102">
                        <c:v>10300000</c:v>
                      </c:pt>
                      <c:pt idx="103">
                        <c:v>10400000</c:v>
                      </c:pt>
                      <c:pt idx="104">
                        <c:v>10500000</c:v>
                      </c:pt>
                      <c:pt idx="105">
                        <c:v>10600000</c:v>
                      </c:pt>
                      <c:pt idx="106">
                        <c:v>10700000</c:v>
                      </c:pt>
                      <c:pt idx="107">
                        <c:v>10800000</c:v>
                      </c:pt>
                      <c:pt idx="108">
                        <c:v>10900000</c:v>
                      </c:pt>
                      <c:pt idx="109">
                        <c:v>11000000</c:v>
                      </c:pt>
                      <c:pt idx="110">
                        <c:v>11100000</c:v>
                      </c:pt>
                      <c:pt idx="111">
                        <c:v>11200000</c:v>
                      </c:pt>
                      <c:pt idx="112">
                        <c:v>11300000</c:v>
                      </c:pt>
                      <c:pt idx="113">
                        <c:v>11400000</c:v>
                      </c:pt>
                      <c:pt idx="114">
                        <c:v>11500000</c:v>
                      </c:pt>
                      <c:pt idx="115">
                        <c:v>11600000</c:v>
                      </c:pt>
                      <c:pt idx="116">
                        <c:v>11700000</c:v>
                      </c:pt>
                      <c:pt idx="117">
                        <c:v>11800000</c:v>
                      </c:pt>
                      <c:pt idx="118">
                        <c:v>11900000</c:v>
                      </c:pt>
                      <c:pt idx="119">
                        <c:v>12000000</c:v>
                      </c:pt>
                      <c:pt idx="120">
                        <c:v>12100000</c:v>
                      </c:pt>
                      <c:pt idx="121">
                        <c:v>12200000</c:v>
                      </c:pt>
                      <c:pt idx="122">
                        <c:v>12300000</c:v>
                      </c:pt>
                      <c:pt idx="123">
                        <c:v>12400000</c:v>
                      </c:pt>
                      <c:pt idx="124">
                        <c:v>12500000</c:v>
                      </c:pt>
                      <c:pt idx="125">
                        <c:v>12600000</c:v>
                      </c:pt>
                      <c:pt idx="126">
                        <c:v>12700000</c:v>
                      </c:pt>
                      <c:pt idx="127">
                        <c:v>12800000</c:v>
                      </c:pt>
                      <c:pt idx="128">
                        <c:v>12900000</c:v>
                      </c:pt>
                      <c:pt idx="129">
                        <c:v>13000000</c:v>
                      </c:pt>
                      <c:pt idx="130">
                        <c:v>13100000</c:v>
                      </c:pt>
                      <c:pt idx="131">
                        <c:v>13200000</c:v>
                      </c:pt>
                      <c:pt idx="132">
                        <c:v>13300000</c:v>
                      </c:pt>
                      <c:pt idx="133">
                        <c:v>13400000</c:v>
                      </c:pt>
                      <c:pt idx="134">
                        <c:v>13500000</c:v>
                      </c:pt>
                      <c:pt idx="135">
                        <c:v>13600000</c:v>
                      </c:pt>
                      <c:pt idx="136">
                        <c:v>13700000</c:v>
                      </c:pt>
                      <c:pt idx="137">
                        <c:v>13800000</c:v>
                      </c:pt>
                      <c:pt idx="138">
                        <c:v>13900000</c:v>
                      </c:pt>
                      <c:pt idx="139">
                        <c:v>14000000</c:v>
                      </c:pt>
                      <c:pt idx="140">
                        <c:v>14100000</c:v>
                      </c:pt>
                      <c:pt idx="141">
                        <c:v>14200000</c:v>
                      </c:pt>
                      <c:pt idx="142">
                        <c:v>14300000</c:v>
                      </c:pt>
                      <c:pt idx="143">
                        <c:v>14400000</c:v>
                      </c:pt>
                      <c:pt idx="144">
                        <c:v>14500000</c:v>
                      </c:pt>
                      <c:pt idx="145">
                        <c:v>14600000</c:v>
                      </c:pt>
                      <c:pt idx="146">
                        <c:v>14700000</c:v>
                      </c:pt>
                      <c:pt idx="147">
                        <c:v>14800000</c:v>
                      </c:pt>
                      <c:pt idx="148">
                        <c:v>14900000</c:v>
                      </c:pt>
                      <c:pt idx="149">
                        <c:v>15000000</c:v>
                      </c:pt>
                      <c:pt idx="150">
                        <c:v>15100000</c:v>
                      </c:pt>
                      <c:pt idx="151">
                        <c:v>15200000</c:v>
                      </c:pt>
                      <c:pt idx="152">
                        <c:v>15300000</c:v>
                      </c:pt>
                      <c:pt idx="153">
                        <c:v>15400000</c:v>
                      </c:pt>
                      <c:pt idx="154">
                        <c:v>15500000</c:v>
                      </c:pt>
                      <c:pt idx="155">
                        <c:v>15600000</c:v>
                      </c:pt>
                      <c:pt idx="156">
                        <c:v>15700000</c:v>
                      </c:pt>
                      <c:pt idx="157">
                        <c:v>15800000</c:v>
                      </c:pt>
                      <c:pt idx="158">
                        <c:v>15900000</c:v>
                      </c:pt>
                      <c:pt idx="159">
                        <c:v>16000000</c:v>
                      </c:pt>
                      <c:pt idx="160">
                        <c:v>16100000</c:v>
                      </c:pt>
                      <c:pt idx="161">
                        <c:v>16200000</c:v>
                      </c:pt>
                      <c:pt idx="162">
                        <c:v>16300000</c:v>
                      </c:pt>
                      <c:pt idx="163">
                        <c:v>16400000</c:v>
                      </c:pt>
                      <c:pt idx="164">
                        <c:v>16500000</c:v>
                      </c:pt>
                      <c:pt idx="165">
                        <c:v>16600000</c:v>
                      </c:pt>
                      <c:pt idx="166">
                        <c:v>16700000</c:v>
                      </c:pt>
                      <c:pt idx="167">
                        <c:v>16800000</c:v>
                      </c:pt>
                      <c:pt idx="168">
                        <c:v>16900000</c:v>
                      </c:pt>
                      <c:pt idx="169">
                        <c:v>17000000</c:v>
                      </c:pt>
                      <c:pt idx="170">
                        <c:v>17100000</c:v>
                      </c:pt>
                      <c:pt idx="171">
                        <c:v>17200000</c:v>
                      </c:pt>
                      <c:pt idx="172">
                        <c:v>17300000</c:v>
                      </c:pt>
                      <c:pt idx="173">
                        <c:v>17400000</c:v>
                      </c:pt>
                      <c:pt idx="174">
                        <c:v>17500000</c:v>
                      </c:pt>
                      <c:pt idx="175">
                        <c:v>17600000</c:v>
                      </c:pt>
                      <c:pt idx="176">
                        <c:v>17700000</c:v>
                      </c:pt>
                      <c:pt idx="177">
                        <c:v>17800000</c:v>
                      </c:pt>
                      <c:pt idx="178">
                        <c:v>17900000</c:v>
                      </c:pt>
                      <c:pt idx="179">
                        <c:v>18000000</c:v>
                      </c:pt>
                      <c:pt idx="180">
                        <c:v>18100000</c:v>
                      </c:pt>
                      <c:pt idx="181">
                        <c:v>18200000</c:v>
                      </c:pt>
                      <c:pt idx="182">
                        <c:v>18300000</c:v>
                      </c:pt>
                      <c:pt idx="183">
                        <c:v>18400000</c:v>
                      </c:pt>
                      <c:pt idx="184">
                        <c:v>18500000</c:v>
                      </c:pt>
                      <c:pt idx="185">
                        <c:v>18600000</c:v>
                      </c:pt>
                      <c:pt idx="186">
                        <c:v>18700000</c:v>
                      </c:pt>
                      <c:pt idx="187">
                        <c:v>18800000</c:v>
                      </c:pt>
                      <c:pt idx="188">
                        <c:v>18900000</c:v>
                      </c:pt>
                      <c:pt idx="189">
                        <c:v>19000000</c:v>
                      </c:pt>
                      <c:pt idx="190">
                        <c:v>19100000</c:v>
                      </c:pt>
                      <c:pt idx="191">
                        <c:v>19200000</c:v>
                      </c:pt>
                      <c:pt idx="192">
                        <c:v>19300000</c:v>
                      </c:pt>
                      <c:pt idx="193">
                        <c:v>19400000</c:v>
                      </c:pt>
                      <c:pt idx="194">
                        <c:v>19500000</c:v>
                      </c:pt>
                      <c:pt idx="195">
                        <c:v>19600000</c:v>
                      </c:pt>
                      <c:pt idx="196">
                        <c:v>19700000</c:v>
                      </c:pt>
                      <c:pt idx="197">
                        <c:v>19800000</c:v>
                      </c:pt>
                      <c:pt idx="198">
                        <c:v>19900000</c:v>
                      </c:pt>
                      <c:pt idx="199">
                        <c:v>20000000</c:v>
                      </c:pt>
                      <c:pt idx="200">
                        <c:v>20100000</c:v>
                      </c:pt>
                      <c:pt idx="201">
                        <c:v>20200000</c:v>
                      </c:pt>
                      <c:pt idx="202">
                        <c:v>20300000</c:v>
                      </c:pt>
                      <c:pt idx="203">
                        <c:v>20400000</c:v>
                      </c:pt>
                      <c:pt idx="204">
                        <c:v>20500000</c:v>
                      </c:pt>
                      <c:pt idx="205">
                        <c:v>20600000</c:v>
                      </c:pt>
                      <c:pt idx="206">
                        <c:v>20700000</c:v>
                      </c:pt>
                      <c:pt idx="207">
                        <c:v>20800000</c:v>
                      </c:pt>
                      <c:pt idx="208">
                        <c:v>20900000</c:v>
                      </c:pt>
                      <c:pt idx="209">
                        <c:v>21000000</c:v>
                      </c:pt>
                      <c:pt idx="210">
                        <c:v>21100000</c:v>
                      </c:pt>
                      <c:pt idx="211">
                        <c:v>21200000</c:v>
                      </c:pt>
                      <c:pt idx="212">
                        <c:v>21300000</c:v>
                      </c:pt>
                      <c:pt idx="213">
                        <c:v>21400000</c:v>
                      </c:pt>
                      <c:pt idx="214">
                        <c:v>21500000</c:v>
                      </c:pt>
                      <c:pt idx="215">
                        <c:v>21600000</c:v>
                      </c:pt>
                      <c:pt idx="216">
                        <c:v>21700000</c:v>
                      </c:pt>
                      <c:pt idx="217">
                        <c:v>21800000</c:v>
                      </c:pt>
                      <c:pt idx="218">
                        <c:v>21900000</c:v>
                      </c:pt>
                      <c:pt idx="219">
                        <c:v>22000000</c:v>
                      </c:pt>
                      <c:pt idx="220">
                        <c:v>22100000</c:v>
                      </c:pt>
                      <c:pt idx="221">
                        <c:v>22200000</c:v>
                      </c:pt>
                      <c:pt idx="222">
                        <c:v>22300000</c:v>
                      </c:pt>
                      <c:pt idx="223">
                        <c:v>22400000</c:v>
                      </c:pt>
                      <c:pt idx="224">
                        <c:v>22500000</c:v>
                      </c:pt>
                      <c:pt idx="225">
                        <c:v>22600000</c:v>
                      </c:pt>
                      <c:pt idx="226">
                        <c:v>22700000</c:v>
                      </c:pt>
                      <c:pt idx="227">
                        <c:v>22800000</c:v>
                      </c:pt>
                      <c:pt idx="228">
                        <c:v>22900000</c:v>
                      </c:pt>
                      <c:pt idx="229">
                        <c:v>23000000</c:v>
                      </c:pt>
                      <c:pt idx="230">
                        <c:v>23100000</c:v>
                      </c:pt>
                      <c:pt idx="231">
                        <c:v>23200000</c:v>
                      </c:pt>
                      <c:pt idx="232">
                        <c:v>23300000</c:v>
                      </c:pt>
                      <c:pt idx="233">
                        <c:v>23400000</c:v>
                      </c:pt>
                      <c:pt idx="234">
                        <c:v>23500000</c:v>
                      </c:pt>
                      <c:pt idx="235">
                        <c:v>23600000</c:v>
                      </c:pt>
                      <c:pt idx="236">
                        <c:v>23700000</c:v>
                      </c:pt>
                      <c:pt idx="237">
                        <c:v>23800000</c:v>
                      </c:pt>
                      <c:pt idx="238">
                        <c:v>23900000</c:v>
                      </c:pt>
                      <c:pt idx="239">
                        <c:v>24000000</c:v>
                      </c:pt>
                      <c:pt idx="240">
                        <c:v>24100000</c:v>
                      </c:pt>
                      <c:pt idx="241">
                        <c:v>24200000</c:v>
                      </c:pt>
                      <c:pt idx="242">
                        <c:v>24300000</c:v>
                      </c:pt>
                      <c:pt idx="243">
                        <c:v>24400000</c:v>
                      </c:pt>
                      <c:pt idx="244">
                        <c:v>24500000</c:v>
                      </c:pt>
                      <c:pt idx="245">
                        <c:v>24600000</c:v>
                      </c:pt>
                      <c:pt idx="246">
                        <c:v>24700000</c:v>
                      </c:pt>
                      <c:pt idx="247">
                        <c:v>24800000</c:v>
                      </c:pt>
                      <c:pt idx="248">
                        <c:v>24900000</c:v>
                      </c:pt>
                      <c:pt idx="249">
                        <c:v>25000000</c:v>
                      </c:pt>
                      <c:pt idx="250">
                        <c:v>25100000</c:v>
                      </c:pt>
                      <c:pt idx="251">
                        <c:v>25200000</c:v>
                      </c:pt>
                      <c:pt idx="252">
                        <c:v>25300000</c:v>
                      </c:pt>
                      <c:pt idx="253">
                        <c:v>25400000</c:v>
                      </c:pt>
                      <c:pt idx="254">
                        <c:v>25500000</c:v>
                      </c:pt>
                      <c:pt idx="255">
                        <c:v>25600000</c:v>
                      </c:pt>
                      <c:pt idx="256">
                        <c:v>25700000</c:v>
                      </c:pt>
                      <c:pt idx="257">
                        <c:v>25800000</c:v>
                      </c:pt>
                      <c:pt idx="258">
                        <c:v>25900000</c:v>
                      </c:pt>
                      <c:pt idx="259">
                        <c:v>26000000</c:v>
                      </c:pt>
                      <c:pt idx="260">
                        <c:v>26100000</c:v>
                      </c:pt>
                      <c:pt idx="261">
                        <c:v>26200000</c:v>
                      </c:pt>
                      <c:pt idx="262">
                        <c:v>26300000</c:v>
                      </c:pt>
                      <c:pt idx="263">
                        <c:v>26400000</c:v>
                      </c:pt>
                      <c:pt idx="264">
                        <c:v>26500000</c:v>
                      </c:pt>
                      <c:pt idx="265">
                        <c:v>26600000</c:v>
                      </c:pt>
                      <c:pt idx="266">
                        <c:v>26700000</c:v>
                      </c:pt>
                      <c:pt idx="267">
                        <c:v>26800000</c:v>
                      </c:pt>
                      <c:pt idx="268">
                        <c:v>26900000</c:v>
                      </c:pt>
                      <c:pt idx="269">
                        <c:v>27000000</c:v>
                      </c:pt>
                      <c:pt idx="270">
                        <c:v>27100000</c:v>
                      </c:pt>
                      <c:pt idx="271">
                        <c:v>27200000</c:v>
                      </c:pt>
                      <c:pt idx="272">
                        <c:v>27300000</c:v>
                      </c:pt>
                      <c:pt idx="273">
                        <c:v>27400000</c:v>
                      </c:pt>
                      <c:pt idx="274">
                        <c:v>27500000</c:v>
                      </c:pt>
                      <c:pt idx="275">
                        <c:v>27600000</c:v>
                      </c:pt>
                      <c:pt idx="276">
                        <c:v>27700000</c:v>
                      </c:pt>
                      <c:pt idx="277">
                        <c:v>27800000</c:v>
                      </c:pt>
                      <c:pt idx="278">
                        <c:v>27900000</c:v>
                      </c:pt>
                      <c:pt idx="279">
                        <c:v>28000000</c:v>
                      </c:pt>
                      <c:pt idx="280">
                        <c:v>28100000</c:v>
                      </c:pt>
                      <c:pt idx="281">
                        <c:v>28200000</c:v>
                      </c:pt>
                      <c:pt idx="282">
                        <c:v>28300000</c:v>
                      </c:pt>
                      <c:pt idx="283">
                        <c:v>28400000</c:v>
                      </c:pt>
                      <c:pt idx="284">
                        <c:v>28500000</c:v>
                      </c:pt>
                      <c:pt idx="285">
                        <c:v>28600000</c:v>
                      </c:pt>
                      <c:pt idx="286">
                        <c:v>28700000</c:v>
                      </c:pt>
                      <c:pt idx="287">
                        <c:v>28800000</c:v>
                      </c:pt>
                      <c:pt idx="288">
                        <c:v>28900000</c:v>
                      </c:pt>
                      <c:pt idx="289">
                        <c:v>29000000</c:v>
                      </c:pt>
                      <c:pt idx="290">
                        <c:v>29100000</c:v>
                      </c:pt>
                      <c:pt idx="291">
                        <c:v>29200000</c:v>
                      </c:pt>
                      <c:pt idx="292">
                        <c:v>29300000</c:v>
                      </c:pt>
                      <c:pt idx="293">
                        <c:v>29400000</c:v>
                      </c:pt>
                      <c:pt idx="294">
                        <c:v>29500000</c:v>
                      </c:pt>
                      <c:pt idx="295">
                        <c:v>29600000</c:v>
                      </c:pt>
                      <c:pt idx="296">
                        <c:v>29700000</c:v>
                      </c:pt>
                      <c:pt idx="297">
                        <c:v>29800000</c:v>
                      </c:pt>
                      <c:pt idx="298">
                        <c:v>29900000</c:v>
                      </c:pt>
                      <c:pt idx="299">
                        <c:v>30000000</c:v>
                      </c:pt>
                      <c:pt idx="300">
                        <c:v>30100000</c:v>
                      </c:pt>
                      <c:pt idx="301">
                        <c:v>30200000</c:v>
                      </c:pt>
                      <c:pt idx="302">
                        <c:v>30300000</c:v>
                      </c:pt>
                      <c:pt idx="303">
                        <c:v>30400000</c:v>
                      </c:pt>
                      <c:pt idx="304">
                        <c:v>30500000</c:v>
                      </c:pt>
                      <c:pt idx="305">
                        <c:v>30600000</c:v>
                      </c:pt>
                      <c:pt idx="306">
                        <c:v>30700000</c:v>
                      </c:pt>
                      <c:pt idx="307">
                        <c:v>30800000</c:v>
                      </c:pt>
                      <c:pt idx="308">
                        <c:v>30900000</c:v>
                      </c:pt>
                      <c:pt idx="309">
                        <c:v>31000000</c:v>
                      </c:pt>
                      <c:pt idx="310">
                        <c:v>31100000</c:v>
                      </c:pt>
                      <c:pt idx="311">
                        <c:v>31200000</c:v>
                      </c:pt>
                      <c:pt idx="312">
                        <c:v>31300000</c:v>
                      </c:pt>
                      <c:pt idx="313">
                        <c:v>31400000</c:v>
                      </c:pt>
                      <c:pt idx="314">
                        <c:v>31500000</c:v>
                      </c:pt>
                      <c:pt idx="315">
                        <c:v>31600000</c:v>
                      </c:pt>
                      <c:pt idx="316">
                        <c:v>31700000</c:v>
                      </c:pt>
                      <c:pt idx="317">
                        <c:v>31800000</c:v>
                      </c:pt>
                      <c:pt idx="318">
                        <c:v>31900000</c:v>
                      </c:pt>
                      <c:pt idx="319">
                        <c:v>32000000</c:v>
                      </c:pt>
                      <c:pt idx="320">
                        <c:v>32100000</c:v>
                      </c:pt>
                      <c:pt idx="321">
                        <c:v>32200000</c:v>
                      </c:pt>
                      <c:pt idx="322">
                        <c:v>32300000</c:v>
                      </c:pt>
                      <c:pt idx="323">
                        <c:v>32400000</c:v>
                      </c:pt>
                      <c:pt idx="324">
                        <c:v>32500000</c:v>
                      </c:pt>
                      <c:pt idx="325">
                        <c:v>32600000</c:v>
                      </c:pt>
                      <c:pt idx="326">
                        <c:v>32700000</c:v>
                      </c:pt>
                      <c:pt idx="327">
                        <c:v>32800000</c:v>
                      </c:pt>
                      <c:pt idx="328">
                        <c:v>32900000</c:v>
                      </c:pt>
                      <c:pt idx="329">
                        <c:v>33000000</c:v>
                      </c:pt>
                      <c:pt idx="330">
                        <c:v>33100000</c:v>
                      </c:pt>
                      <c:pt idx="331">
                        <c:v>33200000</c:v>
                      </c:pt>
                      <c:pt idx="332">
                        <c:v>33300000</c:v>
                      </c:pt>
                      <c:pt idx="333">
                        <c:v>33400000</c:v>
                      </c:pt>
                      <c:pt idx="334">
                        <c:v>33500000</c:v>
                      </c:pt>
                      <c:pt idx="335">
                        <c:v>33600000</c:v>
                      </c:pt>
                      <c:pt idx="336">
                        <c:v>33700000</c:v>
                      </c:pt>
                      <c:pt idx="337">
                        <c:v>33800000</c:v>
                      </c:pt>
                      <c:pt idx="338">
                        <c:v>33900000</c:v>
                      </c:pt>
                      <c:pt idx="339">
                        <c:v>34000000</c:v>
                      </c:pt>
                      <c:pt idx="340">
                        <c:v>34100000</c:v>
                      </c:pt>
                      <c:pt idx="341">
                        <c:v>34200000</c:v>
                      </c:pt>
                      <c:pt idx="342">
                        <c:v>34300000</c:v>
                      </c:pt>
                      <c:pt idx="343">
                        <c:v>34400000</c:v>
                      </c:pt>
                      <c:pt idx="344">
                        <c:v>34500000</c:v>
                      </c:pt>
                      <c:pt idx="345">
                        <c:v>34600000</c:v>
                      </c:pt>
                      <c:pt idx="346">
                        <c:v>34700000</c:v>
                      </c:pt>
                      <c:pt idx="347">
                        <c:v>34800000</c:v>
                      </c:pt>
                      <c:pt idx="348">
                        <c:v>34900000</c:v>
                      </c:pt>
                      <c:pt idx="349">
                        <c:v>35000000</c:v>
                      </c:pt>
                      <c:pt idx="350">
                        <c:v>35100000</c:v>
                      </c:pt>
                      <c:pt idx="351">
                        <c:v>35200000</c:v>
                      </c:pt>
                      <c:pt idx="352">
                        <c:v>35300000</c:v>
                      </c:pt>
                      <c:pt idx="353">
                        <c:v>35400000</c:v>
                      </c:pt>
                      <c:pt idx="354">
                        <c:v>35500000</c:v>
                      </c:pt>
                      <c:pt idx="355">
                        <c:v>35600000</c:v>
                      </c:pt>
                      <c:pt idx="356">
                        <c:v>35700000</c:v>
                      </c:pt>
                      <c:pt idx="357">
                        <c:v>35800000</c:v>
                      </c:pt>
                      <c:pt idx="358">
                        <c:v>35900000</c:v>
                      </c:pt>
                      <c:pt idx="359">
                        <c:v>36000000</c:v>
                      </c:pt>
                      <c:pt idx="360">
                        <c:v>36100000</c:v>
                      </c:pt>
                      <c:pt idx="361">
                        <c:v>36200000</c:v>
                      </c:pt>
                      <c:pt idx="362">
                        <c:v>36300000</c:v>
                      </c:pt>
                      <c:pt idx="363">
                        <c:v>36400000</c:v>
                      </c:pt>
                      <c:pt idx="364">
                        <c:v>36500000</c:v>
                      </c:pt>
                      <c:pt idx="365">
                        <c:v>36600000</c:v>
                      </c:pt>
                      <c:pt idx="366">
                        <c:v>36700000</c:v>
                      </c:pt>
                      <c:pt idx="367">
                        <c:v>36800000</c:v>
                      </c:pt>
                      <c:pt idx="368">
                        <c:v>36900000</c:v>
                      </c:pt>
                      <c:pt idx="369">
                        <c:v>37000000</c:v>
                      </c:pt>
                      <c:pt idx="370">
                        <c:v>37100000</c:v>
                      </c:pt>
                      <c:pt idx="371">
                        <c:v>37200000</c:v>
                      </c:pt>
                      <c:pt idx="372">
                        <c:v>37300000</c:v>
                      </c:pt>
                      <c:pt idx="373">
                        <c:v>37400000</c:v>
                      </c:pt>
                      <c:pt idx="374">
                        <c:v>37500000</c:v>
                      </c:pt>
                      <c:pt idx="375">
                        <c:v>37600000</c:v>
                      </c:pt>
                      <c:pt idx="376">
                        <c:v>37700000</c:v>
                      </c:pt>
                      <c:pt idx="377">
                        <c:v>37800000</c:v>
                      </c:pt>
                      <c:pt idx="378">
                        <c:v>37900000</c:v>
                      </c:pt>
                      <c:pt idx="379">
                        <c:v>38000000</c:v>
                      </c:pt>
                      <c:pt idx="380">
                        <c:v>38100000</c:v>
                      </c:pt>
                      <c:pt idx="381">
                        <c:v>38200000</c:v>
                      </c:pt>
                      <c:pt idx="382">
                        <c:v>38300000</c:v>
                      </c:pt>
                      <c:pt idx="383">
                        <c:v>38400000</c:v>
                      </c:pt>
                      <c:pt idx="384">
                        <c:v>38500000</c:v>
                      </c:pt>
                      <c:pt idx="385">
                        <c:v>38600000</c:v>
                      </c:pt>
                      <c:pt idx="386">
                        <c:v>38700000</c:v>
                      </c:pt>
                      <c:pt idx="387">
                        <c:v>38800000</c:v>
                      </c:pt>
                      <c:pt idx="388">
                        <c:v>38900000</c:v>
                      </c:pt>
                      <c:pt idx="389">
                        <c:v>39000000</c:v>
                      </c:pt>
                      <c:pt idx="390">
                        <c:v>39100000</c:v>
                      </c:pt>
                      <c:pt idx="391">
                        <c:v>39200000</c:v>
                      </c:pt>
                      <c:pt idx="392">
                        <c:v>39300000</c:v>
                      </c:pt>
                      <c:pt idx="393">
                        <c:v>39400000</c:v>
                      </c:pt>
                      <c:pt idx="394">
                        <c:v>39500000</c:v>
                      </c:pt>
                      <c:pt idx="395">
                        <c:v>39600000</c:v>
                      </c:pt>
                      <c:pt idx="396">
                        <c:v>39700000</c:v>
                      </c:pt>
                      <c:pt idx="397">
                        <c:v>39800000</c:v>
                      </c:pt>
                      <c:pt idx="398">
                        <c:v>39900000</c:v>
                      </c:pt>
                      <c:pt idx="399">
                        <c:v>40000000</c:v>
                      </c:pt>
                      <c:pt idx="400">
                        <c:v>40100000</c:v>
                      </c:pt>
                      <c:pt idx="401">
                        <c:v>40200000</c:v>
                      </c:pt>
                      <c:pt idx="402">
                        <c:v>40300000</c:v>
                      </c:pt>
                      <c:pt idx="403">
                        <c:v>40400000</c:v>
                      </c:pt>
                      <c:pt idx="404">
                        <c:v>40500000</c:v>
                      </c:pt>
                      <c:pt idx="405">
                        <c:v>40600000</c:v>
                      </c:pt>
                      <c:pt idx="406">
                        <c:v>40700000</c:v>
                      </c:pt>
                      <c:pt idx="407">
                        <c:v>40800000</c:v>
                      </c:pt>
                      <c:pt idx="408">
                        <c:v>40900000</c:v>
                      </c:pt>
                      <c:pt idx="409">
                        <c:v>41000000</c:v>
                      </c:pt>
                      <c:pt idx="410">
                        <c:v>41100000</c:v>
                      </c:pt>
                      <c:pt idx="411">
                        <c:v>41200000</c:v>
                      </c:pt>
                      <c:pt idx="412">
                        <c:v>41300000</c:v>
                      </c:pt>
                      <c:pt idx="413">
                        <c:v>41400000</c:v>
                      </c:pt>
                      <c:pt idx="414">
                        <c:v>41500000</c:v>
                      </c:pt>
                      <c:pt idx="415">
                        <c:v>41600000</c:v>
                      </c:pt>
                      <c:pt idx="416">
                        <c:v>41700000</c:v>
                      </c:pt>
                      <c:pt idx="417">
                        <c:v>41800000</c:v>
                      </c:pt>
                      <c:pt idx="418">
                        <c:v>41900000</c:v>
                      </c:pt>
                      <c:pt idx="419">
                        <c:v>42000000</c:v>
                      </c:pt>
                      <c:pt idx="420">
                        <c:v>42100000</c:v>
                      </c:pt>
                      <c:pt idx="421">
                        <c:v>42200000</c:v>
                      </c:pt>
                      <c:pt idx="422">
                        <c:v>42300000</c:v>
                      </c:pt>
                      <c:pt idx="423">
                        <c:v>42400000</c:v>
                      </c:pt>
                      <c:pt idx="424">
                        <c:v>42500000</c:v>
                      </c:pt>
                      <c:pt idx="425">
                        <c:v>42600000</c:v>
                      </c:pt>
                      <c:pt idx="426">
                        <c:v>42700000</c:v>
                      </c:pt>
                      <c:pt idx="427">
                        <c:v>42800000</c:v>
                      </c:pt>
                      <c:pt idx="428">
                        <c:v>42900000</c:v>
                      </c:pt>
                      <c:pt idx="429">
                        <c:v>43000000</c:v>
                      </c:pt>
                      <c:pt idx="430">
                        <c:v>43100000</c:v>
                      </c:pt>
                      <c:pt idx="431">
                        <c:v>43200000</c:v>
                      </c:pt>
                      <c:pt idx="432">
                        <c:v>43300000</c:v>
                      </c:pt>
                      <c:pt idx="433">
                        <c:v>43400000</c:v>
                      </c:pt>
                      <c:pt idx="434">
                        <c:v>43500000</c:v>
                      </c:pt>
                      <c:pt idx="435">
                        <c:v>43600000</c:v>
                      </c:pt>
                      <c:pt idx="436">
                        <c:v>43700000</c:v>
                      </c:pt>
                      <c:pt idx="437">
                        <c:v>43800000</c:v>
                      </c:pt>
                      <c:pt idx="438">
                        <c:v>43900000</c:v>
                      </c:pt>
                      <c:pt idx="439">
                        <c:v>44000000</c:v>
                      </c:pt>
                      <c:pt idx="440">
                        <c:v>44100000</c:v>
                      </c:pt>
                      <c:pt idx="441">
                        <c:v>44200000</c:v>
                      </c:pt>
                      <c:pt idx="442">
                        <c:v>44300000</c:v>
                      </c:pt>
                      <c:pt idx="443">
                        <c:v>44400000</c:v>
                      </c:pt>
                      <c:pt idx="444">
                        <c:v>44500000</c:v>
                      </c:pt>
                      <c:pt idx="445">
                        <c:v>44600000</c:v>
                      </c:pt>
                      <c:pt idx="446">
                        <c:v>44700000</c:v>
                      </c:pt>
                      <c:pt idx="447">
                        <c:v>44800000</c:v>
                      </c:pt>
                      <c:pt idx="448">
                        <c:v>44900000</c:v>
                      </c:pt>
                      <c:pt idx="449">
                        <c:v>45000000</c:v>
                      </c:pt>
                      <c:pt idx="450">
                        <c:v>45100000</c:v>
                      </c:pt>
                      <c:pt idx="451">
                        <c:v>45200000</c:v>
                      </c:pt>
                      <c:pt idx="452">
                        <c:v>45300000</c:v>
                      </c:pt>
                      <c:pt idx="453">
                        <c:v>45400000</c:v>
                      </c:pt>
                      <c:pt idx="454">
                        <c:v>45500000</c:v>
                      </c:pt>
                      <c:pt idx="455">
                        <c:v>45600000</c:v>
                      </c:pt>
                      <c:pt idx="456">
                        <c:v>45700000</c:v>
                      </c:pt>
                      <c:pt idx="457">
                        <c:v>45800000</c:v>
                      </c:pt>
                      <c:pt idx="458">
                        <c:v>45900000</c:v>
                      </c:pt>
                      <c:pt idx="459">
                        <c:v>46000000</c:v>
                      </c:pt>
                      <c:pt idx="460">
                        <c:v>46100000</c:v>
                      </c:pt>
                      <c:pt idx="461">
                        <c:v>46200000</c:v>
                      </c:pt>
                      <c:pt idx="462">
                        <c:v>46300000</c:v>
                      </c:pt>
                      <c:pt idx="463">
                        <c:v>46400000</c:v>
                      </c:pt>
                      <c:pt idx="464">
                        <c:v>46500000</c:v>
                      </c:pt>
                      <c:pt idx="465">
                        <c:v>46600000</c:v>
                      </c:pt>
                      <c:pt idx="466">
                        <c:v>46700000</c:v>
                      </c:pt>
                      <c:pt idx="467">
                        <c:v>46800000</c:v>
                      </c:pt>
                      <c:pt idx="468">
                        <c:v>46900000</c:v>
                      </c:pt>
                      <c:pt idx="469">
                        <c:v>47000000</c:v>
                      </c:pt>
                      <c:pt idx="470">
                        <c:v>47100000</c:v>
                      </c:pt>
                      <c:pt idx="471">
                        <c:v>47200000</c:v>
                      </c:pt>
                      <c:pt idx="472">
                        <c:v>47300000</c:v>
                      </c:pt>
                      <c:pt idx="473">
                        <c:v>47400000</c:v>
                      </c:pt>
                      <c:pt idx="474">
                        <c:v>47500000</c:v>
                      </c:pt>
                      <c:pt idx="475">
                        <c:v>47600000</c:v>
                      </c:pt>
                      <c:pt idx="476">
                        <c:v>47700000</c:v>
                      </c:pt>
                      <c:pt idx="477">
                        <c:v>47800000</c:v>
                      </c:pt>
                      <c:pt idx="478">
                        <c:v>47900000</c:v>
                      </c:pt>
                      <c:pt idx="479">
                        <c:v>48000000</c:v>
                      </c:pt>
                      <c:pt idx="480">
                        <c:v>48100000</c:v>
                      </c:pt>
                      <c:pt idx="481">
                        <c:v>48200000</c:v>
                      </c:pt>
                      <c:pt idx="482">
                        <c:v>48300000</c:v>
                      </c:pt>
                      <c:pt idx="483">
                        <c:v>48400000</c:v>
                      </c:pt>
                      <c:pt idx="484">
                        <c:v>48500000</c:v>
                      </c:pt>
                      <c:pt idx="485">
                        <c:v>48600000</c:v>
                      </c:pt>
                      <c:pt idx="486">
                        <c:v>48700000</c:v>
                      </c:pt>
                      <c:pt idx="487">
                        <c:v>48800000</c:v>
                      </c:pt>
                      <c:pt idx="488">
                        <c:v>48900000</c:v>
                      </c:pt>
                      <c:pt idx="489">
                        <c:v>49000000</c:v>
                      </c:pt>
                      <c:pt idx="490">
                        <c:v>49100000</c:v>
                      </c:pt>
                      <c:pt idx="491">
                        <c:v>49200000</c:v>
                      </c:pt>
                      <c:pt idx="492">
                        <c:v>49300000</c:v>
                      </c:pt>
                      <c:pt idx="493">
                        <c:v>49400000</c:v>
                      </c:pt>
                      <c:pt idx="494">
                        <c:v>49500000</c:v>
                      </c:pt>
                      <c:pt idx="495">
                        <c:v>49600000</c:v>
                      </c:pt>
                      <c:pt idx="496">
                        <c:v>49700000</c:v>
                      </c:pt>
                      <c:pt idx="497">
                        <c:v>49800000</c:v>
                      </c:pt>
                      <c:pt idx="498">
                        <c:v>49900000</c:v>
                      </c:pt>
                      <c:pt idx="499">
                        <c:v>50000000</c:v>
                      </c:pt>
                      <c:pt idx="500">
                        <c:v>50100000</c:v>
                      </c:pt>
                      <c:pt idx="501">
                        <c:v>50200000</c:v>
                      </c:pt>
                      <c:pt idx="502">
                        <c:v>50300000</c:v>
                      </c:pt>
                      <c:pt idx="503">
                        <c:v>50400000</c:v>
                      </c:pt>
                      <c:pt idx="504">
                        <c:v>50500000</c:v>
                      </c:pt>
                      <c:pt idx="505">
                        <c:v>50600000</c:v>
                      </c:pt>
                      <c:pt idx="506">
                        <c:v>50700000</c:v>
                      </c:pt>
                      <c:pt idx="507">
                        <c:v>50800000</c:v>
                      </c:pt>
                      <c:pt idx="508">
                        <c:v>50900000</c:v>
                      </c:pt>
                      <c:pt idx="509">
                        <c:v>51000000</c:v>
                      </c:pt>
                      <c:pt idx="510">
                        <c:v>51100000</c:v>
                      </c:pt>
                      <c:pt idx="511">
                        <c:v>51200000</c:v>
                      </c:pt>
                      <c:pt idx="512">
                        <c:v>51300000</c:v>
                      </c:pt>
                      <c:pt idx="513">
                        <c:v>51400000</c:v>
                      </c:pt>
                      <c:pt idx="514">
                        <c:v>51500000</c:v>
                      </c:pt>
                      <c:pt idx="515">
                        <c:v>51600000</c:v>
                      </c:pt>
                      <c:pt idx="516">
                        <c:v>51700000</c:v>
                      </c:pt>
                      <c:pt idx="517">
                        <c:v>51800000</c:v>
                      </c:pt>
                      <c:pt idx="518">
                        <c:v>51900000</c:v>
                      </c:pt>
                      <c:pt idx="519">
                        <c:v>52000000</c:v>
                      </c:pt>
                      <c:pt idx="520">
                        <c:v>52100000</c:v>
                      </c:pt>
                      <c:pt idx="521">
                        <c:v>52200000</c:v>
                      </c:pt>
                      <c:pt idx="522">
                        <c:v>52300000</c:v>
                      </c:pt>
                      <c:pt idx="523">
                        <c:v>52400000</c:v>
                      </c:pt>
                      <c:pt idx="524">
                        <c:v>52500000</c:v>
                      </c:pt>
                      <c:pt idx="525">
                        <c:v>52600000</c:v>
                      </c:pt>
                      <c:pt idx="526">
                        <c:v>52700000</c:v>
                      </c:pt>
                      <c:pt idx="527">
                        <c:v>52800000</c:v>
                      </c:pt>
                      <c:pt idx="528">
                        <c:v>52900000</c:v>
                      </c:pt>
                      <c:pt idx="529">
                        <c:v>53000000</c:v>
                      </c:pt>
                      <c:pt idx="530">
                        <c:v>53100000</c:v>
                      </c:pt>
                      <c:pt idx="531">
                        <c:v>53200000</c:v>
                      </c:pt>
                      <c:pt idx="532">
                        <c:v>53300000</c:v>
                      </c:pt>
                      <c:pt idx="533">
                        <c:v>53400000</c:v>
                      </c:pt>
                      <c:pt idx="534">
                        <c:v>53500000</c:v>
                      </c:pt>
                      <c:pt idx="535">
                        <c:v>53600000</c:v>
                      </c:pt>
                      <c:pt idx="536">
                        <c:v>53700000</c:v>
                      </c:pt>
                      <c:pt idx="537">
                        <c:v>53800000</c:v>
                      </c:pt>
                      <c:pt idx="538">
                        <c:v>53900000</c:v>
                      </c:pt>
                      <c:pt idx="539">
                        <c:v>54000000</c:v>
                      </c:pt>
                      <c:pt idx="540">
                        <c:v>54100000</c:v>
                      </c:pt>
                      <c:pt idx="541">
                        <c:v>54200000</c:v>
                      </c:pt>
                      <c:pt idx="542">
                        <c:v>54300000</c:v>
                      </c:pt>
                      <c:pt idx="543">
                        <c:v>54400000</c:v>
                      </c:pt>
                      <c:pt idx="544">
                        <c:v>54500000</c:v>
                      </c:pt>
                      <c:pt idx="545">
                        <c:v>54600000</c:v>
                      </c:pt>
                      <c:pt idx="546">
                        <c:v>54700000</c:v>
                      </c:pt>
                      <c:pt idx="547">
                        <c:v>54800000</c:v>
                      </c:pt>
                      <c:pt idx="548">
                        <c:v>54900000</c:v>
                      </c:pt>
                      <c:pt idx="549">
                        <c:v>55000000</c:v>
                      </c:pt>
                      <c:pt idx="550">
                        <c:v>55100000</c:v>
                      </c:pt>
                      <c:pt idx="551">
                        <c:v>55200000</c:v>
                      </c:pt>
                      <c:pt idx="552">
                        <c:v>55300000</c:v>
                      </c:pt>
                      <c:pt idx="553">
                        <c:v>55400000</c:v>
                      </c:pt>
                      <c:pt idx="554">
                        <c:v>55500000</c:v>
                      </c:pt>
                      <c:pt idx="555">
                        <c:v>55600000</c:v>
                      </c:pt>
                      <c:pt idx="556">
                        <c:v>55700000</c:v>
                      </c:pt>
                      <c:pt idx="557">
                        <c:v>55800000</c:v>
                      </c:pt>
                      <c:pt idx="558">
                        <c:v>55900000</c:v>
                      </c:pt>
                      <c:pt idx="559">
                        <c:v>56000000</c:v>
                      </c:pt>
                      <c:pt idx="560">
                        <c:v>56100000</c:v>
                      </c:pt>
                      <c:pt idx="561">
                        <c:v>56200000</c:v>
                      </c:pt>
                      <c:pt idx="562">
                        <c:v>56300000</c:v>
                      </c:pt>
                      <c:pt idx="563">
                        <c:v>56400000</c:v>
                      </c:pt>
                      <c:pt idx="564">
                        <c:v>56500000</c:v>
                      </c:pt>
                      <c:pt idx="565">
                        <c:v>56600000</c:v>
                      </c:pt>
                      <c:pt idx="566">
                        <c:v>56700000</c:v>
                      </c:pt>
                      <c:pt idx="567">
                        <c:v>56800000</c:v>
                      </c:pt>
                      <c:pt idx="568">
                        <c:v>56900000</c:v>
                      </c:pt>
                      <c:pt idx="569">
                        <c:v>57000000</c:v>
                      </c:pt>
                      <c:pt idx="570">
                        <c:v>57100000</c:v>
                      </c:pt>
                      <c:pt idx="571">
                        <c:v>57200000</c:v>
                      </c:pt>
                      <c:pt idx="572">
                        <c:v>57300000</c:v>
                      </c:pt>
                      <c:pt idx="573">
                        <c:v>57400000</c:v>
                      </c:pt>
                      <c:pt idx="574">
                        <c:v>57500000</c:v>
                      </c:pt>
                      <c:pt idx="575">
                        <c:v>57600000</c:v>
                      </c:pt>
                      <c:pt idx="576">
                        <c:v>57700000</c:v>
                      </c:pt>
                      <c:pt idx="577">
                        <c:v>57800000</c:v>
                      </c:pt>
                      <c:pt idx="578">
                        <c:v>57900000</c:v>
                      </c:pt>
                      <c:pt idx="579">
                        <c:v>58000000</c:v>
                      </c:pt>
                      <c:pt idx="580">
                        <c:v>58100000</c:v>
                      </c:pt>
                      <c:pt idx="581">
                        <c:v>58200000</c:v>
                      </c:pt>
                      <c:pt idx="582">
                        <c:v>58300000</c:v>
                      </c:pt>
                      <c:pt idx="583">
                        <c:v>58400000</c:v>
                      </c:pt>
                      <c:pt idx="584">
                        <c:v>58500000</c:v>
                      </c:pt>
                      <c:pt idx="585">
                        <c:v>58600000</c:v>
                      </c:pt>
                      <c:pt idx="586">
                        <c:v>58700000</c:v>
                      </c:pt>
                      <c:pt idx="587">
                        <c:v>58800000</c:v>
                      </c:pt>
                      <c:pt idx="588">
                        <c:v>58900000</c:v>
                      </c:pt>
                      <c:pt idx="589">
                        <c:v>59000000</c:v>
                      </c:pt>
                      <c:pt idx="590">
                        <c:v>59100000</c:v>
                      </c:pt>
                      <c:pt idx="591">
                        <c:v>59200000</c:v>
                      </c:pt>
                      <c:pt idx="592">
                        <c:v>59300000</c:v>
                      </c:pt>
                      <c:pt idx="593">
                        <c:v>59400000</c:v>
                      </c:pt>
                      <c:pt idx="594">
                        <c:v>59500000</c:v>
                      </c:pt>
                      <c:pt idx="595">
                        <c:v>59600000</c:v>
                      </c:pt>
                      <c:pt idx="596">
                        <c:v>59700000</c:v>
                      </c:pt>
                      <c:pt idx="597">
                        <c:v>59800000</c:v>
                      </c:pt>
                      <c:pt idx="598">
                        <c:v>59900000</c:v>
                      </c:pt>
                      <c:pt idx="599">
                        <c:v>60000000</c:v>
                      </c:pt>
                      <c:pt idx="600">
                        <c:v>60100000</c:v>
                      </c:pt>
                      <c:pt idx="601">
                        <c:v>60200000</c:v>
                      </c:pt>
                      <c:pt idx="602">
                        <c:v>60300000</c:v>
                      </c:pt>
                      <c:pt idx="603">
                        <c:v>60400000</c:v>
                      </c:pt>
                      <c:pt idx="604">
                        <c:v>60500000</c:v>
                      </c:pt>
                      <c:pt idx="605">
                        <c:v>60600000</c:v>
                      </c:pt>
                      <c:pt idx="606">
                        <c:v>60700000</c:v>
                      </c:pt>
                      <c:pt idx="607">
                        <c:v>60800000</c:v>
                      </c:pt>
                      <c:pt idx="608">
                        <c:v>60900000</c:v>
                      </c:pt>
                      <c:pt idx="609">
                        <c:v>61000000</c:v>
                      </c:pt>
                      <c:pt idx="610">
                        <c:v>61100000</c:v>
                      </c:pt>
                      <c:pt idx="611">
                        <c:v>61200000</c:v>
                      </c:pt>
                      <c:pt idx="612">
                        <c:v>61300000</c:v>
                      </c:pt>
                      <c:pt idx="613">
                        <c:v>61400000</c:v>
                      </c:pt>
                      <c:pt idx="614">
                        <c:v>61500000</c:v>
                      </c:pt>
                      <c:pt idx="615">
                        <c:v>61600000</c:v>
                      </c:pt>
                      <c:pt idx="616">
                        <c:v>61700000</c:v>
                      </c:pt>
                      <c:pt idx="617">
                        <c:v>61800000</c:v>
                      </c:pt>
                      <c:pt idx="618">
                        <c:v>61900000</c:v>
                      </c:pt>
                      <c:pt idx="619">
                        <c:v>62000000</c:v>
                      </c:pt>
                      <c:pt idx="620">
                        <c:v>62100000</c:v>
                      </c:pt>
                      <c:pt idx="621">
                        <c:v>62200000</c:v>
                      </c:pt>
                      <c:pt idx="622">
                        <c:v>62300000</c:v>
                      </c:pt>
                      <c:pt idx="623">
                        <c:v>62400000</c:v>
                      </c:pt>
                      <c:pt idx="624">
                        <c:v>62500000</c:v>
                      </c:pt>
                      <c:pt idx="625">
                        <c:v>62600000</c:v>
                      </c:pt>
                      <c:pt idx="626">
                        <c:v>62700000</c:v>
                      </c:pt>
                      <c:pt idx="627">
                        <c:v>62800000</c:v>
                      </c:pt>
                      <c:pt idx="628">
                        <c:v>62900000</c:v>
                      </c:pt>
                      <c:pt idx="629">
                        <c:v>63000000</c:v>
                      </c:pt>
                      <c:pt idx="630">
                        <c:v>63100000</c:v>
                      </c:pt>
                      <c:pt idx="631">
                        <c:v>63200000</c:v>
                      </c:pt>
                      <c:pt idx="632">
                        <c:v>63300000</c:v>
                      </c:pt>
                      <c:pt idx="633">
                        <c:v>63400000</c:v>
                      </c:pt>
                      <c:pt idx="634">
                        <c:v>63500000</c:v>
                      </c:pt>
                      <c:pt idx="635">
                        <c:v>63600000</c:v>
                      </c:pt>
                      <c:pt idx="636">
                        <c:v>63700000</c:v>
                      </c:pt>
                      <c:pt idx="637">
                        <c:v>63800000</c:v>
                      </c:pt>
                      <c:pt idx="638">
                        <c:v>63900000</c:v>
                      </c:pt>
                      <c:pt idx="639">
                        <c:v>64000000</c:v>
                      </c:pt>
                      <c:pt idx="640">
                        <c:v>64100000</c:v>
                      </c:pt>
                      <c:pt idx="641">
                        <c:v>64200000</c:v>
                      </c:pt>
                      <c:pt idx="642">
                        <c:v>64300000</c:v>
                      </c:pt>
                      <c:pt idx="643">
                        <c:v>64400000</c:v>
                      </c:pt>
                      <c:pt idx="644">
                        <c:v>64500000</c:v>
                      </c:pt>
                      <c:pt idx="645">
                        <c:v>64600000</c:v>
                      </c:pt>
                      <c:pt idx="646">
                        <c:v>64700000</c:v>
                      </c:pt>
                      <c:pt idx="647">
                        <c:v>64800000</c:v>
                      </c:pt>
                      <c:pt idx="648">
                        <c:v>64900000</c:v>
                      </c:pt>
                      <c:pt idx="649">
                        <c:v>65000000</c:v>
                      </c:pt>
                      <c:pt idx="650">
                        <c:v>65100000</c:v>
                      </c:pt>
                      <c:pt idx="651">
                        <c:v>65200000</c:v>
                      </c:pt>
                      <c:pt idx="652">
                        <c:v>65300000</c:v>
                      </c:pt>
                      <c:pt idx="653">
                        <c:v>65400000</c:v>
                      </c:pt>
                      <c:pt idx="654">
                        <c:v>65500000</c:v>
                      </c:pt>
                      <c:pt idx="655">
                        <c:v>65600000</c:v>
                      </c:pt>
                      <c:pt idx="656">
                        <c:v>65700000</c:v>
                      </c:pt>
                      <c:pt idx="657">
                        <c:v>65800000</c:v>
                      </c:pt>
                      <c:pt idx="658">
                        <c:v>65900000</c:v>
                      </c:pt>
                      <c:pt idx="659">
                        <c:v>66000000</c:v>
                      </c:pt>
                      <c:pt idx="660">
                        <c:v>66100000</c:v>
                      </c:pt>
                      <c:pt idx="661">
                        <c:v>66200000</c:v>
                      </c:pt>
                      <c:pt idx="662">
                        <c:v>66300000</c:v>
                      </c:pt>
                      <c:pt idx="663">
                        <c:v>66400000</c:v>
                      </c:pt>
                      <c:pt idx="664">
                        <c:v>66500000</c:v>
                      </c:pt>
                      <c:pt idx="665">
                        <c:v>66600000</c:v>
                      </c:pt>
                      <c:pt idx="666">
                        <c:v>66700000</c:v>
                      </c:pt>
                      <c:pt idx="667">
                        <c:v>66800000</c:v>
                      </c:pt>
                      <c:pt idx="668">
                        <c:v>66900000</c:v>
                      </c:pt>
                      <c:pt idx="669">
                        <c:v>67000000</c:v>
                      </c:pt>
                      <c:pt idx="670">
                        <c:v>67100000</c:v>
                      </c:pt>
                      <c:pt idx="671">
                        <c:v>67200000</c:v>
                      </c:pt>
                      <c:pt idx="672">
                        <c:v>67300000</c:v>
                      </c:pt>
                      <c:pt idx="673">
                        <c:v>67400000</c:v>
                      </c:pt>
                      <c:pt idx="674">
                        <c:v>67500000</c:v>
                      </c:pt>
                      <c:pt idx="675">
                        <c:v>67600000</c:v>
                      </c:pt>
                      <c:pt idx="676">
                        <c:v>67700000</c:v>
                      </c:pt>
                      <c:pt idx="677">
                        <c:v>67800000</c:v>
                      </c:pt>
                      <c:pt idx="678">
                        <c:v>67900000</c:v>
                      </c:pt>
                      <c:pt idx="679">
                        <c:v>68000000</c:v>
                      </c:pt>
                      <c:pt idx="680">
                        <c:v>68100000</c:v>
                      </c:pt>
                      <c:pt idx="681">
                        <c:v>68200000</c:v>
                      </c:pt>
                      <c:pt idx="682">
                        <c:v>68300000</c:v>
                      </c:pt>
                      <c:pt idx="683">
                        <c:v>68400000</c:v>
                      </c:pt>
                      <c:pt idx="684">
                        <c:v>68500000</c:v>
                      </c:pt>
                      <c:pt idx="685">
                        <c:v>68600000</c:v>
                      </c:pt>
                      <c:pt idx="686">
                        <c:v>68700000</c:v>
                      </c:pt>
                      <c:pt idx="687">
                        <c:v>68800000</c:v>
                      </c:pt>
                      <c:pt idx="688">
                        <c:v>68900000</c:v>
                      </c:pt>
                      <c:pt idx="689">
                        <c:v>69000000</c:v>
                      </c:pt>
                      <c:pt idx="690">
                        <c:v>69100000</c:v>
                      </c:pt>
                      <c:pt idx="691">
                        <c:v>69200000</c:v>
                      </c:pt>
                      <c:pt idx="692">
                        <c:v>69300000</c:v>
                      </c:pt>
                      <c:pt idx="693">
                        <c:v>69400000</c:v>
                      </c:pt>
                      <c:pt idx="694">
                        <c:v>69500000</c:v>
                      </c:pt>
                      <c:pt idx="695">
                        <c:v>69600000</c:v>
                      </c:pt>
                      <c:pt idx="696">
                        <c:v>69700000</c:v>
                      </c:pt>
                      <c:pt idx="697">
                        <c:v>69800000</c:v>
                      </c:pt>
                      <c:pt idx="698">
                        <c:v>69900000</c:v>
                      </c:pt>
                      <c:pt idx="699">
                        <c:v>70000000</c:v>
                      </c:pt>
                      <c:pt idx="700">
                        <c:v>70100000</c:v>
                      </c:pt>
                      <c:pt idx="701">
                        <c:v>70200000</c:v>
                      </c:pt>
                      <c:pt idx="702">
                        <c:v>70300000</c:v>
                      </c:pt>
                      <c:pt idx="703">
                        <c:v>70400000</c:v>
                      </c:pt>
                      <c:pt idx="704">
                        <c:v>70500000</c:v>
                      </c:pt>
                      <c:pt idx="705">
                        <c:v>70600000</c:v>
                      </c:pt>
                      <c:pt idx="706">
                        <c:v>70700000</c:v>
                      </c:pt>
                      <c:pt idx="707">
                        <c:v>70800000</c:v>
                      </c:pt>
                      <c:pt idx="708">
                        <c:v>70900000</c:v>
                      </c:pt>
                      <c:pt idx="709">
                        <c:v>71000000</c:v>
                      </c:pt>
                      <c:pt idx="710">
                        <c:v>71100000</c:v>
                      </c:pt>
                      <c:pt idx="711">
                        <c:v>71200000</c:v>
                      </c:pt>
                      <c:pt idx="712">
                        <c:v>71300000</c:v>
                      </c:pt>
                      <c:pt idx="713">
                        <c:v>71400000</c:v>
                      </c:pt>
                      <c:pt idx="714">
                        <c:v>71500000</c:v>
                      </c:pt>
                      <c:pt idx="715">
                        <c:v>71600000</c:v>
                      </c:pt>
                      <c:pt idx="716">
                        <c:v>71700000</c:v>
                      </c:pt>
                      <c:pt idx="717">
                        <c:v>71800000</c:v>
                      </c:pt>
                      <c:pt idx="718">
                        <c:v>71900000</c:v>
                      </c:pt>
                      <c:pt idx="719">
                        <c:v>72000000</c:v>
                      </c:pt>
                      <c:pt idx="720">
                        <c:v>72100000</c:v>
                      </c:pt>
                      <c:pt idx="721">
                        <c:v>72200000</c:v>
                      </c:pt>
                      <c:pt idx="722">
                        <c:v>72300000</c:v>
                      </c:pt>
                      <c:pt idx="723">
                        <c:v>72400000</c:v>
                      </c:pt>
                      <c:pt idx="724">
                        <c:v>72500000</c:v>
                      </c:pt>
                      <c:pt idx="725">
                        <c:v>72600000</c:v>
                      </c:pt>
                      <c:pt idx="726">
                        <c:v>72700000</c:v>
                      </c:pt>
                      <c:pt idx="727">
                        <c:v>72800000</c:v>
                      </c:pt>
                      <c:pt idx="728">
                        <c:v>72900000</c:v>
                      </c:pt>
                      <c:pt idx="729">
                        <c:v>73000000</c:v>
                      </c:pt>
                      <c:pt idx="730">
                        <c:v>73100000</c:v>
                      </c:pt>
                      <c:pt idx="731">
                        <c:v>73200000</c:v>
                      </c:pt>
                      <c:pt idx="732">
                        <c:v>73300000</c:v>
                      </c:pt>
                      <c:pt idx="733">
                        <c:v>73400000</c:v>
                      </c:pt>
                      <c:pt idx="734">
                        <c:v>73500000</c:v>
                      </c:pt>
                      <c:pt idx="735">
                        <c:v>73600000</c:v>
                      </c:pt>
                      <c:pt idx="736">
                        <c:v>73700000</c:v>
                      </c:pt>
                      <c:pt idx="737">
                        <c:v>73800000</c:v>
                      </c:pt>
                      <c:pt idx="738">
                        <c:v>73900000</c:v>
                      </c:pt>
                      <c:pt idx="739">
                        <c:v>74000000</c:v>
                      </c:pt>
                      <c:pt idx="740">
                        <c:v>74100000</c:v>
                      </c:pt>
                      <c:pt idx="741">
                        <c:v>74200000</c:v>
                      </c:pt>
                      <c:pt idx="742">
                        <c:v>74300000</c:v>
                      </c:pt>
                      <c:pt idx="743">
                        <c:v>74400000</c:v>
                      </c:pt>
                      <c:pt idx="744">
                        <c:v>74500000</c:v>
                      </c:pt>
                      <c:pt idx="745">
                        <c:v>74600000</c:v>
                      </c:pt>
                      <c:pt idx="746">
                        <c:v>74700000</c:v>
                      </c:pt>
                      <c:pt idx="747">
                        <c:v>74800000</c:v>
                      </c:pt>
                      <c:pt idx="748">
                        <c:v>74900000</c:v>
                      </c:pt>
                      <c:pt idx="749">
                        <c:v>75000000</c:v>
                      </c:pt>
                      <c:pt idx="750">
                        <c:v>75100000</c:v>
                      </c:pt>
                      <c:pt idx="751">
                        <c:v>75200000</c:v>
                      </c:pt>
                      <c:pt idx="752">
                        <c:v>75300000</c:v>
                      </c:pt>
                      <c:pt idx="753">
                        <c:v>75400000</c:v>
                      </c:pt>
                      <c:pt idx="754">
                        <c:v>75500000</c:v>
                      </c:pt>
                      <c:pt idx="755">
                        <c:v>75600000</c:v>
                      </c:pt>
                      <c:pt idx="756">
                        <c:v>75700000</c:v>
                      </c:pt>
                      <c:pt idx="757">
                        <c:v>75800000</c:v>
                      </c:pt>
                      <c:pt idx="758">
                        <c:v>75900000</c:v>
                      </c:pt>
                      <c:pt idx="759">
                        <c:v>76000000</c:v>
                      </c:pt>
                      <c:pt idx="760">
                        <c:v>76100000</c:v>
                      </c:pt>
                      <c:pt idx="761">
                        <c:v>76200000</c:v>
                      </c:pt>
                      <c:pt idx="762">
                        <c:v>76300000</c:v>
                      </c:pt>
                      <c:pt idx="763">
                        <c:v>76400000</c:v>
                      </c:pt>
                      <c:pt idx="764">
                        <c:v>76500000</c:v>
                      </c:pt>
                      <c:pt idx="765">
                        <c:v>76600000</c:v>
                      </c:pt>
                      <c:pt idx="766">
                        <c:v>76700000</c:v>
                      </c:pt>
                      <c:pt idx="767">
                        <c:v>76800000</c:v>
                      </c:pt>
                      <c:pt idx="768">
                        <c:v>76900000</c:v>
                      </c:pt>
                      <c:pt idx="769">
                        <c:v>77000000</c:v>
                      </c:pt>
                      <c:pt idx="770">
                        <c:v>77100000</c:v>
                      </c:pt>
                      <c:pt idx="771">
                        <c:v>77200000</c:v>
                      </c:pt>
                      <c:pt idx="772">
                        <c:v>77300000</c:v>
                      </c:pt>
                      <c:pt idx="773">
                        <c:v>77400000</c:v>
                      </c:pt>
                      <c:pt idx="774">
                        <c:v>77500000</c:v>
                      </c:pt>
                      <c:pt idx="775">
                        <c:v>77600000</c:v>
                      </c:pt>
                      <c:pt idx="776">
                        <c:v>77700000</c:v>
                      </c:pt>
                      <c:pt idx="777">
                        <c:v>77800000</c:v>
                      </c:pt>
                      <c:pt idx="778">
                        <c:v>77900000</c:v>
                      </c:pt>
                      <c:pt idx="779">
                        <c:v>78000000</c:v>
                      </c:pt>
                      <c:pt idx="780">
                        <c:v>78100000</c:v>
                      </c:pt>
                      <c:pt idx="781">
                        <c:v>78200000</c:v>
                      </c:pt>
                      <c:pt idx="782">
                        <c:v>78300000</c:v>
                      </c:pt>
                      <c:pt idx="783">
                        <c:v>78400000</c:v>
                      </c:pt>
                      <c:pt idx="784">
                        <c:v>78500000</c:v>
                      </c:pt>
                      <c:pt idx="785">
                        <c:v>78600000</c:v>
                      </c:pt>
                      <c:pt idx="786">
                        <c:v>78700000</c:v>
                      </c:pt>
                      <c:pt idx="787">
                        <c:v>78800000</c:v>
                      </c:pt>
                      <c:pt idx="788">
                        <c:v>78900000</c:v>
                      </c:pt>
                      <c:pt idx="789">
                        <c:v>79000000</c:v>
                      </c:pt>
                      <c:pt idx="790">
                        <c:v>79100000</c:v>
                      </c:pt>
                      <c:pt idx="791">
                        <c:v>79200000</c:v>
                      </c:pt>
                      <c:pt idx="792">
                        <c:v>79300000</c:v>
                      </c:pt>
                      <c:pt idx="793">
                        <c:v>79400000</c:v>
                      </c:pt>
                      <c:pt idx="794">
                        <c:v>79500000</c:v>
                      </c:pt>
                      <c:pt idx="795">
                        <c:v>79600000</c:v>
                      </c:pt>
                      <c:pt idx="796">
                        <c:v>79700000</c:v>
                      </c:pt>
                      <c:pt idx="797">
                        <c:v>79800000</c:v>
                      </c:pt>
                      <c:pt idx="798">
                        <c:v>79900000</c:v>
                      </c:pt>
                      <c:pt idx="799">
                        <c:v>80000000</c:v>
                      </c:pt>
                      <c:pt idx="800">
                        <c:v>80100000</c:v>
                      </c:pt>
                      <c:pt idx="801">
                        <c:v>80200000</c:v>
                      </c:pt>
                      <c:pt idx="802">
                        <c:v>80300000</c:v>
                      </c:pt>
                      <c:pt idx="803">
                        <c:v>80400000</c:v>
                      </c:pt>
                      <c:pt idx="804">
                        <c:v>80500000</c:v>
                      </c:pt>
                      <c:pt idx="805">
                        <c:v>80600000</c:v>
                      </c:pt>
                      <c:pt idx="806">
                        <c:v>80700000</c:v>
                      </c:pt>
                      <c:pt idx="807">
                        <c:v>80800000</c:v>
                      </c:pt>
                      <c:pt idx="808">
                        <c:v>80900000</c:v>
                      </c:pt>
                      <c:pt idx="809">
                        <c:v>81000000</c:v>
                      </c:pt>
                      <c:pt idx="810">
                        <c:v>81100000</c:v>
                      </c:pt>
                      <c:pt idx="811">
                        <c:v>81200000</c:v>
                      </c:pt>
                      <c:pt idx="812">
                        <c:v>81300000</c:v>
                      </c:pt>
                      <c:pt idx="813">
                        <c:v>81400000</c:v>
                      </c:pt>
                      <c:pt idx="814">
                        <c:v>81500000</c:v>
                      </c:pt>
                      <c:pt idx="815">
                        <c:v>81600000</c:v>
                      </c:pt>
                      <c:pt idx="816">
                        <c:v>81700000</c:v>
                      </c:pt>
                      <c:pt idx="817">
                        <c:v>81800000</c:v>
                      </c:pt>
                      <c:pt idx="818">
                        <c:v>81900000</c:v>
                      </c:pt>
                      <c:pt idx="819">
                        <c:v>82000000</c:v>
                      </c:pt>
                      <c:pt idx="820">
                        <c:v>82100000</c:v>
                      </c:pt>
                      <c:pt idx="821">
                        <c:v>82200000</c:v>
                      </c:pt>
                      <c:pt idx="822">
                        <c:v>82300000</c:v>
                      </c:pt>
                      <c:pt idx="823">
                        <c:v>82400000</c:v>
                      </c:pt>
                      <c:pt idx="824">
                        <c:v>82500000</c:v>
                      </c:pt>
                      <c:pt idx="825">
                        <c:v>82600000</c:v>
                      </c:pt>
                      <c:pt idx="826">
                        <c:v>82700000</c:v>
                      </c:pt>
                      <c:pt idx="827">
                        <c:v>82800000</c:v>
                      </c:pt>
                      <c:pt idx="828">
                        <c:v>82900000</c:v>
                      </c:pt>
                      <c:pt idx="829">
                        <c:v>83000000</c:v>
                      </c:pt>
                      <c:pt idx="830">
                        <c:v>83100000</c:v>
                      </c:pt>
                      <c:pt idx="831">
                        <c:v>83200000</c:v>
                      </c:pt>
                      <c:pt idx="832">
                        <c:v>83300000</c:v>
                      </c:pt>
                      <c:pt idx="833">
                        <c:v>83400000</c:v>
                      </c:pt>
                      <c:pt idx="834">
                        <c:v>83500000</c:v>
                      </c:pt>
                      <c:pt idx="835">
                        <c:v>83600000</c:v>
                      </c:pt>
                      <c:pt idx="836">
                        <c:v>83700000</c:v>
                      </c:pt>
                      <c:pt idx="837">
                        <c:v>83800000</c:v>
                      </c:pt>
                      <c:pt idx="838">
                        <c:v>83900000</c:v>
                      </c:pt>
                      <c:pt idx="839">
                        <c:v>84000000</c:v>
                      </c:pt>
                      <c:pt idx="840">
                        <c:v>84100000</c:v>
                      </c:pt>
                      <c:pt idx="841">
                        <c:v>84200000</c:v>
                      </c:pt>
                      <c:pt idx="842">
                        <c:v>84300000</c:v>
                      </c:pt>
                      <c:pt idx="843">
                        <c:v>84400000</c:v>
                      </c:pt>
                      <c:pt idx="844">
                        <c:v>84500000</c:v>
                      </c:pt>
                      <c:pt idx="845">
                        <c:v>84600000</c:v>
                      </c:pt>
                      <c:pt idx="846">
                        <c:v>84700000</c:v>
                      </c:pt>
                      <c:pt idx="847">
                        <c:v>84800000</c:v>
                      </c:pt>
                      <c:pt idx="848">
                        <c:v>84900000</c:v>
                      </c:pt>
                      <c:pt idx="849">
                        <c:v>85000000</c:v>
                      </c:pt>
                      <c:pt idx="850">
                        <c:v>85100000</c:v>
                      </c:pt>
                      <c:pt idx="851">
                        <c:v>85200000</c:v>
                      </c:pt>
                      <c:pt idx="852">
                        <c:v>85300000</c:v>
                      </c:pt>
                      <c:pt idx="853">
                        <c:v>85400000</c:v>
                      </c:pt>
                      <c:pt idx="854">
                        <c:v>85500000</c:v>
                      </c:pt>
                      <c:pt idx="855">
                        <c:v>85600000</c:v>
                      </c:pt>
                      <c:pt idx="856">
                        <c:v>85700000</c:v>
                      </c:pt>
                      <c:pt idx="857">
                        <c:v>85800000</c:v>
                      </c:pt>
                      <c:pt idx="858">
                        <c:v>85900000</c:v>
                      </c:pt>
                      <c:pt idx="859">
                        <c:v>86000000</c:v>
                      </c:pt>
                      <c:pt idx="860">
                        <c:v>86100000</c:v>
                      </c:pt>
                      <c:pt idx="861">
                        <c:v>86200000</c:v>
                      </c:pt>
                      <c:pt idx="862">
                        <c:v>86300000</c:v>
                      </c:pt>
                      <c:pt idx="863">
                        <c:v>86400000</c:v>
                      </c:pt>
                      <c:pt idx="864">
                        <c:v>86500000</c:v>
                      </c:pt>
                      <c:pt idx="865">
                        <c:v>86600000</c:v>
                      </c:pt>
                      <c:pt idx="866">
                        <c:v>86700000</c:v>
                      </c:pt>
                      <c:pt idx="867">
                        <c:v>86800000</c:v>
                      </c:pt>
                      <c:pt idx="868">
                        <c:v>86900000</c:v>
                      </c:pt>
                      <c:pt idx="869">
                        <c:v>87000000</c:v>
                      </c:pt>
                      <c:pt idx="870">
                        <c:v>87100000</c:v>
                      </c:pt>
                      <c:pt idx="871">
                        <c:v>87200000</c:v>
                      </c:pt>
                      <c:pt idx="872">
                        <c:v>87300000</c:v>
                      </c:pt>
                      <c:pt idx="873">
                        <c:v>87400000</c:v>
                      </c:pt>
                      <c:pt idx="874">
                        <c:v>87500000</c:v>
                      </c:pt>
                      <c:pt idx="875">
                        <c:v>87600000</c:v>
                      </c:pt>
                      <c:pt idx="876">
                        <c:v>87700000</c:v>
                      </c:pt>
                      <c:pt idx="877">
                        <c:v>87800000</c:v>
                      </c:pt>
                      <c:pt idx="878">
                        <c:v>87900000</c:v>
                      </c:pt>
                      <c:pt idx="879">
                        <c:v>88000000</c:v>
                      </c:pt>
                      <c:pt idx="880">
                        <c:v>88100000</c:v>
                      </c:pt>
                      <c:pt idx="881">
                        <c:v>88200000</c:v>
                      </c:pt>
                      <c:pt idx="882">
                        <c:v>88300000</c:v>
                      </c:pt>
                      <c:pt idx="883">
                        <c:v>88400000</c:v>
                      </c:pt>
                      <c:pt idx="884">
                        <c:v>88500000</c:v>
                      </c:pt>
                      <c:pt idx="885">
                        <c:v>88600000</c:v>
                      </c:pt>
                      <c:pt idx="886">
                        <c:v>88700000</c:v>
                      </c:pt>
                      <c:pt idx="887">
                        <c:v>88800000</c:v>
                      </c:pt>
                      <c:pt idx="888">
                        <c:v>88900000</c:v>
                      </c:pt>
                      <c:pt idx="889">
                        <c:v>89000000</c:v>
                      </c:pt>
                      <c:pt idx="890">
                        <c:v>89100000</c:v>
                      </c:pt>
                      <c:pt idx="891">
                        <c:v>89200000</c:v>
                      </c:pt>
                      <c:pt idx="892">
                        <c:v>89300000</c:v>
                      </c:pt>
                      <c:pt idx="893">
                        <c:v>89400000</c:v>
                      </c:pt>
                      <c:pt idx="894">
                        <c:v>89500000</c:v>
                      </c:pt>
                      <c:pt idx="895">
                        <c:v>89600000</c:v>
                      </c:pt>
                      <c:pt idx="896">
                        <c:v>89700000</c:v>
                      </c:pt>
                      <c:pt idx="897">
                        <c:v>89800000</c:v>
                      </c:pt>
                      <c:pt idx="898">
                        <c:v>89900000</c:v>
                      </c:pt>
                      <c:pt idx="899">
                        <c:v>90000000</c:v>
                      </c:pt>
                      <c:pt idx="900">
                        <c:v>90100000</c:v>
                      </c:pt>
                      <c:pt idx="901">
                        <c:v>90200000</c:v>
                      </c:pt>
                      <c:pt idx="902">
                        <c:v>90300000</c:v>
                      </c:pt>
                      <c:pt idx="903">
                        <c:v>90400000</c:v>
                      </c:pt>
                      <c:pt idx="904">
                        <c:v>90500000</c:v>
                      </c:pt>
                      <c:pt idx="905">
                        <c:v>90600000</c:v>
                      </c:pt>
                      <c:pt idx="906">
                        <c:v>90700000</c:v>
                      </c:pt>
                      <c:pt idx="907">
                        <c:v>90800000</c:v>
                      </c:pt>
                      <c:pt idx="908">
                        <c:v>90900000</c:v>
                      </c:pt>
                      <c:pt idx="909">
                        <c:v>91000000</c:v>
                      </c:pt>
                      <c:pt idx="910">
                        <c:v>91100000</c:v>
                      </c:pt>
                      <c:pt idx="911">
                        <c:v>91200000</c:v>
                      </c:pt>
                      <c:pt idx="912">
                        <c:v>91300000</c:v>
                      </c:pt>
                      <c:pt idx="913">
                        <c:v>91400000</c:v>
                      </c:pt>
                      <c:pt idx="914">
                        <c:v>91500000</c:v>
                      </c:pt>
                      <c:pt idx="915">
                        <c:v>91600000</c:v>
                      </c:pt>
                      <c:pt idx="916">
                        <c:v>91700000</c:v>
                      </c:pt>
                      <c:pt idx="917">
                        <c:v>91800000</c:v>
                      </c:pt>
                      <c:pt idx="918">
                        <c:v>91900000</c:v>
                      </c:pt>
                      <c:pt idx="919">
                        <c:v>92000000</c:v>
                      </c:pt>
                      <c:pt idx="920">
                        <c:v>92100000</c:v>
                      </c:pt>
                      <c:pt idx="921">
                        <c:v>92200000</c:v>
                      </c:pt>
                      <c:pt idx="922">
                        <c:v>92300000</c:v>
                      </c:pt>
                      <c:pt idx="923">
                        <c:v>92400000</c:v>
                      </c:pt>
                      <c:pt idx="924">
                        <c:v>92500000</c:v>
                      </c:pt>
                      <c:pt idx="925">
                        <c:v>92600000</c:v>
                      </c:pt>
                      <c:pt idx="926">
                        <c:v>92700000</c:v>
                      </c:pt>
                      <c:pt idx="927">
                        <c:v>92800000</c:v>
                      </c:pt>
                      <c:pt idx="928">
                        <c:v>92900000</c:v>
                      </c:pt>
                      <c:pt idx="929">
                        <c:v>93000000</c:v>
                      </c:pt>
                      <c:pt idx="930">
                        <c:v>93100000</c:v>
                      </c:pt>
                      <c:pt idx="931">
                        <c:v>93200000</c:v>
                      </c:pt>
                      <c:pt idx="932">
                        <c:v>93300000</c:v>
                      </c:pt>
                      <c:pt idx="933">
                        <c:v>93400000</c:v>
                      </c:pt>
                      <c:pt idx="934">
                        <c:v>93500000</c:v>
                      </c:pt>
                      <c:pt idx="935">
                        <c:v>93600000</c:v>
                      </c:pt>
                      <c:pt idx="936">
                        <c:v>93700000</c:v>
                      </c:pt>
                      <c:pt idx="937">
                        <c:v>93800000</c:v>
                      </c:pt>
                      <c:pt idx="938">
                        <c:v>93900000</c:v>
                      </c:pt>
                      <c:pt idx="939">
                        <c:v>94000000</c:v>
                      </c:pt>
                      <c:pt idx="940">
                        <c:v>94100000</c:v>
                      </c:pt>
                      <c:pt idx="941">
                        <c:v>94200000</c:v>
                      </c:pt>
                      <c:pt idx="942">
                        <c:v>94300000</c:v>
                      </c:pt>
                      <c:pt idx="943">
                        <c:v>94400000</c:v>
                      </c:pt>
                      <c:pt idx="944">
                        <c:v>94500000</c:v>
                      </c:pt>
                      <c:pt idx="945">
                        <c:v>94600000</c:v>
                      </c:pt>
                      <c:pt idx="946">
                        <c:v>94700000</c:v>
                      </c:pt>
                      <c:pt idx="947">
                        <c:v>94800000</c:v>
                      </c:pt>
                      <c:pt idx="948">
                        <c:v>94900000</c:v>
                      </c:pt>
                      <c:pt idx="949">
                        <c:v>95000000</c:v>
                      </c:pt>
                      <c:pt idx="950">
                        <c:v>95100000</c:v>
                      </c:pt>
                      <c:pt idx="951">
                        <c:v>95200000</c:v>
                      </c:pt>
                      <c:pt idx="952">
                        <c:v>95300000</c:v>
                      </c:pt>
                      <c:pt idx="953">
                        <c:v>95400000</c:v>
                      </c:pt>
                      <c:pt idx="954">
                        <c:v>95500000</c:v>
                      </c:pt>
                      <c:pt idx="955">
                        <c:v>95600000</c:v>
                      </c:pt>
                      <c:pt idx="956">
                        <c:v>95700000</c:v>
                      </c:pt>
                      <c:pt idx="957">
                        <c:v>95800000</c:v>
                      </c:pt>
                      <c:pt idx="958">
                        <c:v>95900000</c:v>
                      </c:pt>
                      <c:pt idx="959">
                        <c:v>96000000</c:v>
                      </c:pt>
                      <c:pt idx="960">
                        <c:v>96100000</c:v>
                      </c:pt>
                      <c:pt idx="961">
                        <c:v>96200000</c:v>
                      </c:pt>
                      <c:pt idx="962">
                        <c:v>96300000</c:v>
                      </c:pt>
                      <c:pt idx="963">
                        <c:v>96400000</c:v>
                      </c:pt>
                      <c:pt idx="964">
                        <c:v>96500000</c:v>
                      </c:pt>
                      <c:pt idx="965">
                        <c:v>96600000</c:v>
                      </c:pt>
                      <c:pt idx="966">
                        <c:v>96700000</c:v>
                      </c:pt>
                      <c:pt idx="967">
                        <c:v>96800000</c:v>
                      </c:pt>
                      <c:pt idx="968">
                        <c:v>96900000</c:v>
                      </c:pt>
                      <c:pt idx="969">
                        <c:v>97000000</c:v>
                      </c:pt>
                      <c:pt idx="970">
                        <c:v>97100000</c:v>
                      </c:pt>
                      <c:pt idx="971">
                        <c:v>97200000</c:v>
                      </c:pt>
                      <c:pt idx="972">
                        <c:v>97300000</c:v>
                      </c:pt>
                      <c:pt idx="973">
                        <c:v>97400000</c:v>
                      </c:pt>
                      <c:pt idx="974">
                        <c:v>97500000</c:v>
                      </c:pt>
                      <c:pt idx="975">
                        <c:v>97600000</c:v>
                      </c:pt>
                      <c:pt idx="976">
                        <c:v>97700000</c:v>
                      </c:pt>
                      <c:pt idx="977">
                        <c:v>97800000</c:v>
                      </c:pt>
                      <c:pt idx="978">
                        <c:v>97900000</c:v>
                      </c:pt>
                      <c:pt idx="979">
                        <c:v>98000000</c:v>
                      </c:pt>
                      <c:pt idx="980">
                        <c:v>98100000</c:v>
                      </c:pt>
                      <c:pt idx="981">
                        <c:v>98200000</c:v>
                      </c:pt>
                      <c:pt idx="982">
                        <c:v>98300000</c:v>
                      </c:pt>
                      <c:pt idx="983">
                        <c:v>98400000</c:v>
                      </c:pt>
                      <c:pt idx="984">
                        <c:v>98500000</c:v>
                      </c:pt>
                      <c:pt idx="985">
                        <c:v>98600000</c:v>
                      </c:pt>
                      <c:pt idx="986">
                        <c:v>98700000</c:v>
                      </c:pt>
                      <c:pt idx="987">
                        <c:v>98800000</c:v>
                      </c:pt>
                      <c:pt idx="988">
                        <c:v>98900000</c:v>
                      </c:pt>
                      <c:pt idx="989">
                        <c:v>99000000</c:v>
                      </c:pt>
                      <c:pt idx="990">
                        <c:v>99100000</c:v>
                      </c:pt>
                      <c:pt idx="991">
                        <c:v>99200000</c:v>
                      </c:pt>
                      <c:pt idx="992">
                        <c:v>99300000</c:v>
                      </c:pt>
                      <c:pt idx="993">
                        <c:v>99400000</c:v>
                      </c:pt>
                      <c:pt idx="994">
                        <c:v>99500000</c:v>
                      </c:pt>
                      <c:pt idx="995">
                        <c:v>99600000</c:v>
                      </c:pt>
                      <c:pt idx="996">
                        <c:v>99700000</c:v>
                      </c:pt>
                      <c:pt idx="997">
                        <c:v>99800000</c:v>
                      </c:pt>
                      <c:pt idx="998">
                        <c:v>99900000</c:v>
                      </c:pt>
                      <c:pt idx="999">
                        <c:v>100000000</c:v>
                      </c:pt>
                      <c:pt idx="1000">
                        <c:v>100100000</c:v>
                      </c:pt>
                      <c:pt idx="1001">
                        <c:v>100200000</c:v>
                      </c:pt>
                      <c:pt idx="1002">
                        <c:v>100300000</c:v>
                      </c:pt>
                      <c:pt idx="1003">
                        <c:v>100400000</c:v>
                      </c:pt>
                      <c:pt idx="1004">
                        <c:v>100500000</c:v>
                      </c:pt>
                      <c:pt idx="1005">
                        <c:v>100600000</c:v>
                      </c:pt>
                      <c:pt idx="1006">
                        <c:v>100700000</c:v>
                      </c:pt>
                      <c:pt idx="1007">
                        <c:v>100800000</c:v>
                      </c:pt>
                      <c:pt idx="1008">
                        <c:v>100900000</c:v>
                      </c:pt>
                      <c:pt idx="1009">
                        <c:v>101000000</c:v>
                      </c:pt>
                      <c:pt idx="1010">
                        <c:v>101100000</c:v>
                      </c:pt>
                      <c:pt idx="1011">
                        <c:v>101200000</c:v>
                      </c:pt>
                      <c:pt idx="1012">
                        <c:v>101300000</c:v>
                      </c:pt>
                      <c:pt idx="1013">
                        <c:v>101400000</c:v>
                      </c:pt>
                      <c:pt idx="1014">
                        <c:v>101500000</c:v>
                      </c:pt>
                      <c:pt idx="1015">
                        <c:v>101600000</c:v>
                      </c:pt>
                      <c:pt idx="1016">
                        <c:v>101700000</c:v>
                      </c:pt>
                      <c:pt idx="1017">
                        <c:v>101800000</c:v>
                      </c:pt>
                      <c:pt idx="1018">
                        <c:v>101900000</c:v>
                      </c:pt>
                      <c:pt idx="1019">
                        <c:v>102000000</c:v>
                      </c:pt>
                      <c:pt idx="1020">
                        <c:v>102100000</c:v>
                      </c:pt>
                      <c:pt idx="1021">
                        <c:v>102200000</c:v>
                      </c:pt>
                      <c:pt idx="1022">
                        <c:v>102300000</c:v>
                      </c:pt>
                      <c:pt idx="1023">
                        <c:v>102400000</c:v>
                      </c:pt>
                      <c:pt idx="1024">
                        <c:v>102500000</c:v>
                      </c:pt>
                      <c:pt idx="1025">
                        <c:v>102600000</c:v>
                      </c:pt>
                      <c:pt idx="1026">
                        <c:v>102700000</c:v>
                      </c:pt>
                      <c:pt idx="1027">
                        <c:v>102800000</c:v>
                      </c:pt>
                      <c:pt idx="1028">
                        <c:v>102900000</c:v>
                      </c:pt>
                      <c:pt idx="1029">
                        <c:v>103000000</c:v>
                      </c:pt>
                      <c:pt idx="1030">
                        <c:v>103100000</c:v>
                      </c:pt>
                      <c:pt idx="1031">
                        <c:v>103200000</c:v>
                      </c:pt>
                      <c:pt idx="1032">
                        <c:v>103300000</c:v>
                      </c:pt>
                      <c:pt idx="1033">
                        <c:v>103400000</c:v>
                      </c:pt>
                      <c:pt idx="1034">
                        <c:v>103500000</c:v>
                      </c:pt>
                      <c:pt idx="1035">
                        <c:v>103600000</c:v>
                      </c:pt>
                      <c:pt idx="1036">
                        <c:v>103700000</c:v>
                      </c:pt>
                      <c:pt idx="1037">
                        <c:v>103800000</c:v>
                      </c:pt>
                      <c:pt idx="1038">
                        <c:v>103900000</c:v>
                      </c:pt>
                      <c:pt idx="1039">
                        <c:v>104000000</c:v>
                      </c:pt>
                      <c:pt idx="1040">
                        <c:v>104100000</c:v>
                      </c:pt>
                      <c:pt idx="1041">
                        <c:v>104200000</c:v>
                      </c:pt>
                      <c:pt idx="1042">
                        <c:v>104300000</c:v>
                      </c:pt>
                      <c:pt idx="1043">
                        <c:v>104400000</c:v>
                      </c:pt>
                      <c:pt idx="1044">
                        <c:v>104500000</c:v>
                      </c:pt>
                      <c:pt idx="1045">
                        <c:v>104600000</c:v>
                      </c:pt>
                      <c:pt idx="1046">
                        <c:v>104700000</c:v>
                      </c:pt>
                      <c:pt idx="1047">
                        <c:v>104800000</c:v>
                      </c:pt>
                      <c:pt idx="1048">
                        <c:v>104900000</c:v>
                      </c:pt>
                      <c:pt idx="1049">
                        <c:v>105000000</c:v>
                      </c:pt>
                      <c:pt idx="1050">
                        <c:v>105100000</c:v>
                      </c:pt>
                      <c:pt idx="1051">
                        <c:v>105200000</c:v>
                      </c:pt>
                      <c:pt idx="1052">
                        <c:v>105300000</c:v>
                      </c:pt>
                      <c:pt idx="1053">
                        <c:v>105400000</c:v>
                      </c:pt>
                      <c:pt idx="1054">
                        <c:v>105500000</c:v>
                      </c:pt>
                      <c:pt idx="1055">
                        <c:v>105600000</c:v>
                      </c:pt>
                      <c:pt idx="1056">
                        <c:v>105700000</c:v>
                      </c:pt>
                      <c:pt idx="1057">
                        <c:v>105800000</c:v>
                      </c:pt>
                      <c:pt idx="1058">
                        <c:v>105900000</c:v>
                      </c:pt>
                      <c:pt idx="1059">
                        <c:v>106000000</c:v>
                      </c:pt>
                      <c:pt idx="1060">
                        <c:v>106100000</c:v>
                      </c:pt>
                      <c:pt idx="1061">
                        <c:v>106200000</c:v>
                      </c:pt>
                      <c:pt idx="1062">
                        <c:v>106300000</c:v>
                      </c:pt>
                      <c:pt idx="1063">
                        <c:v>106400000</c:v>
                      </c:pt>
                      <c:pt idx="1064">
                        <c:v>106500000</c:v>
                      </c:pt>
                      <c:pt idx="1065">
                        <c:v>106600000</c:v>
                      </c:pt>
                      <c:pt idx="1066">
                        <c:v>106700000</c:v>
                      </c:pt>
                      <c:pt idx="1067">
                        <c:v>106800000</c:v>
                      </c:pt>
                      <c:pt idx="1068">
                        <c:v>106900000</c:v>
                      </c:pt>
                      <c:pt idx="1069">
                        <c:v>107000000</c:v>
                      </c:pt>
                      <c:pt idx="1070">
                        <c:v>107100000</c:v>
                      </c:pt>
                      <c:pt idx="1071">
                        <c:v>107200000</c:v>
                      </c:pt>
                      <c:pt idx="1072">
                        <c:v>107300000</c:v>
                      </c:pt>
                      <c:pt idx="1073">
                        <c:v>107400000</c:v>
                      </c:pt>
                      <c:pt idx="1074">
                        <c:v>107500000</c:v>
                      </c:pt>
                      <c:pt idx="1075">
                        <c:v>107600000</c:v>
                      </c:pt>
                      <c:pt idx="1076">
                        <c:v>107700000</c:v>
                      </c:pt>
                      <c:pt idx="1077">
                        <c:v>107800000</c:v>
                      </c:pt>
                      <c:pt idx="1078">
                        <c:v>107900000</c:v>
                      </c:pt>
                      <c:pt idx="1079">
                        <c:v>108000000</c:v>
                      </c:pt>
                      <c:pt idx="1080">
                        <c:v>108100000</c:v>
                      </c:pt>
                      <c:pt idx="1081">
                        <c:v>108200000</c:v>
                      </c:pt>
                      <c:pt idx="1082">
                        <c:v>108300000</c:v>
                      </c:pt>
                      <c:pt idx="1083">
                        <c:v>108400000</c:v>
                      </c:pt>
                      <c:pt idx="1084">
                        <c:v>108500000</c:v>
                      </c:pt>
                      <c:pt idx="1085">
                        <c:v>108600000</c:v>
                      </c:pt>
                      <c:pt idx="1086">
                        <c:v>108700000</c:v>
                      </c:pt>
                      <c:pt idx="1087">
                        <c:v>108800000</c:v>
                      </c:pt>
                      <c:pt idx="1088">
                        <c:v>108900000</c:v>
                      </c:pt>
                      <c:pt idx="1089">
                        <c:v>109000000</c:v>
                      </c:pt>
                      <c:pt idx="1090">
                        <c:v>109100000</c:v>
                      </c:pt>
                      <c:pt idx="1091">
                        <c:v>109200000</c:v>
                      </c:pt>
                      <c:pt idx="1092">
                        <c:v>109300000</c:v>
                      </c:pt>
                      <c:pt idx="1093">
                        <c:v>109400000</c:v>
                      </c:pt>
                      <c:pt idx="1094">
                        <c:v>109500000</c:v>
                      </c:pt>
                      <c:pt idx="1095">
                        <c:v>109600000</c:v>
                      </c:pt>
                      <c:pt idx="1096">
                        <c:v>109700000</c:v>
                      </c:pt>
                      <c:pt idx="1097">
                        <c:v>109800000</c:v>
                      </c:pt>
                      <c:pt idx="1098">
                        <c:v>109900000</c:v>
                      </c:pt>
                      <c:pt idx="1099">
                        <c:v>110000000</c:v>
                      </c:pt>
                      <c:pt idx="1100">
                        <c:v>110100000</c:v>
                      </c:pt>
                      <c:pt idx="1101">
                        <c:v>110200000</c:v>
                      </c:pt>
                      <c:pt idx="1102">
                        <c:v>110300000</c:v>
                      </c:pt>
                      <c:pt idx="1103">
                        <c:v>110400000</c:v>
                      </c:pt>
                      <c:pt idx="1104">
                        <c:v>110500000</c:v>
                      </c:pt>
                      <c:pt idx="1105">
                        <c:v>110600000</c:v>
                      </c:pt>
                      <c:pt idx="1106">
                        <c:v>110700000</c:v>
                      </c:pt>
                      <c:pt idx="1107">
                        <c:v>110800000</c:v>
                      </c:pt>
                      <c:pt idx="1108">
                        <c:v>110900000</c:v>
                      </c:pt>
                      <c:pt idx="1109">
                        <c:v>111000000</c:v>
                      </c:pt>
                      <c:pt idx="1110">
                        <c:v>111100000</c:v>
                      </c:pt>
                      <c:pt idx="1111">
                        <c:v>111200000</c:v>
                      </c:pt>
                      <c:pt idx="1112">
                        <c:v>111300000</c:v>
                      </c:pt>
                      <c:pt idx="1113">
                        <c:v>111400000</c:v>
                      </c:pt>
                      <c:pt idx="1114">
                        <c:v>111500000</c:v>
                      </c:pt>
                      <c:pt idx="1115">
                        <c:v>111600000</c:v>
                      </c:pt>
                      <c:pt idx="1116">
                        <c:v>111700000</c:v>
                      </c:pt>
                      <c:pt idx="1117">
                        <c:v>111800000</c:v>
                      </c:pt>
                      <c:pt idx="1118">
                        <c:v>111900000</c:v>
                      </c:pt>
                      <c:pt idx="1119">
                        <c:v>112000000</c:v>
                      </c:pt>
                      <c:pt idx="1120">
                        <c:v>112100000</c:v>
                      </c:pt>
                      <c:pt idx="1121">
                        <c:v>112200000</c:v>
                      </c:pt>
                      <c:pt idx="1122">
                        <c:v>112300000</c:v>
                      </c:pt>
                      <c:pt idx="1123">
                        <c:v>112400000</c:v>
                      </c:pt>
                      <c:pt idx="1124">
                        <c:v>112500000</c:v>
                      </c:pt>
                      <c:pt idx="1125">
                        <c:v>112600000</c:v>
                      </c:pt>
                      <c:pt idx="1126">
                        <c:v>112700000</c:v>
                      </c:pt>
                      <c:pt idx="1127">
                        <c:v>112800000</c:v>
                      </c:pt>
                      <c:pt idx="1128">
                        <c:v>112900000</c:v>
                      </c:pt>
                      <c:pt idx="1129">
                        <c:v>113000000</c:v>
                      </c:pt>
                      <c:pt idx="1130">
                        <c:v>113100000</c:v>
                      </c:pt>
                      <c:pt idx="1131">
                        <c:v>113200000</c:v>
                      </c:pt>
                      <c:pt idx="1132">
                        <c:v>113300000</c:v>
                      </c:pt>
                      <c:pt idx="1133">
                        <c:v>113400000</c:v>
                      </c:pt>
                      <c:pt idx="1134">
                        <c:v>113500000</c:v>
                      </c:pt>
                      <c:pt idx="1135">
                        <c:v>113600000</c:v>
                      </c:pt>
                      <c:pt idx="1136">
                        <c:v>113700000</c:v>
                      </c:pt>
                      <c:pt idx="1137">
                        <c:v>113800000</c:v>
                      </c:pt>
                      <c:pt idx="1138">
                        <c:v>113900000</c:v>
                      </c:pt>
                      <c:pt idx="1139">
                        <c:v>114000000</c:v>
                      </c:pt>
                      <c:pt idx="1140">
                        <c:v>114100000</c:v>
                      </c:pt>
                      <c:pt idx="1141">
                        <c:v>114200000</c:v>
                      </c:pt>
                      <c:pt idx="1142">
                        <c:v>114300000</c:v>
                      </c:pt>
                      <c:pt idx="1143">
                        <c:v>114400000</c:v>
                      </c:pt>
                      <c:pt idx="1144">
                        <c:v>114500000</c:v>
                      </c:pt>
                      <c:pt idx="1145">
                        <c:v>114600000</c:v>
                      </c:pt>
                      <c:pt idx="1146">
                        <c:v>114700000</c:v>
                      </c:pt>
                      <c:pt idx="1147">
                        <c:v>114800000</c:v>
                      </c:pt>
                      <c:pt idx="1148">
                        <c:v>114900000</c:v>
                      </c:pt>
                      <c:pt idx="1149">
                        <c:v>115000000</c:v>
                      </c:pt>
                      <c:pt idx="1150">
                        <c:v>115100000</c:v>
                      </c:pt>
                      <c:pt idx="1151">
                        <c:v>115200000</c:v>
                      </c:pt>
                      <c:pt idx="1152">
                        <c:v>115300000</c:v>
                      </c:pt>
                      <c:pt idx="1153">
                        <c:v>115400000</c:v>
                      </c:pt>
                      <c:pt idx="1154">
                        <c:v>115500000</c:v>
                      </c:pt>
                      <c:pt idx="1155">
                        <c:v>115600000</c:v>
                      </c:pt>
                      <c:pt idx="1156">
                        <c:v>115700000</c:v>
                      </c:pt>
                      <c:pt idx="1157">
                        <c:v>115800000</c:v>
                      </c:pt>
                      <c:pt idx="1158">
                        <c:v>115900000</c:v>
                      </c:pt>
                      <c:pt idx="1159">
                        <c:v>116000000</c:v>
                      </c:pt>
                      <c:pt idx="1160">
                        <c:v>116100000</c:v>
                      </c:pt>
                      <c:pt idx="1161">
                        <c:v>116200000</c:v>
                      </c:pt>
                      <c:pt idx="1162">
                        <c:v>116300000</c:v>
                      </c:pt>
                      <c:pt idx="1163">
                        <c:v>116400000</c:v>
                      </c:pt>
                      <c:pt idx="1164">
                        <c:v>116500000</c:v>
                      </c:pt>
                      <c:pt idx="1165">
                        <c:v>116600000</c:v>
                      </c:pt>
                      <c:pt idx="1166">
                        <c:v>116700000</c:v>
                      </c:pt>
                      <c:pt idx="1167">
                        <c:v>116800000</c:v>
                      </c:pt>
                      <c:pt idx="1168">
                        <c:v>116900000</c:v>
                      </c:pt>
                      <c:pt idx="1169">
                        <c:v>117000000</c:v>
                      </c:pt>
                      <c:pt idx="1170">
                        <c:v>117100000</c:v>
                      </c:pt>
                      <c:pt idx="1171">
                        <c:v>117200000</c:v>
                      </c:pt>
                      <c:pt idx="1172">
                        <c:v>117300000</c:v>
                      </c:pt>
                      <c:pt idx="1173">
                        <c:v>117400000</c:v>
                      </c:pt>
                      <c:pt idx="1174">
                        <c:v>117500000</c:v>
                      </c:pt>
                      <c:pt idx="1175">
                        <c:v>117600000</c:v>
                      </c:pt>
                      <c:pt idx="1176">
                        <c:v>117700000</c:v>
                      </c:pt>
                      <c:pt idx="1177">
                        <c:v>117800000</c:v>
                      </c:pt>
                      <c:pt idx="1178">
                        <c:v>117900000</c:v>
                      </c:pt>
                      <c:pt idx="1179">
                        <c:v>118000000</c:v>
                      </c:pt>
                      <c:pt idx="1180">
                        <c:v>118100000</c:v>
                      </c:pt>
                      <c:pt idx="1181">
                        <c:v>118200000</c:v>
                      </c:pt>
                      <c:pt idx="1182">
                        <c:v>118300000</c:v>
                      </c:pt>
                      <c:pt idx="1183">
                        <c:v>118400000</c:v>
                      </c:pt>
                      <c:pt idx="1184">
                        <c:v>118500000</c:v>
                      </c:pt>
                      <c:pt idx="1185">
                        <c:v>118600000</c:v>
                      </c:pt>
                      <c:pt idx="1186">
                        <c:v>118700000</c:v>
                      </c:pt>
                      <c:pt idx="1187">
                        <c:v>118800000</c:v>
                      </c:pt>
                      <c:pt idx="1188">
                        <c:v>118900000</c:v>
                      </c:pt>
                      <c:pt idx="1189">
                        <c:v>119000000</c:v>
                      </c:pt>
                      <c:pt idx="1190">
                        <c:v>119100000</c:v>
                      </c:pt>
                      <c:pt idx="1191">
                        <c:v>119200000</c:v>
                      </c:pt>
                      <c:pt idx="1192">
                        <c:v>119300000</c:v>
                      </c:pt>
                      <c:pt idx="1193">
                        <c:v>119400000</c:v>
                      </c:pt>
                      <c:pt idx="1194">
                        <c:v>119500000</c:v>
                      </c:pt>
                      <c:pt idx="1195">
                        <c:v>119600000</c:v>
                      </c:pt>
                      <c:pt idx="1196">
                        <c:v>119700000</c:v>
                      </c:pt>
                      <c:pt idx="1197">
                        <c:v>119800000</c:v>
                      </c:pt>
                      <c:pt idx="1198">
                        <c:v>119900000</c:v>
                      </c:pt>
                      <c:pt idx="1199">
                        <c:v>120000000</c:v>
                      </c:pt>
                      <c:pt idx="1200">
                        <c:v>120100000</c:v>
                      </c:pt>
                      <c:pt idx="1201">
                        <c:v>120200000</c:v>
                      </c:pt>
                      <c:pt idx="1202">
                        <c:v>120300000</c:v>
                      </c:pt>
                      <c:pt idx="1203">
                        <c:v>120400000</c:v>
                      </c:pt>
                      <c:pt idx="1204">
                        <c:v>120500000</c:v>
                      </c:pt>
                      <c:pt idx="1205">
                        <c:v>120600000</c:v>
                      </c:pt>
                      <c:pt idx="1206">
                        <c:v>120700000</c:v>
                      </c:pt>
                      <c:pt idx="1207">
                        <c:v>120800000</c:v>
                      </c:pt>
                      <c:pt idx="1208">
                        <c:v>120900000</c:v>
                      </c:pt>
                      <c:pt idx="1209">
                        <c:v>121000000</c:v>
                      </c:pt>
                      <c:pt idx="1210">
                        <c:v>121100000</c:v>
                      </c:pt>
                      <c:pt idx="1211">
                        <c:v>121200000</c:v>
                      </c:pt>
                      <c:pt idx="1212">
                        <c:v>121300000</c:v>
                      </c:pt>
                      <c:pt idx="1213">
                        <c:v>121400000</c:v>
                      </c:pt>
                      <c:pt idx="1214">
                        <c:v>121500000</c:v>
                      </c:pt>
                      <c:pt idx="1215">
                        <c:v>121600000</c:v>
                      </c:pt>
                      <c:pt idx="1216">
                        <c:v>121700000</c:v>
                      </c:pt>
                      <c:pt idx="1217">
                        <c:v>121800000</c:v>
                      </c:pt>
                      <c:pt idx="1218">
                        <c:v>121900000</c:v>
                      </c:pt>
                      <c:pt idx="1219">
                        <c:v>122000000</c:v>
                      </c:pt>
                      <c:pt idx="1220">
                        <c:v>122100000</c:v>
                      </c:pt>
                      <c:pt idx="1221">
                        <c:v>122200000</c:v>
                      </c:pt>
                      <c:pt idx="1222">
                        <c:v>122300000</c:v>
                      </c:pt>
                      <c:pt idx="1223">
                        <c:v>122400000</c:v>
                      </c:pt>
                      <c:pt idx="1224">
                        <c:v>122500000</c:v>
                      </c:pt>
                      <c:pt idx="1225">
                        <c:v>122600000</c:v>
                      </c:pt>
                      <c:pt idx="1226">
                        <c:v>122700000</c:v>
                      </c:pt>
                      <c:pt idx="1227">
                        <c:v>122800000</c:v>
                      </c:pt>
                      <c:pt idx="1228">
                        <c:v>122900000</c:v>
                      </c:pt>
                      <c:pt idx="1229">
                        <c:v>123000000</c:v>
                      </c:pt>
                      <c:pt idx="1230">
                        <c:v>123100000</c:v>
                      </c:pt>
                      <c:pt idx="1231">
                        <c:v>123200000</c:v>
                      </c:pt>
                      <c:pt idx="1232">
                        <c:v>123300000</c:v>
                      </c:pt>
                      <c:pt idx="1233">
                        <c:v>123400000</c:v>
                      </c:pt>
                      <c:pt idx="1234">
                        <c:v>123500000</c:v>
                      </c:pt>
                      <c:pt idx="1235">
                        <c:v>123600000</c:v>
                      </c:pt>
                      <c:pt idx="1236">
                        <c:v>123700000</c:v>
                      </c:pt>
                      <c:pt idx="1237">
                        <c:v>123800000</c:v>
                      </c:pt>
                      <c:pt idx="1238">
                        <c:v>123900000</c:v>
                      </c:pt>
                      <c:pt idx="1239">
                        <c:v>124000000</c:v>
                      </c:pt>
                      <c:pt idx="1240">
                        <c:v>124100000</c:v>
                      </c:pt>
                      <c:pt idx="1241">
                        <c:v>124200000</c:v>
                      </c:pt>
                      <c:pt idx="1242">
                        <c:v>124300000</c:v>
                      </c:pt>
                      <c:pt idx="1243">
                        <c:v>124400000</c:v>
                      </c:pt>
                      <c:pt idx="1244">
                        <c:v>124500000</c:v>
                      </c:pt>
                      <c:pt idx="1245">
                        <c:v>124600000</c:v>
                      </c:pt>
                      <c:pt idx="1246">
                        <c:v>124700000</c:v>
                      </c:pt>
                      <c:pt idx="1247">
                        <c:v>124800000</c:v>
                      </c:pt>
                      <c:pt idx="1248">
                        <c:v>124900000</c:v>
                      </c:pt>
                      <c:pt idx="1249">
                        <c:v>125000000</c:v>
                      </c:pt>
                      <c:pt idx="1250">
                        <c:v>125100000</c:v>
                      </c:pt>
                      <c:pt idx="1251">
                        <c:v>125200000</c:v>
                      </c:pt>
                      <c:pt idx="1252">
                        <c:v>125300000</c:v>
                      </c:pt>
                      <c:pt idx="1253">
                        <c:v>125400000</c:v>
                      </c:pt>
                      <c:pt idx="1254">
                        <c:v>125500000</c:v>
                      </c:pt>
                      <c:pt idx="1255">
                        <c:v>125600000</c:v>
                      </c:pt>
                      <c:pt idx="1256">
                        <c:v>125700000</c:v>
                      </c:pt>
                      <c:pt idx="1257">
                        <c:v>125800000</c:v>
                      </c:pt>
                      <c:pt idx="1258">
                        <c:v>125900000</c:v>
                      </c:pt>
                      <c:pt idx="1259">
                        <c:v>126000000</c:v>
                      </c:pt>
                      <c:pt idx="1260">
                        <c:v>126100000</c:v>
                      </c:pt>
                      <c:pt idx="1261">
                        <c:v>126200000</c:v>
                      </c:pt>
                      <c:pt idx="1262">
                        <c:v>126300000</c:v>
                      </c:pt>
                      <c:pt idx="1263">
                        <c:v>126400000</c:v>
                      </c:pt>
                      <c:pt idx="1264">
                        <c:v>126500000</c:v>
                      </c:pt>
                      <c:pt idx="1265">
                        <c:v>126600000</c:v>
                      </c:pt>
                      <c:pt idx="1266">
                        <c:v>126700000</c:v>
                      </c:pt>
                      <c:pt idx="1267">
                        <c:v>126800000</c:v>
                      </c:pt>
                      <c:pt idx="1268">
                        <c:v>126900000</c:v>
                      </c:pt>
                      <c:pt idx="1269">
                        <c:v>127000000</c:v>
                      </c:pt>
                      <c:pt idx="1270">
                        <c:v>127100000</c:v>
                      </c:pt>
                      <c:pt idx="1271">
                        <c:v>127200000</c:v>
                      </c:pt>
                      <c:pt idx="1272">
                        <c:v>127300000</c:v>
                      </c:pt>
                      <c:pt idx="1273">
                        <c:v>127400000</c:v>
                      </c:pt>
                      <c:pt idx="1274">
                        <c:v>127500000</c:v>
                      </c:pt>
                      <c:pt idx="1275">
                        <c:v>127600000</c:v>
                      </c:pt>
                      <c:pt idx="1276">
                        <c:v>127700000</c:v>
                      </c:pt>
                      <c:pt idx="1277">
                        <c:v>127800000</c:v>
                      </c:pt>
                      <c:pt idx="1278">
                        <c:v>127900000</c:v>
                      </c:pt>
                      <c:pt idx="1279">
                        <c:v>128000000</c:v>
                      </c:pt>
                      <c:pt idx="1280">
                        <c:v>128100000</c:v>
                      </c:pt>
                      <c:pt idx="1281">
                        <c:v>128200000</c:v>
                      </c:pt>
                      <c:pt idx="1282">
                        <c:v>128300000</c:v>
                      </c:pt>
                      <c:pt idx="1283">
                        <c:v>128400000</c:v>
                      </c:pt>
                      <c:pt idx="1284">
                        <c:v>128500000</c:v>
                      </c:pt>
                      <c:pt idx="1285">
                        <c:v>128600000</c:v>
                      </c:pt>
                      <c:pt idx="1286">
                        <c:v>128700000</c:v>
                      </c:pt>
                      <c:pt idx="1287">
                        <c:v>128800000</c:v>
                      </c:pt>
                      <c:pt idx="1288">
                        <c:v>128900000</c:v>
                      </c:pt>
                      <c:pt idx="1289">
                        <c:v>129000000</c:v>
                      </c:pt>
                      <c:pt idx="1290">
                        <c:v>129100000</c:v>
                      </c:pt>
                      <c:pt idx="1291">
                        <c:v>129200000</c:v>
                      </c:pt>
                      <c:pt idx="1292">
                        <c:v>129300000</c:v>
                      </c:pt>
                      <c:pt idx="1293">
                        <c:v>129400000</c:v>
                      </c:pt>
                      <c:pt idx="1294">
                        <c:v>129500000</c:v>
                      </c:pt>
                      <c:pt idx="1295">
                        <c:v>129600000</c:v>
                      </c:pt>
                      <c:pt idx="1296">
                        <c:v>129700000</c:v>
                      </c:pt>
                      <c:pt idx="1297">
                        <c:v>129800000</c:v>
                      </c:pt>
                      <c:pt idx="1298">
                        <c:v>129900000</c:v>
                      </c:pt>
                      <c:pt idx="1299">
                        <c:v>130000000</c:v>
                      </c:pt>
                      <c:pt idx="1300">
                        <c:v>130100000</c:v>
                      </c:pt>
                      <c:pt idx="1301">
                        <c:v>130200000</c:v>
                      </c:pt>
                      <c:pt idx="1302">
                        <c:v>130300000</c:v>
                      </c:pt>
                      <c:pt idx="1303">
                        <c:v>130400000</c:v>
                      </c:pt>
                      <c:pt idx="1304">
                        <c:v>130500000</c:v>
                      </c:pt>
                      <c:pt idx="1305">
                        <c:v>130600000</c:v>
                      </c:pt>
                      <c:pt idx="1306">
                        <c:v>130700000</c:v>
                      </c:pt>
                      <c:pt idx="1307">
                        <c:v>130800000</c:v>
                      </c:pt>
                      <c:pt idx="1308">
                        <c:v>130900000</c:v>
                      </c:pt>
                      <c:pt idx="1309">
                        <c:v>131000000</c:v>
                      </c:pt>
                      <c:pt idx="1310">
                        <c:v>131100000</c:v>
                      </c:pt>
                      <c:pt idx="1311">
                        <c:v>131200000</c:v>
                      </c:pt>
                      <c:pt idx="1312">
                        <c:v>131300000</c:v>
                      </c:pt>
                      <c:pt idx="1313">
                        <c:v>131400000</c:v>
                      </c:pt>
                      <c:pt idx="1314">
                        <c:v>131500000</c:v>
                      </c:pt>
                      <c:pt idx="1315">
                        <c:v>131600000</c:v>
                      </c:pt>
                      <c:pt idx="1316">
                        <c:v>131700000</c:v>
                      </c:pt>
                      <c:pt idx="1317">
                        <c:v>131800000</c:v>
                      </c:pt>
                      <c:pt idx="1318">
                        <c:v>131900000</c:v>
                      </c:pt>
                      <c:pt idx="1319">
                        <c:v>132000000</c:v>
                      </c:pt>
                      <c:pt idx="1320">
                        <c:v>132100000</c:v>
                      </c:pt>
                      <c:pt idx="1321">
                        <c:v>132200000</c:v>
                      </c:pt>
                      <c:pt idx="1322">
                        <c:v>132300000</c:v>
                      </c:pt>
                      <c:pt idx="1323">
                        <c:v>132400000</c:v>
                      </c:pt>
                      <c:pt idx="1324">
                        <c:v>132500000</c:v>
                      </c:pt>
                      <c:pt idx="1325">
                        <c:v>132600000</c:v>
                      </c:pt>
                      <c:pt idx="1326">
                        <c:v>132700000</c:v>
                      </c:pt>
                      <c:pt idx="1327">
                        <c:v>132800000</c:v>
                      </c:pt>
                      <c:pt idx="1328">
                        <c:v>132900000</c:v>
                      </c:pt>
                      <c:pt idx="1329">
                        <c:v>133000000</c:v>
                      </c:pt>
                      <c:pt idx="1330">
                        <c:v>133100000</c:v>
                      </c:pt>
                      <c:pt idx="1331">
                        <c:v>133200000</c:v>
                      </c:pt>
                      <c:pt idx="1332">
                        <c:v>133300000</c:v>
                      </c:pt>
                      <c:pt idx="1333">
                        <c:v>133400000</c:v>
                      </c:pt>
                      <c:pt idx="1334">
                        <c:v>133500000</c:v>
                      </c:pt>
                      <c:pt idx="1335">
                        <c:v>133600000</c:v>
                      </c:pt>
                      <c:pt idx="1336">
                        <c:v>133700000</c:v>
                      </c:pt>
                      <c:pt idx="1337">
                        <c:v>133800000</c:v>
                      </c:pt>
                      <c:pt idx="1338">
                        <c:v>133900000</c:v>
                      </c:pt>
                      <c:pt idx="1339">
                        <c:v>134000000</c:v>
                      </c:pt>
                      <c:pt idx="1340">
                        <c:v>134100000</c:v>
                      </c:pt>
                      <c:pt idx="1341">
                        <c:v>134200000</c:v>
                      </c:pt>
                      <c:pt idx="1342">
                        <c:v>134300000</c:v>
                      </c:pt>
                      <c:pt idx="1343">
                        <c:v>134400000</c:v>
                      </c:pt>
                      <c:pt idx="1344">
                        <c:v>134500000</c:v>
                      </c:pt>
                      <c:pt idx="1345">
                        <c:v>134600000</c:v>
                      </c:pt>
                      <c:pt idx="1346">
                        <c:v>134700000</c:v>
                      </c:pt>
                      <c:pt idx="1347">
                        <c:v>134800000</c:v>
                      </c:pt>
                      <c:pt idx="1348">
                        <c:v>134900000</c:v>
                      </c:pt>
                      <c:pt idx="1349">
                        <c:v>135000000</c:v>
                      </c:pt>
                      <c:pt idx="1350">
                        <c:v>135100000</c:v>
                      </c:pt>
                      <c:pt idx="1351">
                        <c:v>135200000</c:v>
                      </c:pt>
                      <c:pt idx="1352">
                        <c:v>135300000</c:v>
                      </c:pt>
                      <c:pt idx="1353">
                        <c:v>135400000</c:v>
                      </c:pt>
                      <c:pt idx="1354">
                        <c:v>135500000</c:v>
                      </c:pt>
                      <c:pt idx="1355">
                        <c:v>135600000</c:v>
                      </c:pt>
                      <c:pt idx="1356">
                        <c:v>135700000</c:v>
                      </c:pt>
                      <c:pt idx="1357">
                        <c:v>135800000</c:v>
                      </c:pt>
                      <c:pt idx="1358">
                        <c:v>135900000</c:v>
                      </c:pt>
                      <c:pt idx="1359">
                        <c:v>136000000</c:v>
                      </c:pt>
                      <c:pt idx="1360">
                        <c:v>136100000</c:v>
                      </c:pt>
                      <c:pt idx="1361">
                        <c:v>136200000</c:v>
                      </c:pt>
                      <c:pt idx="1362">
                        <c:v>136300000</c:v>
                      </c:pt>
                      <c:pt idx="1363">
                        <c:v>136400000</c:v>
                      </c:pt>
                      <c:pt idx="1364">
                        <c:v>136500000</c:v>
                      </c:pt>
                      <c:pt idx="1365">
                        <c:v>136600000</c:v>
                      </c:pt>
                      <c:pt idx="1366">
                        <c:v>136700000</c:v>
                      </c:pt>
                      <c:pt idx="1367">
                        <c:v>136800000</c:v>
                      </c:pt>
                      <c:pt idx="1368">
                        <c:v>136900000</c:v>
                      </c:pt>
                      <c:pt idx="1369">
                        <c:v>137000000</c:v>
                      </c:pt>
                      <c:pt idx="1370">
                        <c:v>137100000</c:v>
                      </c:pt>
                      <c:pt idx="1371">
                        <c:v>137200000</c:v>
                      </c:pt>
                      <c:pt idx="1372">
                        <c:v>137300000</c:v>
                      </c:pt>
                      <c:pt idx="1373">
                        <c:v>137400000</c:v>
                      </c:pt>
                      <c:pt idx="1374">
                        <c:v>137500000</c:v>
                      </c:pt>
                      <c:pt idx="1375">
                        <c:v>137600000</c:v>
                      </c:pt>
                      <c:pt idx="1376">
                        <c:v>137700000</c:v>
                      </c:pt>
                      <c:pt idx="1377">
                        <c:v>137800000</c:v>
                      </c:pt>
                      <c:pt idx="1378">
                        <c:v>137900000</c:v>
                      </c:pt>
                      <c:pt idx="1379">
                        <c:v>138000000</c:v>
                      </c:pt>
                      <c:pt idx="1380">
                        <c:v>138100000</c:v>
                      </c:pt>
                      <c:pt idx="1381">
                        <c:v>138200000</c:v>
                      </c:pt>
                      <c:pt idx="1382">
                        <c:v>138300000</c:v>
                      </c:pt>
                      <c:pt idx="1383">
                        <c:v>138400000</c:v>
                      </c:pt>
                      <c:pt idx="1384">
                        <c:v>138500000</c:v>
                      </c:pt>
                      <c:pt idx="1385">
                        <c:v>138600000</c:v>
                      </c:pt>
                      <c:pt idx="1386">
                        <c:v>138700000</c:v>
                      </c:pt>
                      <c:pt idx="1387">
                        <c:v>138800000</c:v>
                      </c:pt>
                      <c:pt idx="1388">
                        <c:v>138900000</c:v>
                      </c:pt>
                      <c:pt idx="1389">
                        <c:v>139000000</c:v>
                      </c:pt>
                      <c:pt idx="1390">
                        <c:v>139100000</c:v>
                      </c:pt>
                      <c:pt idx="1391">
                        <c:v>139200000</c:v>
                      </c:pt>
                      <c:pt idx="1392">
                        <c:v>139300000</c:v>
                      </c:pt>
                      <c:pt idx="1393">
                        <c:v>139400000</c:v>
                      </c:pt>
                      <c:pt idx="1394">
                        <c:v>139500000</c:v>
                      </c:pt>
                      <c:pt idx="1395">
                        <c:v>139600000</c:v>
                      </c:pt>
                      <c:pt idx="1396">
                        <c:v>139700000</c:v>
                      </c:pt>
                      <c:pt idx="1397">
                        <c:v>139800000</c:v>
                      </c:pt>
                      <c:pt idx="1398">
                        <c:v>139900000</c:v>
                      </c:pt>
                      <c:pt idx="1399">
                        <c:v>140000000</c:v>
                      </c:pt>
                      <c:pt idx="1400">
                        <c:v>140100000</c:v>
                      </c:pt>
                      <c:pt idx="1401">
                        <c:v>140200000</c:v>
                      </c:pt>
                      <c:pt idx="1402">
                        <c:v>140300000</c:v>
                      </c:pt>
                      <c:pt idx="1403">
                        <c:v>140400000</c:v>
                      </c:pt>
                      <c:pt idx="1404">
                        <c:v>140500000</c:v>
                      </c:pt>
                      <c:pt idx="1405">
                        <c:v>140600000</c:v>
                      </c:pt>
                      <c:pt idx="1406">
                        <c:v>140700000</c:v>
                      </c:pt>
                      <c:pt idx="1407">
                        <c:v>140800000</c:v>
                      </c:pt>
                      <c:pt idx="1408">
                        <c:v>140900000</c:v>
                      </c:pt>
                      <c:pt idx="1409">
                        <c:v>141000000</c:v>
                      </c:pt>
                      <c:pt idx="1410">
                        <c:v>141100000</c:v>
                      </c:pt>
                      <c:pt idx="1411">
                        <c:v>141200000</c:v>
                      </c:pt>
                      <c:pt idx="1412">
                        <c:v>141300000</c:v>
                      </c:pt>
                      <c:pt idx="1413">
                        <c:v>141400000</c:v>
                      </c:pt>
                      <c:pt idx="1414">
                        <c:v>141500000</c:v>
                      </c:pt>
                      <c:pt idx="1415">
                        <c:v>141600000</c:v>
                      </c:pt>
                      <c:pt idx="1416">
                        <c:v>141700000</c:v>
                      </c:pt>
                      <c:pt idx="1417">
                        <c:v>141800000</c:v>
                      </c:pt>
                      <c:pt idx="1418">
                        <c:v>141900000</c:v>
                      </c:pt>
                      <c:pt idx="1419">
                        <c:v>142000000</c:v>
                      </c:pt>
                      <c:pt idx="1420">
                        <c:v>142100000</c:v>
                      </c:pt>
                      <c:pt idx="1421">
                        <c:v>142200000</c:v>
                      </c:pt>
                      <c:pt idx="1422">
                        <c:v>142300000</c:v>
                      </c:pt>
                      <c:pt idx="1423">
                        <c:v>142400000</c:v>
                      </c:pt>
                      <c:pt idx="1424">
                        <c:v>142500000</c:v>
                      </c:pt>
                      <c:pt idx="1425">
                        <c:v>142600000</c:v>
                      </c:pt>
                      <c:pt idx="1426">
                        <c:v>142700000</c:v>
                      </c:pt>
                      <c:pt idx="1427">
                        <c:v>142800000</c:v>
                      </c:pt>
                      <c:pt idx="1428">
                        <c:v>142900000</c:v>
                      </c:pt>
                      <c:pt idx="1429">
                        <c:v>143000000</c:v>
                      </c:pt>
                      <c:pt idx="1430">
                        <c:v>143100000</c:v>
                      </c:pt>
                      <c:pt idx="1431">
                        <c:v>143200000</c:v>
                      </c:pt>
                      <c:pt idx="1432">
                        <c:v>143300000</c:v>
                      </c:pt>
                      <c:pt idx="1433">
                        <c:v>143400000</c:v>
                      </c:pt>
                      <c:pt idx="1434">
                        <c:v>143500000</c:v>
                      </c:pt>
                      <c:pt idx="1435">
                        <c:v>143600000</c:v>
                      </c:pt>
                      <c:pt idx="1436">
                        <c:v>143700000</c:v>
                      </c:pt>
                      <c:pt idx="1437">
                        <c:v>143800000</c:v>
                      </c:pt>
                      <c:pt idx="1438">
                        <c:v>143900000</c:v>
                      </c:pt>
                      <c:pt idx="1439">
                        <c:v>144000000</c:v>
                      </c:pt>
                      <c:pt idx="1440">
                        <c:v>144100000</c:v>
                      </c:pt>
                      <c:pt idx="1441">
                        <c:v>144200000</c:v>
                      </c:pt>
                      <c:pt idx="1442">
                        <c:v>144300000</c:v>
                      </c:pt>
                      <c:pt idx="1443">
                        <c:v>144400000</c:v>
                      </c:pt>
                      <c:pt idx="1444">
                        <c:v>144500000</c:v>
                      </c:pt>
                      <c:pt idx="1445">
                        <c:v>144600000</c:v>
                      </c:pt>
                      <c:pt idx="1446">
                        <c:v>144700000</c:v>
                      </c:pt>
                      <c:pt idx="1447">
                        <c:v>144800000</c:v>
                      </c:pt>
                      <c:pt idx="1448">
                        <c:v>144900000</c:v>
                      </c:pt>
                      <c:pt idx="1449">
                        <c:v>145000000</c:v>
                      </c:pt>
                      <c:pt idx="1450">
                        <c:v>145100000</c:v>
                      </c:pt>
                      <c:pt idx="1451">
                        <c:v>145200000</c:v>
                      </c:pt>
                      <c:pt idx="1452">
                        <c:v>145300000</c:v>
                      </c:pt>
                      <c:pt idx="1453">
                        <c:v>145400000</c:v>
                      </c:pt>
                      <c:pt idx="1454">
                        <c:v>145500000</c:v>
                      </c:pt>
                      <c:pt idx="1455">
                        <c:v>145600000</c:v>
                      </c:pt>
                      <c:pt idx="1456">
                        <c:v>145700000</c:v>
                      </c:pt>
                      <c:pt idx="1457">
                        <c:v>145800000</c:v>
                      </c:pt>
                      <c:pt idx="1458">
                        <c:v>145900000</c:v>
                      </c:pt>
                      <c:pt idx="1459">
                        <c:v>146000000</c:v>
                      </c:pt>
                      <c:pt idx="1460">
                        <c:v>146100000</c:v>
                      </c:pt>
                      <c:pt idx="1461">
                        <c:v>146200000</c:v>
                      </c:pt>
                      <c:pt idx="1462">
                        <c:v>146300000</c:v>
                      </c:pt>
                      <c:pt idx="1463">
                        <c:v>146400000</c:v>
                      </c:pt>
                      <c:pt idx="1464">
                        <c:v>146500000</c:v>
                      </c:pt>
                      <c:pt idx="1465">
                        <c:v>146600000</c:v>
                      </c:pt>
                      <c:pt idx="1466">
                        <c:v>146700000</c:v>
                      </c:pt>
                      <c:pt idx="1467">
                        <c:v>146800000</c:v>
                      </c:pt>
                      <c:pt idx="1468">
                        <c:v>146900000</c:v>
                      </c:pt>
                      <c:pt idx="1469">
                        <c:v>147000000</c:v>
                      </c:pt>
                      <c:pt idx="1470">
                        <c:v>147100000</c:v>
                      </c:pt>
                      <c:pt idx="1471">
                        <c:v>147200000</c:v>
                      </c:pt>
                      <c:pt idx="1472">
                        <c:v>147300000</c:v>
                      </c:pt>
                      <c:pt idx="1473">
                        <c:v>147400000</c:v>
                      </c:pt>
                      <c:pt idx="1474">
                        <c:v>147500000</c:v>
                      </c:pt>
                      <c:pt idx="1475">
                        <c:v>147600000</c:v>
                      </c:pt>
                      <c:pt idx="1476">
                        <c:v>147700000</c:v>
                      </c:pt>
                      <c:pt idx="1477">
                        <c:v>147800000</c:v>
                      </c:pt>
                      <c:pt idx="1478">
                        <c:v>147900000</c:v>
                      </c:pt>
                      <c:pt idx="1479">
                        <c:v>148000000</c:v>
                      </c:pt>
                      <c:pt idx="1480">
                        <c:v>148100000</c:v>
                      </c:pt>
                      <c:pt idx="1481">
                        <c:v>148200000</c:v>
                      </c:pt>
                      <c:pt idx="1482">
                        <c:v>148300000</c:v>
                      </c:pt>
                      <c:pt idx="1483">
                        <c:v>148400000</c:v>
                      </c:pt>
                      <c:pt idx="1484">
                        <c:v>148500000</c:v>
                      </c:pt>
                      <c:pt idx="1485">
                        <c:v>148600000</c:v>
                      </c:pt>
                      <c:pt idx="1486">
                        <c:v>148700000</c:v>
                      </c:pt>
                      <c:pt idx="1487">
                        <c:v>148800000</c:v>
                      </c:pt>
                      <c:pt idx="1488">
                        <c:v>148900000</c:v>
                      </c:pt>
                      <c:pt idx="1489">
                        <c:v>149000000</c:v>
                      </c:pt>
                      <c:pt idx="1490">
                        <c:v>149100000</c:v>
                      </c:pt>
                      <c:pt idx="1491">
                        <c:v>149200000</c:v>
                      </c:pt>
                      <c:pt idx="1492">
                        <c:v>149300000</c:v>
                      </c:pt>
                      <c:pt idx="1493">
                        <c:v>149400000</c:v>
                      </c:pt>
                      <c:pt idx="1494">
                        <c:v>149500000</c:v>
                      </c:pt>
                      <c:pt idx="1495">
                        <c:v>149600000</c:v>
                      </c:pt>
                      <c:pt idx="1496">
                        <c:v>149700000</c:v>
                      </c:pt>
                      <c:pt idx="1497">
                        <c:v>149800000</c:v>
                      </c:pt>
                      <c:pt idx="1498">
                        <c:v>149900000</c:v>
                      </c:pt>
                      <c:pt idx="1499">
                        <c:v>150000000</c:v>
                      </c:pt>
                      <c:pt idx="1500">
                        <c:v>150100000</c:v>
                      </c:pt>
                      <c:pt idx="1501">
                        <c:v>150200000</c:v>
                      </c:pt>
                      <c:pt idx="1502">
                        <c:v>150300000</c:v>
                      </c:pt>
                      <c:pt idx="1503">
                        <c:v>150400000</c:v>
                      </c:pt>
                      <c:pt idx="1504">
                        <c:v>150500000</c:v>
                      </c:pt>
                      <c:pt idx="1505">
                        <c:v>150600000</c:v>
                      </c:pt>
                      <c:pt idx="1506">
                        <c:v>150700000</c:v>
                      </c:pt>
                      <c:pt idx="1507">
                        <c:v>150800000</c:v>
                      </c:pt>
                      <c:pt idx="1508">
                        <c:v>150900000</c:v>
                      </c:pt>
                      <c:pt idx="1509">
                        <c:v>151000000</c:v>
                      </c:pt>
                      <c:pt idx="1510">
                        <c:v>151100000</c:v>
                      </c:pt>
                      <c:pt idx="1511">
                        <c:v>151200000</c:v>
                      </c:pt>
                      <c:pt idx="1512">
                        <c:v>151300000</c:v>
                      </c:pt>
                      <c:pt idx="1513">
                        <c:v>151400000</c:v>
                      </c:pt>
                      <c:pt idx="1514">
                        <c:v>151500000</c:v>
                      </c:pt>
                      <c:pt idx="1515">
                        <c:v>151600000</c:v>
                      </c:pt>
                      <c:pt idx="1516">
                        <c:v>151700000</c:v>
                      </c:pt>
                      <c:pt idx="1517">
                        <c:v>151800000</c:v>
                      </c:pt>
                      <c:pt idx="1518">
                        <c:v>151900000</c:v>
                      </c:pt>
                      <c:pt idx="1519">
                        <c:v>152000000</c:v>
                      </c:pt>
                      <c:pt idx="1520">
                        <c:v>152100000</c:v>
                      </c:pt>
                      <c:pt idx="1521">
                        <c:v>152200000</c:v>
                      </c:pt>
                      <c:pt idx="1522">
                        <c:v>152300000</c:v>
                      </c:pt>
                      <c:pt idx="1523">
                        <c:v>152400000</c:v>
                      </c:pt>
                      <c:pt idx="1524">
                        <c:v>152500000</c:v>
                      </c:pt>
                      <c:pt idx="1525">
                        <c:v>152600000</c:v>
                      </c:pt>
                      <c:pt idx="1526">
                        <c:v>152700000</c:v>
                      </c:pt>
                      <c:pt idx="1527">
                        <c:v>152800000</c:v>
                      </c:pt>
                      <c:pt idx="1528">
                        <c:v>152900000</c:v>
                      </c:pt>
                      <c:pt idx="1529">
                        <c:v>153000000</c:v>
                      </c:pt>
                      <c:pt idx="1530">
                        <c:v>153100000</c:v>
                      </c:pt>
                      <c:pt idx="1531">
                        <c:v>153200000</c:v>
                      </c:pt>
                      <c:pt idx="1532">
                        <c:v>153300000</c:v>
                      </c:pt>
                      <c:pt idx="1533">
                        <c:v>153400000</c:v>
                      </c:pt>
                      <c:pt idx="1534">
                        <c:v>153500000</c:v>
                      </c:pt>
                      <c:pt idx="1535">
                        <c:v>153600000</c:v>
                      </c:pt>
                      <c:pt idx="1536">
                        <c:v>153700000</c:v>
                      </c:pt>
                      <c:pt idx="1537">
                        <c:v>153800000</c:v>
                      </c:pt>
                      <c:pt idx="1538">
                        <c:v>153900000</c:v>
                      </c:pt>
                      <c:pt idx="1539">
                        <c:v>154000000</c:v>
                      </c:pt>
                      <c:pt idx="1540">
                        <c:v>154100000</c:v>
                      </c:pt>
                      <c:pt idx="1541">
                        <c:v>154200000</c:v>
                      </c:pt>
                      <c:pt idx="1542">
                        <c:v>154300000</c:v>
                      </c:pt>
                      <c:pt idx="1543">
                        <c:v>154400000</c:v>
                      </c:pt>
                      <c:pt idx="1544">
                        <c:v>154500000</c:v>
                      </c:pt>
                      <c:pt idx="1545">
                        <c:v>154600000</c:v>
                      </c:pt>
                      <c:pt idx="1546">
                        <c:v>154700000</c:v>
                      </c:pt>
                      <c:pt idx="1547">
                        <c:v>154800000</c:v>
                      </c:pt>
                      <c:pt idx="1548">
                        <c:v>154900000</c:v>
                      </c:pt>
                      <c:pt idx="1549">
                        <c:v>155000000</c:v>
                      </c:pt>
                      <c:pt idx="1550">
                        <c:v>155100000</c:v>
                      </c:pt>
                      <c:pt idx="1551">
                        <c:v>155200000</c:v>
                      </c:pt>
                      <c:pt idx="1552">
                        <c:v>155300000</c:v>
                      </c:pt>
                      <c:pt idx="1553">
                        <c:v>155400000</c:v>
                      </c:pt>
                      <c:pt idx="1554">
                        <c:v>155500000</c:v>
                      </c:pt>
                      <c:pt idx="1555">
                        <c:v>155600000</c:v>
                      </c:pt>
                      <c:pt idx="1556">
                        <c:v>155700000</c:v>
                      </c:pt>
                      <c:pt idx="1557">
                        <c:v>155800000</c:v>
                      </c:pt>
                      <c:pt idx="1558">
                        <c:v>155900000</c:v>
                      </c:pt>
                      <c:pt idx="1559">
                        <c:v>156000000</c:v>
                      </c:pt>
                      <c:pt idx="1560">
                        <c:v>156100000</c:v>
                      </c:pt>
                      <c:pt idx="1561">
                        <c:v>156200000</c:v>
                      </c:pt>
                      <c:pt idx="1562">
                        <c:v>156300000</c:v>
                      </c:pt>
                      <c:pt idx="1563">
                        <c:v>156400000</c:v>
                      </c:pt>
                      <c:pt idx="1564">
                        <c:v>156500000</c:v>
                      </c:pt>
                      <c:pt idx="1565">
                        <c:v>156600000</c:v>
                      </c:pt>
                      <c:pt idx="1566">
                        <c:v>156700000</c:v>
                      </c:pt>
                      <c:pt idx="1567">
                        <c:v>156800000</c:v>
                      </c:pt>
                      <c:pt idx="1568">
                        <c:v>156900000</c:v>
                      </c:pt>
                      <c:pt idx="1569">
                        <c:v>157000000</c:v>
                      </c:pt>
                      <c:pt idx="1570">
                        <c:v>157100000</c:v>
                      </c:pt>
                      <c:pt idx="1571">
                        <c:v>157200000</c:v>
                      </c:pt>
                      <c:pt idx="1572">
                        <c:v>157300000</c:v>
                      </c:pt>
                      <c:pt idx="1573">
                        <c:v>157400000</c:v>
                      </c:pt>
                      <c:pt idx="1574">
                        <c:v>157500000</c:v>
                      </c:pt>
                      <c:pt idx="1575">
                        <c:v>157600000</c:v>
                      </c:pt>
                      <c:pt idx="1576">
                        <c:v>157700000</c:v>
                      </c:pt>
                      <c:pt idx="1577">
                        <c:v>157800000</c:v>
                      </c:pt>
                      <c:pt idx="1578">
                        <c:v>157900000</c:v>
                      </c:pt>
                      <c:pt idx="1579">
                        <c:v>158000000</c:v>
                      </c:pt>
                      <c:pt idx="1580">
                        <c:v>158100000</c:v>
                      </c:pt>
                      <c:pt idx="1581">
                        <c:v>158200000</c:v>
                      </c:pt>
                      <c:pt idx="1582">
                        <c:v>158300000</c:v>
                      </c:pt>
                      <c:pt idx="1583">
                        <c:v>158400000</c:v>
                      </c:pt>
                      <c:pt idx="1584">
                        <c:v>158500000</c:v>
                      </c:pt>
                      <c:pt idx="1585">
                        <c:v>158600000</c:v>
                      </c:pt>
                      <c:pt idx="1586">
                        <c:v>158700000</c:v>
                      </c:pt>
                      <c:pt idx="1587">
                        <c:v>158800000</c:v>
                      </c:pt>
                      <c:pt idx="1588">
                        <c:v>158900000</c:v>
                      </c:pt>
                      <c:pt idx="1589">
                        <c:v>159000000</c:v>
                      </c:pt>
                      <c:pt idx="1590">
                        <c:v>159100000</c:v>
                      </c:pt>
                      <c:pt idx="1591">
                        <c:v>159200000</c:v>
                      </c:pt>
                      <c:pt idx="1592">
                        <c:v>159300000</c:v>
                      </c:pt>
                      <c:pt idx="1593">
                        <c:v>159400000</c:v>
                      </c:pt>
                      <c:pt idx="1594">
                        <c:v>159500000</c:v>
                      </c:pt>
                      <c:pt idx="1595">
                        <c:v>159600000</c:v>
                      </c:pt>
                      <c:pt idx="1596">
                        <c:v>159700000</c:v>
                      </c:pt>
                      <c:pt idx="1597">
                        <c:v>159800000</c:v>
                      </c:pt>
                      <c:pt idx="1598">
                        <c:v>159900000</c:v>
                      </c:pt>
                      <c:pt idx="1599">
                        <c:v>160000000</c:v>
                      </c:pt>
                      <c:pt idx="1600">
                        <c:v>160100000</c:v>
                      </c:pt>
                      <c:pt idx="1601">
                        <c:v>160200000</c:v>
                      </c:pt>
                      <c:pt idx="1602">
                        <c:v>160300000</c:v>
                      </c:pt>
                      <c:pt idx="1603">
                        <c:v>160400000</c:v>
                      </c:pt>
                      <c:pt idx="1604">
                        <c:v>160500000</c:v>
                      </c:pt>
                      <c:pt idx="1605">
                        <c:v>160600000</c:v>
                      </c:pt>
                      <c:pt idx="1606">
                        <c:v>160700000</c:v>
                      </c:pt>
                      <c:pt idx="1607">
                        <c:v>160800000</c:v>
                      </c:pt>
                      <c:pt idx="1608">
                        <c:v>160900000</c:v>
                      </c:pt>
                      <c:pt idx="1609">
                        <c:v>161000000</c:v>
                      </c:pt>
                      <c:pt idx="1610">
                        <c:v>161100000</c:v>
                      </c:pt>
                      <c:pt idx="1611">
                        <c:v>161200000</c:v>
                      </c:pt>
                      <c:pt idx="1612">
                        <c:v>161300000</c:v>
                      </c:pt>
                      <c:pt idx="1613">
                        <c:v>161400000</c:v>
                      </c:pt>
                      <c:pt idx="1614">
                        <c:v>161500000</c:v>
                      </c:pt>
                      <c:pt idx="1615">
                        <c:v>161600000</c:v>
                      </c:pt>
                      <c:pt idx="1616">
                        <c:v>161700000</c:v>
                      </c:pt>
                      <c:pt idx="1617">
                        <c:v>161800000</c:v>
                      </c:pt>
                      <c:pt idx="1618">
                        <c:v>161900000</c:v>
                      </c:pt>
                      <c:pt idx="1619">
                        <c:v>162000000</c:v>
                      </c:pt>
                      <c:pt idx="1620">
                        <c:v>162100000</c:v>
                      </c:pt>
                      <c:pt idx="1621">
                        <c:v>162200000</c:v>
                      </c:pt>
                      <c:pt idx="1622">
                        <c:v>162300000</c:v>
                      </c:pt>
                      <c:pt idx="1623">
                        <c:v>162400000</c:v>
                      </c:pt>
                      <c:pt idx="1624">
                        <c:v>162500000</c:v>
                      </c:pt>
                      <c:pt idx="1625">
                        <c:v>162600000</c:v>
                      </c:pt>
                      <c:pt idx="1626">
                        <c:v>162700000</c:v>
                      </c:pt>
                      <c:pt idx="1627">
                        <c:v>162800000</c:v>
                      </c:pt>
                      <c:pt idx="1628">
                        <c:v>162900000</c:v>
                      </c:pt>
                      <c:pt idx="1629">
                        <c:v>163000000</c:v>
                      </c:pt>
                      <c:pt idx="1630">
                        <c:v>163100000</c:v>
                      </c:pt>
                      <c:pt idx="1631">
                        <c:v>163200000</c:v>
                      </c:pt>
                      <c:pt idx="1632">
                        <c:v>163300000</c:v>
                      </c:pt>
                      <c:pt idx="1633">
                        <c:v>163400000</c:v>
                      </c:pt>
                      <c:pt idx="1634">
                        <c:v>163500000</c:v>
                      </c:pt>
                      <c:pt idx="1635">
                        <c:v>163600000</c:v>
                      </c:pt>
                      <c:pt idx="1636">
                        <c:v>163700000</c:v>
                      </c:pt>
                      <c:pt idx="1637">
                        <c:v>163800000</c:v>
                      </c:pt>
                      <c:pt idx="1638">
                        <c:v>163900000</c:v>
                      </c:pt>
                      <c:pt idx="1639">
                        <c:v>164000000</c:v>
                      </c:pt>
                      <c:pt idx="1640">
                        <c:v>164100000</c:v>
                      </c:pt>
                      <c:pt idx="1641">
                        <c:v>164200000</c:v>
                      </c:pt>
                      <c:pt idx="1642">
                        <c:v>164300000</c:v>
                      </c:pt>
                      <c:pt idx="1643">
                        <c:v>164400000</c:v>
                      </c:pt>
                      <c:pt idx="1644">
                        <c:v>164500000</c:v>
                      </c:pt>
                      <c:pt idx="1645">
                        <c:v>164600000</c:v>
                      </c:pt>
                      <c:pt idx="1646">
                        <c:v>164700000</c:v>
                      </c:pt>
                      <c:pt idx="1647">
                        <c:v>164800000</c:v>
                      </c:pt>
                      <c:pt idx="1648">
                        <c:v>164900000</c:v>
                      </c:pt>
                      <c:pt idx="1649">
                        <c:v>165000000</c:v>
                      </c:pt>
                      <c:pt idx="1650">
                        <c:v>165100000</c:v>
                      </c:pt>
                      <c:pt idx="1651">
                        <c:v>165200000</c:v>
                      </c:pt>
                      <c:pt idx="1652">
                        <c:v>165300000</c:v>
                      </c:pt>
                      <c:pt idx="1653">
                        <c:v>165400000</c:v>
                      </c:pt>
                      <c:pt idx="1654">
                        <c:v>165500000</c:v>
                      </c:pt>
                      <c:pt idx="1655">
                        <c:v>165600000</c:v>
                      </c:pt>
                      <c:pt idx="1656">
                        <c:v>165700000</c:v>
                      </c:pt>
                      <c:pt idx="1657">
                        <c:v>165800000</c:v>
                      </c:pt>
                      <c:pt idx="1658">
                        <c:v>165900000</c:v>
                      </c:pt>
                      <c:pt idx="1659">
                        <c:v>166000000</c:v>
                      </c:pt>
                      <c:pt idx="1660">
                        <c:v>166100000</c:v>
                      </c:pt>
                      <c:pt idx="1661">
                        <c:v>166200000</c:v>
                      </c:pt>
                      <c:pt idx="1662">
                        <c:v>166300000</c:v>
                      </c:pt>
                      <c:pt idx="1663">
                        <c:v>166400000</c:v>
                      </c:pt>
                      <c:pt idx="1664">
                        <c:v>166500000</c:v>
                      </c:pt>
                      <c:pt idx="1665">
                        <c:v>166600000</c:v>
                      </c:pt>
                      <c:pt idx="1666">
                        <c:v>166700000</c:v>
                      </c:pt>
                      <c:pt idx="1667">
                        <c:v>166800000</c:v>
                      </c:pt>
                      <c:pt idx="1668">
                        <c:v>166900000</c:v>
                      </c:pt>
                      <c:pt idx="1669">
                        <c:v>167000000</c:v>
                      </c:pt>
                      <c:pt idx="1670">
                        <c:v>167100000</c:v>
                      </c:pt>
                      <c:pt idx="1671">
                        <c:v>167200000</c:v>
                      </c:pt>
                      <c:pt idx="1672">
                        <c:v>167300000</c:v>
                      </c:pt>
                      <c:pt idx="1673">
                        <c:v>167400000</c:v>
                      </c:pt>
                      <c:pt idx="1674">
                        <c:v>167500000</c:v>
                      </c:pt>
                      <c:pt idx="1675">
                        <c:v>167600000</c:v>
                      </c:pt>
                      <c:pt idx="1676">
                        <c:v>167700000</c:v>
                      </c:pt>
                      <c:pt idx="1677">
                        <c:v>167800000</c:v>
                      </c:pt>
                      <c:pt idx="1678">
                        <c:v>167900000</c:v>
                      </c:pt>
                      <c:pt idx="1679">
                        <c:v>168000000</c:v>
                      </c:pt>
                      <c:pt idx="1680">
                        <c:v>168100000</c:v>
                      </c:pt>
                      <c:pt idx="1681">
                        <c:v>168200000</c:v>
                      </c:pt>
                      <c:pt idx="1682">
                        <c:v>168300000</c:v>
                      </c:pt>
                      <c:pt idx="1683">
                        <c:v>168400000</c:v>
                      </c:pt>
                      <c:pt idx="1684">
                        <c:v>168500000</c:v>
                      </c:pt>
                      <c:pt idx="1685">
                        <c:v>168600000</c:v>
                      </c:pt>
                      <c:pt idx="1686">
                        <c:v>168700000</c:v>
                      </c:pt>
                      <c:pt idx="1687">
                        <c:v>168800000</c:v>
                      </c:pt>
                      <c:pt idx="1688">
                        <c:v>168900000</c:v>
                      </c:pt>
                      <c:pt idx="1689">
                        <c:v>169000000</c:v>
                      </c:pt>
                      <c:pt idx="1690">
                        <c:v>169100000</c:v>
                      </c:pt>
                      <c:pt idx="1691">
                        <c:v>169200000</c:v>
                      </c:pt>
                      <c:pt idx="1692">
                        <c:v>169300000</c:v>
                      </c:pt>
                      <c:pt idx="1693">
                        <c:v>169400000</c:v>
                      </c:pt>
                      <c:pt idx="1694">
                        <c:v>169500000</c:v>
                      </c:pt>
                      <c:pt idx="1695">
                        <c:v>169600000</c:v>
                      </c:pt>
                      <c:pt idx="1696">
                        <c:v>169700000</c:v>
                      </c:pt>
                      <c:pt idx="1697">
                        <c:v>169800000</c:v>
                      </c:pt>
                      <c:pt idx="1698">
                        <c:v>169900000</c:v>
                      </c:pt>
                      <c:pt idx="1699">
                        <c:v>170000000</c:v>
                      </c:pt>
                      <c:pt idx="1700">
                        <c:v>170100000</c:v>
                      </c:pt>
                      <c:pt idx="1701">
                        <c:v>170200000</c:v>
                      </c:pt>
                      <c:pt idx="1702">
                        <c:v>170300000</c:v>
                      </c:pt>
                      <c:pt idx="1703">
                        <c:v>170400000</c:v>
                      </c:pt>
                      <c:pt idx="1704">
                        <c:v>170500000</c:v>
                      </c:pt>
                      <c:pt idx="1705">
                        <c:v>170600000</c:v>
                      </c:pt>
                      <c:pt idx="1706">
                        <c:v>170700000</c:v>
                      </c:pt>
                      <c:pt idx="1707">
                        <c:v>170800000</c:v>
                      </c:pt>
                      <c:pt idx="1708">
                        <c:v>170900000</c:v>
                      </c:pt>
                      <c:pt idx="1709">
                        <c:v>171000000</c:v>
                      </c:pt>
                      <c:pt idx="1710">
                        <c:v>171100000</c:v>
                      </c:pt>
                      <c:pt idx="1711">
                        <c:v>171200000</c:v>
                      </c:pt>
                      <c:pt idx="1712">
                        <c:v>171300000</c:v>
                      </c:pt>
                      <c:pt idx="1713">
                        <c:v>171400000</c:v>
                      </c:pt>
                      <c:pt idx="1714">
                        <c:v>171500000</c:v>
                      </c:pt>
                      <c:pt idx="1715">
                        <c:v>171600000</c:v>
                      </c:pt>
                      <c:pt idx="1716">
                        <c:v>171700000</c:v>
                      </c:pt>
                      <c:pt idx="1717">
                        <c:v>171800000</c:v>
                      </c:pt>
                      <c:pt idx="1718">
                        <c:v>171900000</c:v>
                      </c:pt>
                      <c:pt idx="1719">
                        <c:v>172000000</c:v>
                      </c:pt>
                      <c:pt idx="1720">
                        <c:v>172100000</c:v>
                      </c:pt>
                      <c:pt idx="1721">
                        <c:v>172200000</c:v>
                      </c:pt>
                      <c:pt idx="1722">
                        <c:v>172300000</c:v>
                      </c:pt>
                      <c:pt idx="1723">
                        <c:v>172400000</c:v>
                      </c:pt>
                      <c:pt idx="1724">
                        <c:v>172500000</c:v>
                      </c:pt>
                      <c:pt idx="1725">
                        <c:v>172600000</c:v>
                      </c:pt>
                      <c:pt idx="1726">
                        <c:v>172700000</c:v>
                      </c:pt>
                      <c:pt idx="1727">
                        <c:v>172800000</c:v>
                      </c:pt>
                      <c:pt idx="1728">
                        <c:v>172900000</c:v>
                      </c:pt>
                      <c:pt idx="1729">
                        <c:v>173000000</c:v>
                      </c:pt>
                      <c:pt idx="1730">
                        <c:v>173100000</c:v>
                      </c:pt>
                      <c:pt idx="1731">
                        <c:v>173200000</c:v>
                      </c:pt>
                      <c:pt idx="1732">
                        <c:v>173300000</c:v>
                      </c:pt>
                      <c:pt idx="1733">
                        <c:v>173400000</c:v>
                      </c:pt>
                      <c:pt idx="1734">
                        <c:v>173500000</c:v>
                      </c:pt>
                      <c:pt idx="1735">
                        <c:v>173600000</c:v>
                      </c:pt>
                      <c:pt idx="1736">
                        <c:v>173700000</c:v>
                      </c:pt>
                      <c:pt idx="1737">
                        <c:v>173800000</c:v>
                      </c:pt>
                      <c:pt idx="1738">
                        <c:v>173900000</c:v>
                      </c:pt>
                      <c:pt idx="1739">
                        <c:v>174000000</c:v>
                      </c:pt>
                      <c:pt idx="1740">
                        <c:v>174100000</c:v>
                      </c:pt>
                      <c:pt idx="1741">
                        <c:v>174200000</c:v>
                      </c:pt>
                      <c:pt idx="1742">
                        <c:v>174300000</c:v>
                      </c:pt>
                      <c:pt idx="1743">
                        <c:v>174400000</c:v>
                      </c:pt>
                      <c:pt idx="1744">
                        <c:v>174500000</c:v>
                      </c:pt>
                      <c:pt idx="1745">
                        <c:v>174600000</c:v>
                      </c:pt>
                      <c:pt idx="1746">
                        <c:v>174700000</c:v>
                      </c:pt>
                      <c:pt idx="1747">
                        <c:v>174800000</c:v>
                      </c:pt>
                      <c:pt idx="1748">
                        <c:v>174900000</c:v>
                      </c:pt>
                      <c:pt idx="1749">
                        <c:v>175000000</c:v>
                      </c:pt>
                      <c:pt idx="1750">
                        <c:v>175100000</c:v>
                      </c:pt>
                      <c:pt idx="1751">
                        <c:v>175200000</c:v>
                      </c:pt>
                      <c:pt idx="1752">
                        <c:v>175300000</c:v>
                      </c:pt>
                      <c:pt idx="1753">
                        <c:v>175400000</c:v>
                      </c:pt>
                      <c:pt idx="1754">
                        <c:v>175500000</c:v>
                      </c:pt>
                      <c:pt idx="1755">
                        <c:v>175600000</c:v>
                      </c:pt>
                      <c:pt idx="1756">
                        <c:v>175700000</c:v>
                      </c:pt>
                      <c:pt idx="1757">
                        <c:v>175800000</c:v>
                      </c:pt>
                      <c:pt idx="1758">
                        <c:v>175900000</c:v>
                      </c:pt>
                      <c:pt idx="1759">
                        <c:v>176000000</c:v>
                      </c:pt>
                      <c:pt idx="1760">
                        <c:v>176100000</c:v>
                      </c:pt>
                      <c:pt idx="1761">
                        <c:v>176200000</c:v>
                      </c:pt>
                      <c:pt idx="1762">
                        <c:v>176300000</c:v>
                      </c:pt>
                      <c:pt idx="1763">
                        <c:v>176400000</c:v>
                      </c:pt>
                      <c:pt idx="1764">
                        <c:v>176500000</c:v>
                      </c:pt>
                      <c:pt idx="1765">
                        <c:v>176600000</c:v>
                      </c:pt>
                      <c:pt idx="1766">
                        <c:v>176700000</c:v>
                      </c:pt>
                      <c:pt idx="1767">
                        <c:v>176800000</c:v>
                      </c:pt>
                      <c:pt idx="1768">
                        <c:v>176900000</c:v>
                      </c:pt>
                      <c:pt idx="1769">
                        <c:v>177000000</c:v>
                      </c:pt>
                      <c:pt idx="1770">
                        <c:v>177100000</c:v>
                      </c:pt>
                      <c:pt idx="1771">
                        <c:v>177200000</c:v>
                      </c:pt>
                      <c:pt idx="1772">
                        <c:v>177300000</c:v>
                      </c:pt>
                      <c:pt idx="1773">
                        <c:v>177400000</c:v>
                      </c:pt>
                      <c:pt idx="1774">
                        <c:v>177500000</c:v>
                      </c:pt>
                      <c:pt idx="1775">
                        <c:v>177600000</c:v>
                      </c:pt>
                      <c:pt idx="1776">
                        <c:v>177700000</c:v>
                      </c:pt>
                      <c:pt idx="1777">
                        <c:v>177800000</c:v>
                      </c:pt>
                      <c:pt idx="1778">
                        <c:v>177900000</c:v>
                      </c:pt>
                      <c:pt idx="1779">
                        <c:v>178000000</c:v>
                      </c:pt>
                      <c:pt idx="1780">
                        <c:v>178100000</c:v>
                      </c:pt>
                      <c:pt idx="1781">
                        <c:v>178200000</c:v>
                      </c:pt>
                      <c:pt idx="1782">
                        <c:v>178300000</c:v>
                      </c:pt>
                      <c:pt idx="1783">
                        <c:v>178400000</c:v>
                      </c:pt>
                      <c:pt idx="1784">
                        <c:v>178500000</c:v>
                      </c:pt>
                      <c:pt idx="1785">
                        <c:v>178600000</c:v>
                      </c:pt>
                      <c:pt idx="1786">
                        <c:v>178700000</c:v>
                      </c:pt>
                      <c:pt idx="1787">
                        <c:v>178800000</c:v>
                      </c:pt>
                      <c:pt idx="1788">
                        <c:v>178900000</c:v>
                      </c:pt>
                      <c:pt idx="1789">
                        <c:v>179000000</c:v>
                      </c:pt>
                      <c:pt idx="1790">
                        <c:v>179100000</c:v>
                      </c:pt>
                      <c:pt idx="1791">
                        <c:v>179200000</c:v>
                      </c:pt>
                      <c:pt idx="1792">
                        <c:v>179300000</c:v>
                      </c:pt>
                      <c:pt idx="1793">
                        <c:v>179400000</c:v>
                      </c:pt>
                      <c:pt idx="1794">
                        <c:v>179500000</c:v>
                      </c:pt>
                      <c:pt idx="1795">
                        <c:v>179600000</c:v>
                      </c:pt>
                      <c:pt idx="1796">
                        <c:v>179700000</c:v>
                      </c:pt>
                      <c:pt idx="1797">
                        <c:v>179800000</c:v>
                      </c:pt>
                      <c:pt idx="1798">
                        <c:v>179900000</c:v>
                      </c:pt>
                      <c:pt idx="1799">
                        <c:v>180000000</c:v>
                      </c:pt>
                      <c:pt idx="1800">
                        <c:v>180100000</c:v>
                      </c:pt>
                      <c:pt idx="1801">
                        <c:v>180200000</c:v>
                      </c:pt>
                      <c:pt idx="1802">
                        <c:v>180300000</c:v>
                      </c:pt>
                      <c:pt idx="1803">
                        <c:v>180400000</c:v>
                      </c:pt>
                      <c:pt idx="1804">
                        <c:v>180500000</c:v>
                      </c:pt>
                      <c:pt idx="1805">
                        <c:v>180600000</c:v>
                      </c:pt>
                      <c:pt idx="1806">
                        <c:v>180700000</c:v>
                      </c:pt>
                      <c:pt idx="1807">
                        <c:v>180800000</c:v>
                      </c:pt>
                      <c:pt idx="1808">
                        <c:v>180900000</c:v>
                      </c:pt>
                      <c:pt idx="1809">
                        <c:v>181000000</c:v>
                      </c:pt>
                      <c:pt idx="1810">
                        <c:v>181100000</c:v>
                      </c:pt>
                      <c:pt idx="1811">
                        <c:v>181200000</c:v>
                      </c:pt>
                      <c:pt idx="1812">
                        <c:v>181300000</c:v>
                      </c:pt>
                      <c:pt idx="1813">
                        <c:v>181400000</c:v>
                      </c:pt>
                      <c:pt idx="1814">
                        <c:v>181500000</c:v>
                      </c:pt>
                      <c:pt idx="1815">
                        <c:v>181600000</c:v>
                      </c:pt>
                      <c:pt idx="1816">
                        <c:v>181700000</c:v>
                      </c:pt>
                      <c:pt idx="1817">
                        <c:v>181800000</c:v>
                      </c:pt>
                      <c:pt idx="1818">
                        <c:v>181900000</c:v>
                      </c:pt>
                      <c:pt idx="1819">
                        <c:v>182000000</c:v>
                      </c:pt>
                      <c:pt idx="1820">
                        <c:v>182100000</c:v>
                      </c:pt>
                      <c:pt idx="1821">
                        <c:v>182200000</c:v>
                      </c:pt>
                      <c:pt idx="1822">
                        <c:v>182300000</c:v>
                      </c:pt>
                      <c:pt idx="1823">
                        <c:v>182400000</c:v>
                      </c:pt>
                      <c:pt idx="1824">
                        <c:v>182500000</c:v>
                      </c:pt>
                      <c:pt idx="1825">
                        <c:v>182600000</c:v>
                      </c:pt>
                      <c:pt idx="1826">
                        <c:v>182700000</c:v>
                      </c:pt>
                      <c:pt idx="1827">
                        <c:v>182800000</c:v>
                      </c:pt>
                      <c:pt idx="1828">
                        <c:v>182900000</c:v>
                      </c:pt>
                      <c:pt idx="1829">
                        <c:v>183000000</c:v>
                      </c:pt>
                      <c:pt idx="1830">
                        <c:v>183100000</c:v>
                      </c:pt>
                      <c:pt idx="1831">
                        <c:v>183200000</c:v>
                      </c:pt>
                      <c:pt idx="1832">
                        <c:v>183300000</c:v>
                      </c:pt>
                      <c:pt idx="1833">
                        <c:v>183400000</c:v>
                      </c:pt>
                      <c:pt idx="1834">
                        <c:v>183500000</c:v>
                      </c:pt>
                      <c:pt idx="1835">
                        <c:v>183600000</c:v>
                      </c:pt>
                      <c:pt idx="1836">
                        <c:v>183700000</c:v>
                      </c:pt>
                      <c:pt idx="1837">
                        <c:v>183800000</c:v>
                      </c:pt>
                      <c:pt idx="1838">
                        <c:v>183900000</c:v>
                      </c:pt>
                      <c:pt idx="1839">
                        <c:v>184000000</c:v>
                      </c:pt>
                      <c:pt idx="1840">
                        <c:v>184100000</c:v>
                      </c:pt>
                      <c:pt idx="1841">
                        <c:v>184200000</c:v>
                      </c:pt>
                      <c:pt idx="1842">
                        <c:v>184300000</c:v>
                      </c:pt>
                      <c:pt idx="1843">
                        <c:v>184400000</c:v>
                      </c:pt>
                      <c:pt idx="1844">
                        <c:v>184500000</c:v>
                      </c:pt>
                      <c:pt idx="1845">
                        <c:v>184600000</c:v>
                      </c:pt>
                      <c:pt idx="1846">
                        <c:v>184700000</c:v>
                      </c:pt>
                      <c:pt idx="1847">
                        <c:v>184800000</c:v>
                      </c:pt>
                      <c:pt idx="1848">
                        <c:v>184900000</c:v>
                      </c:pt>
                      <c:pt idx="1849">
                        <c:v>185000000</c:v>
                      </c:pt>
                      <c:pt idx="1850">
                        <c:v>185100000</c:v>
                      </c:pt>
                      <c:pt idx="1851">
                        <c:v>185200000</c:v>
                      </c:pt>
                      <c:pt idx="1852">
                        <c:v>185300000</c:v>
                      </c:pt>
                      <c:pt idx="1853">
                        <c:v>185400000</c:v>
                      </c:pt>
                      <c:pt idx="1854">
                        <c:v>185500000</c:v>
                      </c:pt>
                      <c:pt idx="1855">
                        <c:v>185600000</c:v>
                      </c:pt>
                      <c:pt idx="1856">
                        <c:v>185700000</c:v>
                      </c:pt>
                      <c:pt idx="1857">
                        <c:v>185800000</c:v>
                      </c:pt>
                      <c:pt idx="1858">
                        <c:v>185900000</c:v>
                      </c:pt>
                      <c:pt idx="1859">
                        <c:v>186000000</c:v>
                      </c:pt>
                      <c:pt idx="1860">
                        <c:v>186100000</c:v>
                      </c:pt>
                      <c:pt idx="1861">
                        <c:v>186200000</c:v>
                      </c:pt>
                      <c:pt idx="1862">
                        <c:v>186300000</c:v>
                      </c:pt>
                      <c:pt idx="1863">
                        <c:v>186400000</c:v>
                      </c:pt>
                      <c:pt idx="1864">
                        <c:v>186500000</c:v>
                      </c:pt>
                      <c:pt idx="1865">
                        <c:v>186600000</c:v>
                      </c:pt>
                      <c:pt idx="1866">
                        <c:v>186700000</c:v>
                      </c:pt>
                      <c:pt idx="1867">
                        <c:v>186800000</c:v>
                      </c:pt>
                      <c:pt idx="1868">
                        <c:v>186900000</c:v>
                      </c:pt>
                      <c:pt idx="1869">
                        <c:v>187000000</c:v>
                      </c:pt>
                      <c:pt idx="1870">
                        <c:v>187100000</c:v>
                      </c:pt>
                      <c:pt idx="1871">
                        <c:v>187200000</c:v>
                      </c:pt>
                      <c:pt idx="1872">
                        <c:v>187300000</c:v>
                      </c:pt>
                      <c:pt idx="1873">
                        <c:v>187400000</c:v>
                      </c:pt>
                      <c:pt idx="1874">
                        <c:v>187500000</c:v>
                      </c:pt>
                      <c:pt idx="1875">
                        <c:v>187600000</c:v>
                      </c:pt>
                      <c:pt idx="1876">
                        <c:v>187700000</c:v>
                      </c:pt>
                      <c:pt idx="1877">
                        <c:v>187800000</c:v>
                      </c:pt>
                      <c:pt idx="1878">
                        <c:v>187900000</c:v>
                      </c:pt>
                      <c:pt idx="1879">
                        <c:v>188000000</c:v>
                      </c:pt>
                      <c:pt idx="1880">
                        <c:v>188100000</c:v>
                      </c:pt>
                      <c:pt idx="1881">
                        <c:v>188200000</c:v>
                      </c:pt>
                      <c:pt idx="1882">
                        <c:v>188300000</c:v>
                      </c:pt>
                      <c:pt idx="1883">
                        <c:v>188400000</c:v>
                      </c:pt>
                      <c:pt idx="1884">
                        <c:v>188500000</c:v>
                      </c:pt>
                      <c:pt idx="1885">
                        <c:v>188600000</c:v>
                      </c:pt>
                      <c:pt idx="1886">
                        <c:v>188700000</c:v>
                      </c:pt>
                      <c:pt idx="1887">
                        <c:v>188800000</c:v>
                      </c:pt>
                      <c:pt idx="1888">
                        <c:v>188900000</c:v>
                      </c:pt>
                      <c:pt idx="1889">
                        <c:v>189000000</c:v>
                      </c:pt>
                      <c:pt idx="1890">
                        <c:v>189100000</c:v>
                      </c:pt>
                      <c:pt idx="1891">
                        <c:v>189200000</c:v>
                      </c:pt>
                      <c:pt idx="1892">
                        <c:v>189300000</c:v>
                      </c:pt>
                      <c:pt idx="1893">
                        <c:v>189400000</c:v>
                      </c:pt>
                      <c:pt idx="1894">
                        <c:v>189500000</c:v>
                      </c:pt>
                      <c:pt idx="1895">
                        <c:v>189600000</c:v>
                      </c:pt>
                      <c:pt idx="1896">
                        <c:v>189700000</c:v>
                      </c:pt>
                      <c:pt idx="1897">
                        <c:v>189800000</c:v>
                      </c:pt>
                      <c:pt idx="1898">
                        <c:v>189900000</c:v>
                      </c:pt>
                      <c:pt idx="1899">
                        <c:v>190000000</c:v>
                      </c:pt>
                      <c:pt idx="1900">
                        <c:v>190100000</c:v>
                      </c:pt>
                      <c:pt idx="1901">
                        <c:v>190200000</c:v>
                      </c:pt>
                      <c:pt idx="1902">
                        <c:v>190300000</c:v>
                      </c:pt>
                      <c:pt idx="1903">
                        <c:v>190400000</c:v>
                      </c:pt>
                      <c:pt idx="1904">
                        <c:v>190500000</c:v>
                      </c:pt>
                      <c:pt idx="1905">
                        <c:v>190600000</c:v>
                      </c:pt>
                      <c:pt idx="1906">
                        <c:v>190700000</c:v>
                      </c:pt>
                      <c:pt idx="1907">
                        <c:v>190800000</c:v>
                      </c:pt>
                      <c:pt idx="1908">
                        <c:v>190900000</c:v>
                      </c:pt>
                      <c:pt idx="1909">
                        <c:v>191000000</c:v>
                      </c:pt>
                      <c:pt idx="1910">
                        <c:v>191100000</c:v>
                      </c:pt>
                      <c:pt idx="1911">
                        <c:v>191200000</c:v>
                      </c:pt>
                      <c:pt idx="1912">
                        <c:v>191300000</c:v>
                      </c:pt>
                      <c:pt idx="1913">
                        <c:v>191400000</c:v>
                      </c:pt>
                      <c:pt idx="1914">
                        <c:v>191500000</c:v>
                      </c:pt>
                      <c:pt idx="1915">
                        <c:v>191600000</c:v>
                      </c:pt>
                      <c:pt idx="1916">
                        <c:v>191700000</c:v>
                      </c:pt>
                      <c:pt idx="1917">
                        <c:v>191800000</c:v>
                      </c:pt>
                      <c:pt idx="1918">
                        <c:v>191900000</c:v>
                      </c:pt>
                      <c:pt idx="1919">
                        <c:v>192000000</c:v>
                      </c:pt>
                      <c:pt idx="1920">
                        <c:v>192100000</c:v>
                      </c:pt>
                      <c:pt idx="1921">
                        <c:v>192200000</c:v>
                      </c:pt>
                      <c:pt idx="1922">
                        <c:v>192300000</c:v>
                      </c:pt>
                      <c:pt idx="1923">
                        <c:v>192400000</c:v>
                      </c:pt>
                      <c:pt idx="1924">
                        <c:v>192500000</c:v>
                      </c:pt>
                      <c:pt idx="1925">
                        <c:v>192600000</c:v>
                      </c:pt>
                      <c:pt idx="1926">
                        <c:v>192700000</c:v>
                      </c:pt>
                      <c:pt idx="1927">
                        <c:v>192800000</c:v>
                      </c:pt>
                      <c:pt idx="1928">
                        <c:v>192900000</c:v>
                      </c:pt>
                      <c:pt idx="1929">
                        <c:v>193000000</c:v>
                      </c:pt>
                      <c:pt idx="1930">
                        <c:v>193100000</c:v>
                      </c:pt>
                      <c:pt idx="1931">
                        <c:v>193200000</c:v>
                      </c:pt>
                      <c:pt idx="1932">
                        <c:v>193300000</c:v>
                      </c:pt>
                      <c:pt idx="1933">
                        <c:v>193400000</c:v>
                      </c:pt>
                      <c:pt idx="1934">
                        <c:v>193500000</c:v>
                      </c:pt>
                      <c:pt idx="1935">
                        <c:v>193600000</c:v>
                      </c:pt>
                      <c:pt idx="1936">
                        <c:v>193700000</c:v>
                      </c:pt>
                      <c:pt idx="1937">
                        <c:v>193800000</c:v>
                      </c:pt>
                      <c:pt idx="1938">
                        <c:v>193900000</c:v>
                      </c:pt>
                      <c:pt idx="1939">
                        <c:v>194000000</c:v>
                      </c:pt>
                      <c:pt idx="1940">
                        <c:v>194100000</c:v>
                      </c:pt>
                      <c:pt idx="1941">
                        <c:v>194200000</c:v>
                      </c:pt>
                      <c:pt idx="1942">
                        <c:v>194300000</c:v>
                      </c:pt>
                      <c:pt idx="1943">
                        <c:v>194400000</c:v>
                      </c:pt>
                      <c:pt idx="1944">
                        <c:v>194500000</c:v>
                      </c:pt>
                      <c:pt idx="1945">
                        <c:v>194600000</c:v>
                      </c:pt>
                      <c:pt idx="1946">
                        <c:v>194700000</c:v>
                      </c:pt>
                      <c:pt idx="1947">
                        <c:v>194800000</c:v>
                      </c:pt>
                      <c:pt idx="1948">
                        <c:v>194900000</c:v>
                      </c:pt>
                      <c:pt idx="1949">
                        <c:v>195000000</c:v>
                      </c:pt>
                      <c:pt idx="1950">
                        <c:v>195100000</c:v>
                      </c:pt>
                      <c:pt idx="1951">
                        <c:v>195200000</c:v>
                      </c:pt>
                      <c:pt idx="1952">
                        <c:v>195300000</c:v>
                      </c:pt>
                      <c:pt idx="1953">
                        <c:v>195400000</c:v>
                      </c:pt>
                      <c:pt idx="1954">
                        <c:v>195500000</c:v>
                      </c:pt>
                      <c:pt idx="1955">
                        <c:v>195600000</c:v>
                      </c:pt>
                      <c:pt idx="1956">
                        <c:v>195700000</c:v>
                      </c:pt>
                      <c:pt idx="1957">
                        <c:v>195800000</c:v>
                      </c:pt>
                      <c:pt idx="1958">
                        <c:v>195900000</c:v>
                      </c:pt>
                      <c:pt idx="1959">
                        <c:v>196000000</c:v>
                      </c:pt>
                      <c:pt idx="1960">
                        <c:v>196100000</c:v>
                      </c:pt>
                      <c:pt idx="1961">
                        <c:v>196200000</c:v>
                      </c:pt>
                      <c:pt idx="1962">
                        <c:v>196300000</c:v>
                      </c:pt>
                      <c:pt idx="1963">
                        <c:v>196400000</c:v>
                      </c:pt>
                      <c:pt idx="1964">
                        <c:v>196500000</c:v>
                      </c:pt>
                      <c:pt idx="1965">
                        <c:v>196600000</c:v>
                      </c:pt>
                      <c:pt idx="1966">
                        <c:v>196700000</c:v>
                      </c:pt>
                      <c:pt idx="1967">
                        <c:v>196800000</c:v>
                      </c:pt>
                      <c:pt idx="1968">
                        <c:v>196900000</c:v>
                      </c:pt>
                      <c:pt idx="1969">
                        <c:v>197000000</c:v>
                      </c:pt>
                      <c:pt idx="1970">
                        <c:v>197100000</c:v>
                      </c:pt>
                      <c:pt idx="1971">
                        <c:v>197200000</c:v>
                      </c:pt>
                      <c:pt idx="1972">
                        <c:v>197300000</c:v>
                      </c:pt>
                      <c:pt idx="1973">
                        <c:v>197400000</c:v>
                      </c:pt>
                      <c:pt idx="1974">
                        <c:v>197500000</c:v>
                      </c:pt>
                      <c:pt idx="1975">
                        <c:v>197600000</c:v>
                      </c:pt>
                      <c:pt idx="1976">
                        <c:v>197700000</c:v>
                      </c:pt>
                      <c:pt idx="1977">
                        <c:v>197800000</c:v>
                      </c:pt>
                      <c:pt idx="1978">
                        <c:v>197900000</c:v>
                      </c:pt>
                      <c:pt idx="1979">
                        <c:v>198000000</c:v>
                      </c:pt>
                      <c:pt idx="1980">
                        <c:v>198100000</c:v>
                      </c:pt>
                      <c:pt idx="1981">
                        <c:v>198200000</c:v>
                      </c:pt>
                      <c:pt idx="1982">
                        <c:v>198300000</c:v>
                      </c:pt>
                      <c:pt idx="1983">
                        <c:v>198400000</c:v>
                      </c:pt>
                      <c:pt idx="1984">
                        <c:v>198500000</c:v>
                      </c:pt>
                      <c:pt idx="1985">
                        <c:v>198600000</c:v>
                      </c:pt>
                      <c:pt idx="1986">
                        <c:v>198700000</c:v>
                      </c:pt>
                      <c:pt idx="1987">
                        <c:v>198800000</c:v>
                      </c:pt>
                      <c:pt idx="1988">
                        <c:v>198900000</c:v>
                      </c:pt>
                      <c:pt idx="1989">
                        <c:v>199000000</c:v>
                      </c:pt>
                      <c:pt idx="1990">
                        <c:v>199100000</c:v>
                      </c:pt>
                      <c:pt idx="1991">
                        <c:v>199200000</c:v>
                      </c:pt>
                      <c:pt idx="1992">
                        <c:v>199300000</c:v>
                      </c:pt>
                      <c:pt idx="1993">
                        <c:v>199400000</c:v>
                      </c:pt>
                      <c:pt idx="1994">
                        <c:v>199500000</c:v>
                      </c:pt>
                      <c:pt idx="1995">
                        <c:v>199600000</c:v>
                      </c:pt>
                      <c:pt idx="1996">
                        <c:v>199700000</c:v>
                      </c:pt>
                      <c:pt idx="1997">
                        <c:v>199800000</c:v>
                      </c:pt>
                      <c:pt idx="1998">
                        <c:v>199900000</c:v>
                      </c:pt>
                      <c:pt idx="1999">
                        <c:v>200000000</c:v>
                      </c:pt>
                      <c:pt idx="2000">
                        <c:v>200100000</c:v>
                      </c:pt>
                      <c:pt idx="2001">
                        <c:v>200200000</c:v>
                      </c:pt>
                      <c:pt idx="2002">
                        <c:v>200300000</c:v>
                      </c:pt>
                      <c:pt idx="2003">
                        <c:v>200400000</c:v>
                      </c:pt>
                      <c:pt idx="2004">
                        <c:v>200500000</c:v>
                      </c:pt>
                      <c:pt idx="2005">
                        <c:v>200600000</c:v>
                      </c:pt>
                      <c:pt idx="2006">
                        <c:v>200700000</c:v>
                      </c:pt>
                      <c:pt idx="2007">
                        <c:v>200800000</c:v>
                      </c:pt>
                      <c:pt idx="2008">
                        <c:v>200900000</c:v>
                      </c:pt>
                      <c:pt idx="2009">
                        <c:v>201000000</c:v>
                      </c:pt>
                      <c:pt idx="2010">
                        <c:v>201100000</c:v>
                      </c:pt>
                      <c:pt idx="2011">
                        <c:v>201200000</c:v>
                      </c:pt>
                      <c:pt idx="2012">
                        <c:v>201300000</c:v>
                      </c:pt>
                      <c:pt idx="2013">
                        <c:v>201400000</c:v>
                      </c:pt>
                      <c:pt idx="2014">
                        <c:v>201500000</c:v>
                      </c:pt>
                      <c:pt idx="2015">
                        <c:v>201600000</c:v>
                      </c:pt>
                      <c:pt idx="2016">
                        <c:v>201700000</c:v>
                      </c:pt>
                      <c:pt idx="2017">
                        <c:v>201800000</c:v>
                      </c:pt>
                      <c:pt idx="2018">
                        <c:v>201900000</c:v>
                      </c:pt>
                      <c:pt idx="2019">
                        <c:v>202000000</c:v>
                      </c:pt>
                      <c:pt idx="2020">
                        <c:v>202100000</c:v>
                      </c:pt>
                      <c:pt idx="2021">
                        <c:v>202200000</c:v>
                      </c:pt>
                      <c:pt idx="2022">
                        <c:v>202300000</c:v>
                      </c:pt>
                      <c:pt idx="2023">
                        <c:v>202400000</c:v>
                      </c:pt>
                      <c:pt idx="2024">
                        <c:v>202500000</c:v>
                      </c:pt>
                      <c:pt idx="2025">
                        <c:v>202600000</c:v>
                      </c:pt>
                      <c:pt idx="2026">
                        <c:v>202700000</c:v>
                      </c:pt>
                      <c:pt idx="2027">
                        <c:v>202800000</c:v>
                      </c:pt>
                      <c:pt idx="2028">
                        <c:v>202900000</c:v>
                      </c:pt>
                      <c:pt idx="2029">
                        <c:v>203000000</c:v>
                      </c:pt>
                      <c:pt idx="2030">
                        <c:v>203100000</c:v>
                      </c:pt>
                      <c:pt idx="2031">
                        <c:v>203200000</c:v>
                      </c:pt>
                      <c:pt idx="2032">
                        <c:v>203300000</c:v>
                      </c:pt>
                      <c:pt idx="2033">
                        <c:v>203400000</c:v>
                      </c:pt>
                      <c:pt idx="2034">
                        <c:v>203500000</c:v>
                      </c:pt>
                      <c:pt idx="2035">
                        <c:v>203600000</c:v>
                      </c:pt>
                      <c:pt idx="2036">
                        <c:v>203700000</c:v>
                      </c:pt>
                      <c:pt idx="2037">
                        <c:v>203800000</c:v>
                      </c:pt>
                      <c:pt idx="2038">
                        <c:v>203900000</c:v>
                      </c:pt>
                      <c:pt idx="2039">
                        <c:v>204000000</c:v>
                      </c:pt>
                      <c:pt idx="2040">
                        <c:v>204100000</c:v>
                      </c:pt>
                      <c:pt idx="2041">
                        <c:v>204200000</c:v>
                      </c:pt>
                      <c:pt idx="2042">
                        <c:v>204300000</c:v>
                      </c:pt>
                      <c:pt idx="2043">
                        <c:v>204400000</c:v>
                      </c:pt>
                      <c:pt idx="2044">
                        <c:v>204500000</c:v>
                      </c:pt>
                      <c:pt idx="2045">
                        <c:v>204600000</c:v>
                      </c:pt>
                      <c:pt idx="2046">
                        <c:v>204700000</c:v>
                      </c:pt>
                      <c:pt idx="2047">
                        <c:v>204800000</c:v>
                      </c:pt>
                      <c:pt idx="2048">
                        <c:v>204900000</c:v>
                      </c:pt>
                      <c:pt idx="2049">
                        <c:v>205000000</c:v>
                      </c:pt>
                      <c:pt idx="2050">
                        <c:v>205100000</c:v>
                      </c:pt>
                      <c:pt idx="2051">
                        <c:v>205200000</c:v>
                      </c:pt>
                      <c:pt idx="2052">
                        <c:v>205300000</c:v>
                      </c:pt>
                      <c:pt idx="2053">
                        <c:v>205400000</c:v>
                      </c:pt>
                      <c:pt idx="2054">
                        <c:v>205500000</c:v>
                      </c:pt>
                      <c:pt idx="2055">
                        <c:v>205600000</c:v>
                      </c:pt>
                      <c:pt idx="2056">
                        <c:v>205700000</c:v>
                      </c:pt>
                      <c:pt idx="2057">
                        <c:v>205800000</c:v>
                      </c:pt>
                      <c:pt idx="2058">
                        <c:v>205900000</c:v>
                      </c:pt>
                      <c:pt idx="2059">
                        <c:v>206000000</c:v>
                      </c:pt>
                      <c:pt idx="2060">
                        <c:v>206100000</c:v>
                      </c:pt>
                      <c:pt idx="2061">
                        <c:v>206200000</c:v>
                      </c:pt>
                      <c:pt idx="2062">
                        <c:v>206300000</c:v>
                      </c:pt>
                      <c:pt idx="2063">
                        <c:v>206400000</c:v>
                      </c:pt>
                      <c:pt idx="2064">
                        <c:v>206500000</c:v>
                      </c:pt>
                      <c:pt idx="2065">
                        <c:v>206600000</c:v>
                      </c:pt>
                      <c:pt idx="2066">
                        <c:v>206700000</c:v>
                      </c:pt>
                      <c:pt idx="2067">
                        <c:v>206800000</c:v>
                      </c:pt>
                      <c:pt idx="2068">
                        <c:v>206900000</c:v>
                      </c:pt>
                      <c:pt idx="2069">
                        <c:v>207000000</c:v>
                      </c:pt>
                      <c:pt idx="2070">
                        <c:v>207100000</c:v>
                      </c:pt>
                      <c:pt idx="2071">
                        <c:v>207200000</c:v>
                      </c:pt>
                      <c:pt idx="2072">
                        <c:v>207300000</c:v>
                      </c:pt>
                      <c:pt idx="2073">
                        <c:v>207400000</c:v>
                      </c:pt>
                      <c:pt idx="2074">
                        <c:v>207500000</c:v>
                      </c:pt>
                      <c:pt idx="2075">
                        <c:v>207600000</c:v>
                      </c:pt>
                      <c:pt idx="2076">
                        <c:v>207700000</c:v>
                      </c:pt>
                      <c:pt idx="2077">
                        <c:v>207800000</c:v>
                      </c:pt>
                      <c:pt idx="2078">
                        <c:v>207900000</c:v>
                      </c:pt>
                      <c:pt idx="2079">
                        <c:v>208000000</c:v>
                      </c:pt>
                      <c:pt idx="2080">
                        <c:v>208100000</c:v>
                      </c:pt>
                      <c:pt idx="2081">
                        <c:v>208200000</c:v>
                      </c:pt>
                      <c:pt idx="2082">
                        <c:v>208300000</c:v>
                      </c:pt>
                      <c:pt idx="2083">
                        <c:v>208400000</c:v>
                      </c:pt>
                      <c:pt idx="2084">
                        <c:v>208500000</c:v>
                      </c:pt>
                      <c:pt idx="2085">
                        <c:v>208600000</c:v>
                      </c:pt>
                      <c:pt idx="2086">
                        <c:v>208700000</c:v>
                      </c:pt>
                      <c:pt idx="2087">
                        <c:v>208800000</c:v>
                      </c:pt>
                      <c:pt idx="2088">
                        <c:v>208900000</c:v>
                      </c:pt>
                      <c:pt idx="2089">
                        <c:v>209000000</c:v>
                      </c:pt>
                      <c:pt idx="2090">
                        <c:v>209100000</c:v>
                      </c:pt>
                      <c:pt idx="2091">
                        <c:v>209200000</c:v>
                      </c:pt>
                      <c:pt idx="2092">
                        <c:v>209300000</c:v>
                      </c:pt>
                      <c:pt idx="2093">
                        <c:v>209400000</c:v>
                      </c:pt>
                      <c:pt idx="2094">
                        <c:v>209500000</c:v>
                      </c:pt>
                      <c:pt idx="2095">
                        <c:v>209600000</c:v>
                      </c:pt>
                      <c:pt idx="2096">
                        <c:v>209700000</c:v>
                      </c:pt>
                      <c:pt idx="2097">
                        <c:v>209800000</c:v>
                      </c:pt>
                      <c:pt idx="2098">
                        <c:v>209900000</c:v>
                      </c:pt>
                      <c:pt idx="2099">
                        <c:v>210000000</c:v>
                      </c:pt>
                      <c:pt idx="2100">
                        <c:v>210100000</c:v>
                      </c:pt>
                      <c:pt idx="2101">
                        <c:v>210200000</c:v>
                      </c:pt>
                      <c:pt idx="2102">
                        <c:v>210300000</c:v>
                      </c:pt>
                      <c:pt idx="2103">
                        <c:v>210400000</c:v>
                      </c:pt>
                      <c:pt idx="2104">
                        <c:v>210500000</c:v>
                      </c:pt>
                      <c:pt idx="2105">
                        <c:v>210600000</c:v>
                      </c:pt>
                      <c:pt idx="2106">
                        <c:v>210700000</c:v>
                      </c:pt>
                      <c:pt idx="2107">
                        <c:v>210800000</c:v>
                      </c:pt>
                      <c:pt idx="2108">
                        <c:v>210900000</c:v>
                      </c:pt>
                      <c:pt idx="2109">
                        <c:v>211000000</c:v>
                      </c:pt>
                      <c:pt idx="2110">
                        <c:v>211100000</c:v>
                      </c:pt>
                      <c:pt idx="2111">
                        <c:v>211200000</c:v>
                      </c:pt>
                      <c:pt idx="2112">
                        <c:v>211300000</c:v>
                      </c:pt>
                      <c:pt idx="2113">
                        <c:v>211400000</c:v>
                      </c:pt>
                      <c:pt idx="2114">
                        <c:v>211500000</c:v>
                      </c:pt>
                      <c:pt idx="2115">
                        <c:v>211600000</c:v>
                      </c:pt>
                      <c:pt idx="2116">
                        <c:v>211700000</c:v>
                      </c:pt>
                      <c:pt idx="2117">
                        <c:v>211800000</c:v>
                      </c:pt>
                      <c:pt idx="2118">
                        <c:v>211900000</c:v>
                      </c:pt>
                      <c:pt idx="2119">
                        <c:v>212000000</c:v>
                      </c:pt>
                      <c:pt idx="2120">
                        <c:v>212100000</c:v>
                      </c:pt>
                      <c:pt idx="2121">
                        <c:v>212200000</c:v>
                      </c:pt>
                      <c:pt idx="2122">
                        <c:v>212300000</c:v>
                      </c:pt>
                      <c:pt idx="2123">
                        <c:v>212400000</c:v>
                      </c:pt>
                      <c:pt idx="2124">
                        <c:v>212500000</c:v>
                      </c:pt>
                      <c:pt idx="2125">
                        <c:v>212600000</c:v>
                      </c:pt>
                      <c:pt idx="2126">
                        <c:v>212700000</c:v>
                      </c:pt>
                      <c:pt idx="2127">
                        <c:v>212800000</c:v>
                      </c:pt>
                      <c:pt idx="2128">
                        <c:v>212900000</c:v>
                      </c:pt>
                      <c:pt idx="2129">
                        <c:v>213000000</c:v>
                      </c:pt>
                      <c:pt idx="2130">
                        <c:v>213100000</c:v>
                      </c:pt>
                      <c:pt idx="2131">
                        <c:v>213200000</c:v>
                      </c:pt>
                      <c:pt idx="2132">
                        <c:v>213300000</c:v>
                      </c:pt>
                      <c:pt idx="2133">
                        <c:v>213400000</c:v>
                      </c:pt>
                      <c:pt idx="2134">
                        <c:v>213500000</c:v>
                      </c:pt>
                      <c:pt idx="2135">
                        <c:v>213600000</c:v>
                      </c:pt>
                      <c:pt idx="2136">
                        <c:v>213700000</c:v>
                      </c:pt>
                      <c:pt idx="2137">
                        <c:v>213800000</c:v>
                      </c:pt>
                      <c:pt idx="2138">
                        <c:v>213900000</c:v>
                      </c:pt>
                      <c:pt idx="2139">
                        <c:v>214000000</c:v>
                      </c:pt>
                      <c:pt idx="2140">
                        <c:v>214100000</c:v>
                      </c:pt>
                      <c:pt idx="2141">
                        <c:v>214200000</c:v>
                      </c:pt>
                      <c:pt idx="2142">
                        <c:v>214300000</c:v>
                      </c:pt>
                      <c:pt idx="2143">
                        <c:v>214400000</c:v>
                      </c:pt>
                      <c:pt idx="2144">
                        <c:v>214500000</c:v>
                      </c:pt>
                      <c:pt idx="2145">
                        <c:v>214600000</c:v>
                      </c:pt>
                      <c:pt idx="2146">
                        <c:v>214700000</c:v>
                      </c:pt>
                      <c:pt idx="2147">
                        <c:v>214800000</c:v>
                      </c:pt>
                      <c:pt idx="2148">
                        <c:v>214900000</c:v>
                      </c:pt>
                      <c:pt idx="2149">
                        <c:v>215000000</c:v>
                      </c:pt>
                      <c:pt idx="2150">
                        <c:v>215100000</c:v>
                      </c:pt>
                      <c:pt idx="2151">
                        <c:v>215200000</c:v>
                      </c:pt>
                      <c:pt idx="2152">
                        <c:v>215300000</c:v>
                      </c:pt>
                      <c:pt idx="2153">
                        <c:v>215400000</c:v>
                      </c:pt>
                      <c:pt idx="2154">
                        <c:v>215500000</c:v>
                      </c:pt>
                      <c:pt idx="2155">
                        <c:v>215600000</c:v>
                      </c:pt>
                      <c:pt idx="2156">
                        <c:v>215700000</c:v>
                      </c:pt>
                      <c:pt idx="2157">
                        <c:v>215800000</c:v>
                      </c:pt>
                      <c:pt idx="2158">
                        <c:v>215900000</c:v>
                      </c:pt>
                      <c:pt idx="2159">
                        <c:v>216000000</c:v>
                      </c:pt>
                      <c:pt idx="2160">
                        <c:v>216100000</c:v>
                      </c:pt>
                      <c:pt idx="2161">
                        <c:v>216200000</c:v>
                      </c:pt>
                      <c:pt idx="2162">
                        <c:v>216300000</c:v>
                      </c:pt>
                      <c:pt idx="2163">
                        <c:v>216400000</c:v>
                      </c:pt>
                      <c:pt idx="2164">
                        <c:v>216500000</c:v>
                      </c:pt>
                      <c:pt idx="2165">
                        <c:v>216600000</c:v>
                      </c:pt>
                      <c:pt idx="2166">
                        <c:v>216700000</c:v>
                      </c:pt>
                      <c:pt idx="2167">
                        <c:v>216800000</c:v>
                      </c:pt>
                      <c:pt idx="2168">
                        <c:v>216900000</c:v>
                      </c:pt>
                      <c:pt idx="2169">
                        <c:v>217000000</c:v>
                      </c:pt>
                      <c:pt idx="2170">
                        <c:v>217100000</c:v>
                      </c:pt>
                      <c:pt idx="2171">
                        <c:v>217200000</c:v>
                      </c:pt>
                      <c:pt idx="2172">
                        <c:v>217300000</c:v>
                      </c:pt>
                      <c:pt idx="2173">
                        <c:v>217400000</c:v>
                      </c:pt>
                      <c:pt idx="2174">
                        <c:v>217500000</c:v>
                      </c:pt>
                      <c:pt idx="2175">
                        <c:v>217600000</c:v>
                      </c:pt>
                      <c:pt idx="2176">
                        <c:v>217700000</c:v>
                      </c:pt>
                      <c:pt idx="2177">
                        <c:v>217800000</c:v>
                      </c:pt>
                      <c:pt idx="2178">
                        <c:v>217900000</c:v>
                      </c:pt>
                      <c:pt idx="2179">
                        <c:v>218000000</c:v>
                      </c:pt>
                      <c:pt idx="2180">
                        <c:v>218100000</c:v>
                      </c:pt>
                      <c:pt idx="2181">
                        <c:v>218200000</c:v>
                      </c:pt>
                      <c:pt idx="2182">
                        <c:v>218300000</c:v>
                      </c:pt>
                      <c:pt idx="2183">
                        <c:v>218400000</c:v>
                      </c:pt>
                      <c:pt idx="2184">
                        <c:v>218500000</c:v>
                      </c:pt>
                      <c:pt idx="2185">
                        <c:v>218600000</c:v>
                      </c:pt>
                      <c:pt idx="2186">
                        <c:v>218700000</c:v>
                      </c:pt>
                      <c:pt idx="2187">
                        <c:v>218800000</c:v>
                      </c:pt>
                      <c:pt idx="2188">
                        <c:v>218900000</c:v>
                      </c:pt>
                      <c:pt idx="2189">
                        <c:v>219000000</c:v>
                      </c:pt>
                      <c:pt idx="2190">
                        <c:v>219100000</c:v>
                      </c:pt>
                      <c:pt idx="2191">
                        <c:v>219200000</c:v>
                      </c:pt>
                      <c:pt idx="2192">
                        <c:v>219300000</c:v>
                      </c:pt>
                      <c:pt idx="2193">
                        <c:v>219400000</c:v>
                      </c:pt>
                      <c:pt idx="2194">
                        <c:v>219500000</c:v>
                      </c:pt>
                      <c:pt idx="2195">
                        <c:v>219600000</c:v>
                      </c:pt>
                      <c:pt idx="2196">
                        <c:v>219700000</c:v>
                      </c:pt>
                      <c:pt idx="2197">
                        <c:v>219800000</c:v>
                      </c:pt>
                      <c:pt idx="2198">
                        <c:v>219900000</c:v>
                      </c:pt>
                      <c:pt idx="2199">
                        <c:v>220000000</c:v>
                      </c:pt>
                      <c:pt idx="2200">
                        <c:v>220100000</c:v>
                      </c:pt>
                      <c:pt idx="2201">
                        <c:v>220200000</c:v>
                      </c:pt>
                      <c:pt idx="2202">
                        <c:v>220300000</c:v>
                      </c:pt>
                      <c:pt idx="2203">
                        <c:v>220400000</c:v>
                      </c:pt>
                      <c:pt idx="2204">
                        <c:v>220500000</c:v>
                      </c:pt>
                      <c:pt idx="2205">
                        <c:v>220600000</c:v>
                      </c:pt>
                      <c:pt idx="2206">
                        <c:v>220700000</c:v>
                      </c:pt>
                      <c:pt idx="2207">
                        <c:v>220800000</c:v>
                      </c:pt>
                      <c:pt idx="2208">
                        <c:v>220900000</c:v>
                      </c:pt>
                      <c:pt idx="2209">
                        <c:v>221000000</c:v>
                      </c:pt>
                      <c:pt idx="2210">
                        <c:v>221100000</c:v>
                      </c:pt>
                      <c:pt idx="2211">
                        <c:v>221200000</c:v>
                      </c:pt>
                      <c:pt idx="2212">
                        <c:v>221300000</c:v>
                      </c:pt>
                      <c:pt idx="2213">
                        <c:v>221400000</c:v>
                      </c:pt>
                      <c:pt idx="2214">
                        <c:v>221500000</c:v>
                      </c:pt>
                      <c:pt idx="2215">
                        <c:v>221600000</c:v>
                      </c:pt>
                      <c:pt idx="2216">
                        <c:v>221700000</c:v>
                      </c:pt>
                      <c:pt idx="2217">
                        <c:v>221800000</c:v>
                      </c:pt>
                      <c:pt idx="2218">
                        <c:v>221900000</c:v>
                      </c:pt>
                      <c:pt idx="2219">
                        <c:v>222000000</c:v>
                      </c:pt>
                      <c:pt idx="2220">
                        <c:v>222100000</c:v>
                      </c:pt>
                      <c:pt idx="2221">
                        <c:v>222200000</c:v>
                      </c:pt>
                      <c:pt idx="2222">
                        <c:v>222300000</c:v>
                      </c:pt>
                      <c:pt idx="2223">
                        <c:v>222400000</c:v>
                      </c:pt>
                      <c:pt idx="2224">
                        <c:v>222500000</c:v>
                      </c:pt>
                      <c:pt idx="2225">
                        <c:v>222600000</c:v>
                      </c:pt>
                      <c:pt idx="2226">
                        <c:v>222700000</c:v>
                      </c:pt>
                      <c:pt idx="2227">
                        <c:v>222800000</c:v>
                      </c:pt>
                      <c:pt idx="2228">
                        <c:v>222900000</c:v>
                      </c:pt>
                      <c:pt idx="2229">
                        <c:v>223000000</c:v>
                      </c:pt>
                      <c:pt idx="2230">
                        <c:v>223100000</c:v>
                      </c:pt>
                      <c:pt idx="2231">
                        <c:v>223200000</c:v>
                      </c:pt>
                      <c:pt idx="2232">
                        <c:v>223300000</c:v>
                      </c:pt>
                      <c:pt idx="2233">
                        <c:v>223400000</c:v>
                      </c:pt>
                      <c:pt idx="2234">
                        <c:v>223500000</c:v>
                      </c:pt>
                      <c:pt idx="2235">
                        <c:v>223600000</c:v>
                      </c:pt>
                      <c:pt idx="2236">
                        <c:v>223700000</c:v>
                      </c:pt>
                      <c:pt idx="2237">
                        <c:v>223800000</c:v>
                      </c:pt>
                      <c:pt idx="2238">
                        <c:v>223900000</c:v>
                      </c:pt>
                      <c:pt idx="2239">
                        <c:v>224000000</c:v>
                      </c:pt>
                      <c:pt idx="2240">
                        <c:v>224100000</c:v>
                      </c:pt>
                      <c:pt idx="2241">
                        <c:v>224200000</c:v>
                      </c:pt>
                      <c:pt idx="2242">
                        <c:v>224300000</c:v>
                      </c:pt>
                      <c:pt idx="2243">
                        <c:v>224400000</c:v>
                      </c:pt>
                      <c:pt idx="2244">
                        <c:v>224500000</c:v>
                      </c:pt>
                      <c:pt idx="2245">
                        <c:v>224600000</c:v>
                      </c:pt>
                      <c:pt idx="2246">
                        <c:v>224700000</c:v>
                      </c:pt>
                      <c:pt idx="2247">
                        <c:v>224800000</c:v>
                      </c:pt>
                      <c:pt idx="2248">
                        <c:v>224900000</c:v>
                      </c:pt>
                      <c:pt idx="2249">
                        <c:v>225000000</c:v>
                      </c:pt>
                      <c:pt idx="2250">
                        <c:v>225100000</c:v>
                      </c:pt>
                      <c:pt idx="2251">
                        <c:v>225200000</c:v>
                      </c:pt>
                      <c:pt idx="2252">
                        <c:v>225300000</c:v>
                      </c:pt>
                      <c:pt idx="2253">
                        <c:v>225400000</c:v>
                      </c:pt>
                      <c:pt idx="2254">
                        <c:v>225500000</c:v>
                      </c:pt>
                      <c:pt idx="2255">
                        <c:v>225600000</c:v>
                      </c:pt>
                      <c:pt idx="2256">
                        <c:v>225700000</c:v>
                      </c:pt>
                      <c:pt idx="2257">
                        <c:v>225800000</c:v>
                      </c:pt>
                      <c:pt idx="2258">
                        <c:v>225900000</c:v>
                      </c:pt>
                      <c:pt idx="2259">
                        <c:v>226000000</c:v>
                      </c:pt>
                      <c:pt idx="2260">
                        <c:v>226100000</c:v>
                      </c:pt>
                      <c:pt idx="2261">
                        <c:v>226200000</c:v>
                      </c:pt>
                      <c:pt idx="2262">
                        <c:v>226300000</c:v>
                      </c:pt>
                      <c:pt idx="2263">
                        <c:v>226400000</c:v>
                      </c:pt>
                      <c:pt idx="2264">
                        <c:v>226500000</c:v>
                      </c:pt>
                      <c:pt idx="2265">
                        <c:v>226600000</c:v>
                      </c:pt>
                      <c:pt idx="2266">
                        <c:v>226700000</c:v>
                      </c:pt>
                      <c:pt idx="2267">
                        <c:v>226800000</c:v>
                      </c:pt>
                      <c:pt idx="2268">
                        <c:v>226900000</c:v>
                      </c:pt>
                      <c:pt idx="2269">
                        <c:v>227000000</c:v>
                      </c:pt>
                      <c:pt idx="2270">
                        <c:v>227100000</c:v>
                      </c:pt>
                      <c:pt idx="2271">
                        <c:v>227200000</c:v>
                      </c:pt>
                      <c:pt idx="2272">
                        <c:v>227300000</c:v>
                      </c:pt>
                      <c:pt idx="2273">
                        <c:v>227400000</c:v>
                      </c:pt>
                      <c:pt idx="2274">
                        <c:v>227500000</c:v>
                      </c:pt>
                      <c:pt idx="2275">
                        <c:v>227600000</c:v>
                      </c:pt>
                      <c:pt idx="2276">
                        <c:v>227700000</c:v>
                      </c:pt>
                      <c:pt idx="2277">
                        <c:v>227800000</c:v>
                      </c:pt>
                      <c:pt idx="2278">
                        <c:v>227900000</c:v>
                      </c:pt>
                      <c:pt idx="2279">
                        <c:v>228000000</c:v>
                      </c:pt>
                      <c:pt idx="2280">
                        <c:v>228100000</c:v>
                      </c:pt>
                      <c:pt idx="2281">
                        <c:v>228200000</c:v>
                      </c:pt>
                      <c:pt idx="2282">
                        <c:v>228300000</c:v>
                      </c:pt>
                      <c:pt idx="2283">
                        <c:v>228400000</c:v>
                      </c:pt>
                      <c:pt idx="2284">
                        <c:v>228500000</c:v>
                      </c:pt>
                      <c:pt idx="2285">
                        <c:v>228600000</c:v>
                      </c:pt>
                      <c:pt idx="2286">
                        <c:v>228700000</c:v>
                      </c:pt>
                      <c:pt idx="2287">
                        <c:v>228800000</c:v>
                      </c:pt>
                      <c:pt idx="2288">
                        <c:v>228900000</c:v>
                      </c:pt>
                      <c:pt idx="2289">
                        <c:v>229000000</c:v>
                      </c:pt>
                      <c:pt idx="2290">
                        <c:v>229100000</c:v>
                      </c:pt>
                      <c:pt idx="2291">
                        <c:v>229200000</c:v>
                      </c:pt>
                      <c:pt idx="2292">
                        <c:v>229300000</c:v>
                      </c:pt>
                      <c:pt idx="2293">
                        <c:v>229400000</c:v>
                      </c:pt>
                      <c:pt idx="2294">
                        <c:v>229500000</c:v>
                      </c:pt>
                      <c:pt idx="2295">
                        <c:v>229600000</c:v>
                      </c:pt>
                      <c:pt idx="2296">
                        <c:v>229700000</c:v>
                      </c:pt>
                      <c:pt idx="2297">
                        <c:v>229800000</c:v>
                      </c:pt>
                      <c:pt idx="2298">
                        <c:v>229900000</c:v>
                      </c:pt>
                      <c:pt idx="2299">
                        <c:v>230000000</c:v>
                      </c:pt>
                      <c:pt idx="2300">
                        <c:v>230100000</c:v>
                      </c:pt>
                      <c:pt idx="2301">
                        <c:v>230200000</c:v>
                      </c:pt>
                      <c:pt idx="2302">
                        <c:v>230300000</c:v>
                      </c:pt>
                      <c:pt idx="2303">
                        <c:v>230400000</c:v>
                      </c:pt>
                      <c:pt idx="2304">
                        <c:v>230500000</c:v>
                      </c:pt>
                      <c:pt idx="2305">
                        <c:v>230600000</c:v>
                      </c:pt>
                      <c:pt idx="2306">
                        <c:v>230700000</c:v>
                      </c:pt>
                      <c:pt idx="2307">
                        <c:v>230800000</c:v>
                      </c:pt>
                      <c:pt idx="2308">
                        <c:v>230900000</c:v>
                      </c:pt>
                      <c:pt idx="2309">
                        <c:v>231000000</c:v>
                      </c:pt>
                      <c:pt idx="2310">
                        <c:v>231100000</c:v>
                      </c:pt>
                      <c:pt idx="2311">
                        <c:v>231200000</c:v>
                      </c:pt>
                      <c:pt idx="2312">
                        <c:v>231300000</c:v>
                      </c:pt>
                      <c:pt idx="2313">
                        <c:v>231400000</c:v>
                      </c:pt>
                      <c:pt idx="2314">
                        <c:v>231500000</c:v>
                      </c:pt>
                      <c:pt idx="2315">
                        <c:v>231600000</c:v>
                      </c:pt>
                      <c:pt idx="2316">
                        <c:v>231700000</c:v>
                      </c:pt>
                      <c:pt idx="2317">
                        <c:v>231800000</c:v>
                      </c:pt>
                      <c:pt idx="2318">
                        <c:v>231900000</c:v>
                      </c:pt>
                      <c:pt idx="2319">
                        <c:v>232000000</c:v>
                      </c:pt>
                      <c:pt idx="2320">
                        <c:v>232100000</c:v>
                      </c:pt>
                      <c:pt idx="2321">
                        <c:v>232200000</c:v>
                      </c:pt>
                      <c:pt idx="2322">
                        <c:v>232300000</c:v>
                      </c:pt>
                      <c:pt idx="2323">
                        <c:v>232400000</c:v>
                      </c:pt>
                      <c:pt idx="2324">
                        <c:v>232500000</c:v>
                      </c:pt>
                      <c:pt idx="2325">
                        <c:v>232600000</c:v>
                      </c:pt>
                      <c:pt idx="2326">
                        <c:v>232700000</c:v>
                      </c:pt>
                      <c:pt idx="2327">
                        <c:v>232800000</c:v>
                      </c:pt>
                      <c:pt idx="2328">
                        <c:v>232900000</c:v>
                      </c:pt>
                      <c:pt idx="2329">
                        <c:v>233000000</c:v>
                      </c:pt>
                      <c:pt idx="2330">
                        <c:v>233100000</c:v>
                      </c:pt>
                      <c:pt idx="2331">
                        <c:v>233200000</c:v>
                      </c:pt>
                      <c:pt idx="2332">
                        <c:v>233300000</c:v>
                      </c:pt>
                      <c:pt idx="2333">
                        <c:v>233400000</c:v>
                      </c:pt>
                      <c:pt idx="2334">
                        <c:v>233500000</c:v>
                      </c:pt>
                      <c:pt idx="2335">
                        <c:v>233600000</c:v>
                      </c:pt>
                      <c:pt idx="2336">
                        <c:v>233700000</c:v>
                      </c:pt>
                      <c:pt idx="2337">
                        <c:v>233800000</c:v>
                      </c:pt>
                      <c:pt idx="2338">
                        <c:v>233900000</c:v>
                      </c:pt>
                      <c:pt idx="2339">
                        <c:v>234000000</c:v>
                      </c:pt>
                      <c:pt idx="2340">
                        <c:v>234100000</c:v>
                      </c:pt>
                      <c:pt idx="2341">
                        <c:v>234200000</c:v>
                      </c:pt>
                      <c:pt idx="2342">
                        <c:v>234300000</c:v>
                      </c:pt>
                      <c:pt idx="2343">
                        <c:v>234400000</c:v>
                      </c:pt>
                      <c:pt idx="2344">
                        <c:v>234500000</c:v>
                      </c:pt>
                      <c:pt idx="2345">
                        <c:v>234600000</c:v>
                      </c:pt>
                      <c:pt idx="2346">
                        <c:v>234700000</c:v>
                      </c:pt>
                      <c:pt idx="2347">
                        <c:v>234800000</c:v>
                      </c:pt>
                      <c:pt idx="2348">
                        <c:v>234900000</c:v>
                      </c:pt>
                      <c:pt idx="2349">
                        <c:v>235000000</c:v>
                      </c:pt>
                      <c:pt idx="2350">
                        <c:v>235100000</c:v>
                      </c:pt>
                      <c:pt idx="2351">
                        <c:v>235200000</c:v>
                      </c:pt>
                      <c:pt idx="2352">
                        <c:v>235300000</c:v>
                      </c:pt>
                      <c:pt idx="2353">
                        <c:v>235400000</c:v>
                      </c:pt>
                      <c:pt idx="2354">
                        <c:v>235500000</c:v>
                      </c:pt>
                      <c:pt idx="2355">
                        <c:v>235600000</c:v>
                      </c:pt>
                      <c:pt idx="2356">
                        <c:v>235700000</c:v>
                      </c:pt>
                      <c:pt idx="2357">
                        <c:v>235800000</c:v>
                      </c:pt>
                      <c:pt idx="2358">
                        <c:v>235900000</c:v>
                      </c:pt>
                      <c:pt idx="2359">
                        <c:v>236000000</c:v>
                      </c:pt>
                      <c:pt idx="2360">
                        <c:v>236100000</c:v>
                      </c:pt>
                      <c:pt idx="2361">
                        <c:v>236200000</c:v>
                      </c:pt>
                      <c:pt idx="2362">
                        <c:v>236300000</c:v>
                      </c:pt>
                      <c:pt idx="2363">
                        <c:v>236400000</c:v>
                      </c:pt>
                      <c:pt idx="2364">
                        <c:v>236500000</c:v>
                      </c:pt>
                      <c:pt idx="2365">
                        <c:v>236600000</c:v>
                      </c:pt>
                      <c:pt idx="2366">
                        <c:v>236700000</c:v>
                      </c:pt>
                      <c:pt idx="2367">
                        <c:v>236800000</c:v>
                      </c:pt>
                      <c:pt idx="2368">
                        <c:v>236900000</c:v>
                      </c:pt>
                      <c:pt idx="2369">
                        <c:v>237000000</c:v>
                      </c:pt>
                      <c:pt idx="2370">
                        <c:v>237100000</c:v>
                      </c:pt>
                      <c:pt idx="2371">
                        <c:v>237200000</c:v>
                      </c:pt>
                      <c:pt idx="2372">
                        <c:v>237300000</c:v>
                      </c:pt>
                      <c:pt idx="2373">
                        <c:v>237400000</c:v>
                      </c:pt>
                      <c:pt idx="2374">
                        <c:v>237500000</c:v>
                      </c:pt>
                      <c:pt idx="2375">
                        <c:v>237600000</c:v>
                      </c:pt>
                      <c:pt idx="2376">
                        <c:v>237700000</c:v>
                      </c:pt>
                      <c:pt idx="2377">
                        <c:v>237800000</c:v>
                      </c:pt>
                      <c:pt idx="2378">
                        <c:v>237900000</c:v>
                      </c:pt>
                      <c:pt idx="2379">
                        <c:v>238000000</c:v>
                      </c:pt>
                      <c:pt idx="2380">
                        <c:v>238100000</c:v>
                      </c:pt>
                      <c:pt idx="2381">
                        <c:v>238200000</c:v>
                      </c:pt>
                      <c:pt idx="2382">
                        <c:v>238300000</c:v>
                      </c:pt>
                      <c:pt idx="2383">
                        <c:v>238400000</c:v>
                      </c:pt>
                      <c:pt idx="2384">
                        <c:v>238500000</c:v>
                      </c:pt>
                      <c:pt idx="2385">
                        <c:v>238600000</c:v>
                      </c:pt>
                      <c:pt idx="2386">
                        <c:v>238700000</c:v>
                      </c:pt>
                      <c:pt idx="2387">
                        <c:v>238800000</c:v>
                      </c:pt>
                      <c:pt idx="2388">
                        <c:v>238900000</c:v>
                      </c:pt>
                      <c:pt idx="2389">
                        <c:v>239000000</c:v>
                      </c:pt>
                      <c:pt idx="2390">
                        <c:v>239100000</c:v>
                      </c:pt>
                      <c:pt idx="2391">
                        <c:v>239200000</c:v>
                      </c:pt>
                      <c:pt idx="2392">
                        <c:v>239300000</c:v>
                      </c:pt>
                      <c:pt idx="2393">
                        <c:v>239400000</c:v>
                      </c:pt>
                      <c:pt idx="2394">
                        <c:v>239500000</c:v>
                      </c:pt>
                      <c:pt idx="2395">
                        <c:v>239600000</c:v>
                      </c:pt>
                      <c:pt idx="2396">
                        <c:v>239700000</c:v>
                      </c:pt>
                      <c:pt idx="2397">
                        <c:v>239800000</c:v>
                      </c:pt>
                      <c:pt idx="2398">
                        <c:v>239900000</c:v>
                      </c:pt>
                      <c:pt idx="2399">
                        <c:v>240000000</c:v>
                      </c:pt>
                      <c:pt idx="2400">
                        <c:v>240100000</c:v>
                      </c:pt>
                      <c:pt idx="2401">
                        <c:v>240200000</c:v>
                      </c:pt>
                      <c:pt idx="2402">
                        <c:v>240300000</c:v>
                      </c:pt>
                      <c:pt idx="2403">
                        <c:v>240400000</c:v>
                      </c:pt>
                      <c:pt idx="2404">
                        <c:v>240500000</c:v>
                      </c:pt>
                      <c:pt idx="2405">
                        <c:v>240600000</c:v>
                      </c:pt>
                      <c:pt idx="2406">
                        <c:v>240700000</c:v>
                      </c:pt>
                      <c:pt idx="2407">
                        <c:v>240800000</c:v>
                      </c:pt>
                      <c:pt idx="2408">
                        <c:v>240900000</c:v>
                      </c:pt>
                      <c:pt idx="2409">
                        <c:v>241000000</c:v>
                      </c:pt>
                      <c:pt idx="2410">
                        <c:v>241100000</c:v>
                      </c:pt>
                      <c:pt idx="2411">
                        <c:v>241200000</c:v>
                      </c:pt>
                      <c:pt idx="2412">
                        <c:v>241300000</c:v>
                      </c:pt>
                      <c:pt idx="2413">
                        <c:v>241400000</c:v>
                      </c:pt>
                      <c:pt idx="2414">
                        <c:v>241500000</c:v>
                      </c:pt>
                      <c:pt idx="2415">
                        <c:v>241600000</c:v>
                      </c:pt>
                      <c:pt idx="2416">
                        <c:v>241700000</c:v>
                      </c:pt>
                      <c:pt idx="2417">
                        <c:v>241800000</c:v>
                      </c:pt>
                      <c:pt idx="2418">
                        <c:v>241900000</c:v>
                      </c:pt>
                      <c:pt idx="2419">
                        <c:v>242000000</c:v>
                      </c:pt>
                      <c:pt idx="2420">
                        <c:v>242100000</c:v>
                      </c:pt>
                      <c:pt idx="2421">
                        <c:v>242200000</c:v>
                      </c:pt>
                      <c:pt idx="2422">
                        <c:v>242300000</c:v>
                      </c:pt>
                      <c:pt idx="2423">
                        <c:v>242400000</c:v>
                      </c:pt>
                      <c:pt idx="2424">
                        <c:v>242500000</c:v>
                      </c:pt>
                      <c:pt idx="2425">
                        <c:v>242600000</c:v>
                      </c:pt>
                      <c:pt idx="2426">
                        <c:v>242700000</c:v>
                      </c:pt>
                      <c:pt idx="2427">
                        <c:v>242800000</c:v>
                      </c:pt>
                      <c:pt idx="2428">
                        <c:v>242900000</c:v>
                      </c:pt>
                      <c:pt idx="2429">
                        <c:v>243000000</c:v>
                      </c:pt>
                      <c:pt idx="2430">
                        <c:v>243100000</c:v>
                      </c:pt>
                      <c:pt idx="2431">
                        <c:v>243200000</c:v>
                      </c:pt>
                      <c:pt idx="2432">
                        <c:v>243300000</c:v>
                      </c:pt>
                      <c:pt idx="2433">
                        <c:v>243400000</c:v>
                      </c:pt>
                      <c:pt idx="2434">
                        <c:v>243500000</c:v>
                      </c:pt>
                      <c:pt idx="2435">
                        <c:v>243600000</c:v>
                      </c:pt>
                      <c:pt idx="2436">
                        <c:v>243700000</c:v>
                      </c:pt>
                      <c:pt idx="2437">
                        <c:v>243800000</c:v>
                      </c:pt>
                      <c:pt idx="2438">
                        <c:v>243900000</c:v>
                      </c:pt>
                      <c:pt idx="2439">
                        <c:v>244000000</c:v>
                      </c:pt>
                      <c:pt idx="2440">
                        <c:v>244100000</c:v>
                      </c:pt>
                      <c:pt idx="2441">
                        <c:v>244200000</c:v>
                      </c:pt>
                      <c:pt idx="2442">
                        <c:v>244300000</c:v>
                      </c:pt>
                      <c:pt idx="2443">
                        <c:v>244400000</c:v>
                      </c:pt>
                      <c:pt idx="2444">
                        <c:v>244500000</c:v>
                      </c:pt>
                      <c:pt idx="2445">
                        <c:v>244600000</c:v>
                      </c:pt>
                      <c:pt idx="2446">
                        <c:v>244700000</c:v>
                      </c:pt>
                      <c:pt idx="2447">
                        <c:v>244800000</c:v>
                      </c:pt>
                      <c:pt idx="2448">
                        <c:v>244900000</c:v>
                      </c:pt>
                      <c:pt idx="2449">
                        <c:v>245000000</c:v>
                      </c:pt>
                      <c:pt idx="2450">
                        <c:v>245100000</c:v>
                      </c:pt>
                      <c:pt idx="2451">
                        <c:v>245200000</c:v>
                      </c:pt>
                      <c:pt idx="2452">
                        <c:v>245300000</c:v>
                      </c:pt>
                      <c:pt idx="2453">
                        <c:v>245400000</c:v>
                      </c:pt>
                      <c:pt idx="2454">
                        <c:v>245500000</c:v>
                      </c:pt>
                      <c:pt idx="2455">
                        <c:v>245600000</c:v>
                      </c:pt>
                      <c:pt idx="2456">
                        <c:v>245700000</c:v>
                      </c:pt>
                      <c:pt idx="2457">
                        <c:v>245800000</c:v>
                      </c:pt>
                      <c:pt idx="2458">
                        <c:v>245900000</c:v>
                      </c:pt>
                      <c:pt idx="2459">
                        <c:v>246000000</c:v>
                      </c:pt>
                      <c:pt idx="2460">
                        <c:v>246100000</c:v>
                      </c:pt>
                      <c:pt idx="2461">
                        <c:v>246200000</c:v>
                      </c:pt>
                      <c:pt idx="2462">
                        <c:v>246300000</c:v>
                      </c:pt>
                      <c:pt idx="2463">
                        <c:v>246400000</c:v>
                      </c:pt>
                      <c:pt idx="2464">
                        <c:v>246500000</c:v>
                      </c:pt>
                      <c:pt idx="2465">
                        <c:v>246600000</c:v>
                      </c:pt>
                      <c:pt idx="2466">
                        <c:v>246700000</c:v>
                      </c:pt>
                      <c:pt idx="2467">
                        <c:v>246800000</c:v>
                      </c:pt>
                      <c:pt idx="2468">
                        <c:v>246900000</c:v>
                      </c:pt>
                      <c:pt idx="2469">
                        <c:v>247000000</c:v>
                      </c:pt>
                      <c:pt idx="2470">
                        <c:v>247100000</c:v>
                      </c:pt>
                      <c:pt idx="2471">
                        <c:v>247200000</c:v>
                      </c:pt>
                      <c:pt idx="2472">
                        <c:v>247300000</c:v>
                      </c:pt>
                      <c:pt idx="2473">
                        <c:v>247400000</c:v>
                      </c:pt>
                      <c:pt idx="2474">
                        <c:v>247500000</c:v>
                      </c:pt>
                      <c:pt idx="2475">
                        <c:v>247600000</c:v>
                      </c:pt>
                      <c:pt idx="2476">
                        <c:v>247700000</c:v>
                      </c:pt>
                      <c:pt idx="2477">
                        <c:v>247800000</c:v>
                      </c:pt>
                      <c:pt idx="2478">
                        <c:v>247900000</c:v>
                      </c:pt>
                      <c:pt idx="2479">
                        <c:v>248000000</c:v>
                      </c:pt>
                      <c:pt idx="2480">
                        <c:v>248100000</c:v>
                      </c:pt>
                      <c:pt idx="2481">
                        <c:v>248200000</c:v>
                      </c:pt>
                      <c:pt idx="2482">
                        <c:v>248300000</c:v>
                      </c:pt>
                      <c:pt idx="2483">
                        <c:v>248400000</c:v>
                      </c:pt>
                      <c:pt idx="2484">
                        <c:v>248500000</c:v>
                      </c:pt>
                      <c:pt idx="2485">
                        <c:v>248600000</c:v>
                      </c:pt>
                      <c:pt idx="2486">
                        <c:v>248700000</c:v>
                      </c:pt>
                      <c:pt idx="2487">
                        <c:v>248800000</c:v>
                      </c:pt>
                      <c:pt idx="2488">
                        <c:v>248900000</c:v>
                      </c:pt>
                      <c:pt idx="2489">
                        <c:v>249000000</c:v>
                      </c:pt>
                      <c:pt idx="2490">
                        <c:v>249100000</c:v>
                      </c:pt>
                      <c:pt idx="2491">
                        <c:v>249200000</c:v>
                      </c:pt>
                      <c:pt idx="2492">
                        <c:v>249300000</c:v>
                      </c:pt>
                      <c:pt idx="2493">
                        <c:v>249400000</c:v>
                      </c:pt>
                      <c:pt idx="2494">
                        <c:v>249500000</c:v>
                      </c:pt>
                      <c:pt idx="2495">
                        <c:v>249600000</c:v>
                      </c:pt>
                      <c:pt idx="2496">
                        <c:v>249700000</c:v>
                      </c:pt>
                      <c:pt idx="2497">
                        <c:v>249800000</c:v>
                      </c:pt>
                      <c:pt idx="2498">
                        <c:v>249900000</c:v>
                      </c:pt>
                      <c:pt idx="2499">
                        <c:v>250000000</c:v>
                      </c:pt>
                      <c:pt idx="2500">
                        <c:v>250100000</c:v>
                      </c:pt>
                      <c:pt idx="2501">
                        <c:v>250200000</c:v>
                      </c:pt>
                      <c:pt idx="2502">
                        <c:v>250300000</c:v>
                      </c:pt>
                      <c:pt idx="2503">
                        <c:v>250400000</c:v>
                      </c:pt>
                      <c:pt idx="2504">
                        <c:v>250500000</c:v>
                      </c:pt>
                      <c:pt idx="2505">
                        <c:v>250600000</c:v>
                      </c:pt>
                      <c:pt idx="2506">
                        <c:v>250700000</c:v>
                      </c:pt>
                      <c:pt idx="2507">
                        <c:v>250800000</c:v>
                      </c:pt>
                      <c:pt idx="2508">
                        <c:v>250900000</c:v>
                      </c:pt>
                      <c:pt idx="2509">
                        <c:v>251000000</c:v>
                      </c:pt>
                      <c:pt idx="2510">
                        <c:v>251100000</c:v>
                      </c:pt>
                      <c:pt idx="2511">
                        <c:v>251200000</c:v>
                      </c:pt>
                      <c:pt idx="2512">
                        <c:v>251300000</c:v>
                      </c:pt>
                      <c:pt idx="2513">
                        <c:v>251400000</c:v>
                      </c:pt>
                      <c:pt idx="2514">
                        <c:v>251500000</c:v>
                      </c:pt>
                      <c:pt idx="2515">
                        <c:v>251600000</c:v>
                      </c:pt>
                      <c:pt idx="2516">
                        <c:v>251700000</c:v>
                      </c:pt>
                      <c:pt idx="2517">
                        <c:v>251800000</c:v>
                      </c:pt>
                      <c:pt idx="2518">
                        <c:v>251900000</c:v>
                      </c:pt>
                      <c:pt idx="2519">
                        <c:v>252000000</c:v>
                      </c:pt>
                      <c:pt idx="2520">
                        <c:v>252100000</c:v>
                      </c:pt>
                      <c:pt idx="2521">
                        <c:v>252200000</c:v>
                      </c:pt>
                      <c:pt idx="2522">
                        <c:v>252300000</c:v>
                      </c:pt>
                      <c:pt idx="2523">
                        <c:v>252400000</c:v>
                      </c:pt>
                      <c:pt idx="2524">
                        <c:v>252500000</c:v>
                      </c:pt>
                      <c:pt idx="2525">
                        <c:v>252600000</c:v>
                      </c:pt>
                      <c:pt idx="2526">
                        <c:v>252700000</c:v>
                      </c:pt>
                      <c:pt idx="2527">
                        <c:v>252800000</c:v>
                      </c:pt>
                      <c:pt idx="2528">
                        <c:v>252900000</c:v>
                      </c:pt>
                      <c:pt idx="2529">
                        <c:v>253000000</c:v>
                      </c:pt>
                      <c:pt idx="2530">
                        <c:v>253100000</c:v>
                      </c:pt>
                      <c:pt idx="2531">
                        <c:v>253200000</c:v>
                      </c:pt>
                      <c:pt idx="2532">
                        <c:v>253300000</c:v>
                      </c:pt>
                      <c:pt idx="2533">
                        <c:v>253400000</c:v>
                      </c:pt>
                      <c:pt idx="2534">
                        <c:v>253500000</c:v>
                      </c:pt>
                      <c:pt idx="2535">
                        <c:v>253600000</c:v>
                      </c:pt>
                      <c:pt idx="2536">
                        <c:v>253700000</c:v>
                      </c:pt>
                      <c:pt idx="2537">
                        <c:v>253800000</c:v>
                      </c:pt>
                      <c:pt idx="2538">
                        <c:v>253900000</c:v>
                      </c:pt>
                      <c:pt idx="2539">
                        <c:v>254000000</c:v>
                      </c:pt>
                      <c:pt idx="2540">
                        <c:v>254100000</c:v>
                      </c:pt>
                      <c:pt idx="2541">
                        <c:v>254200000</c:v>
                      </c:pt>
                      <c:pt idx="2542">
                        <c:v>254300000</c:v>
                      </c:pt>
                      <c:pt idx="2543">
                        <c:v>254400000</c:v>
                      </c:pt>
                      <c:pt idx="2544">
                        <c:v>254500000</c:v>
                      </c:pt>
                      <c:pt idx="2545">
                        <c:v>254600000</c:v>
                      </c:pt>
                      <c:pt idx="2546">
                        <c:v>254700000</c:v>
                      </c:pt>
                      <c:pt idx="2547">
                        <c:v>254800000</c:v>
                      </c:pt>
                      <c:pt idx="2548">
                        <c:v>254900000</c:v>
                      </c:pt>
                      <c:pt idx="2549">
                        <c:v>255000000</c:v>
                      </c:pt>
                      <c:pt idx="2550">
                        <c:v>255100000</c:v>
                      </c:pt>
                      <c:pt idx="2551">
                        <c:v>255200000</c:v>
                      </c:pt>
                      <c:pt idx="2552">
                        <c:v>255300000</c:v>
                      </c:pt>
                      <c:pt idx="2553">
                        <c:v>255400000</c:v>
                      </c:pt>
                      <c:pt idx="2554">
                        <c:v>255500000</c:v>
                      </c:pt>
                      <c:pt idx="2555">
                        <c:v>255600000</c:v>
                      </c:pt>
                      <c:pt idx="2556">
                        <c:v>255700000</c:v>
                      </c:pt>
                      <c:pt idx="2557">
                        <c:v>255800000</c:v>
                      </c:pt>
                      <c:pt idx="2558">
                        <c:v>255900000</c:v>
                      </c:pt>
                      <c:pt idx="2559">
                        <c:v>256000000</c:v>
                      </c:pt>
                      <c:pt idx="2560">
                        <c:v>256100000</c:v>
                      </c:pt>
                      <c:pt idx="2561">
                        <c:v>256200000</c:v>
                      </c:pt>
                      <c:pt idx="2562">
                        <c:v>256300000</c:v>
                      </c:pt>
                      <c:pt idx="2563">
                        <c:v>256400000</c:v>
                      </c:pt>
                      <c:pt idx="2564">
                        <c:v>256500000</c:v>
                      </c:pt>
                      <c:pt idx="2565">
                        <c:v>256600000</c:v>
                      </c:pt>
                      <c:pt idx="2566">
                        <c:v>256700000</c:v>
                      </c:pt>
                      <c:pt idx="2567">
                        <c:v>256800000</c:v>
                      </c:pt>
                      <c:pt idx="2568">
                        <c:v>256900000</c:v>
                      </c:pt>
                      <c:pt idx="2569">
                        <c:v>257000000</c:v>
                      </c:pt>
                      <c:pt idx="2570">
                        <c:v>257100000</c:v>
                      </c:pt>
                      <c:pt idx="2571">
                        <c:v>257200000</c:v>
                      </c:pt>
                      <c:pt idx="2572">
                        <c:v>257300000</c:v>
                      </c:pt>
                      <c:pt idx="2573">
                        <c:v>257400000</c:v>
                      </c:pt>
                      <c:pt idx="2574">
                        <c:v>257500000</c:v>
                      </c:pt>
                      <c:pt idx="2575">
                        <c:v>257600000</c:v>
                      </c:pt>
                      <c:pt idx="2576">
                        <c:v>257700000</c:v>
                      </c:pt>
                      <c:pt idx="2577">
                        <c:v>257800000</c:v>
                      </c:pt>
                      <c:pt idx="2578">
                        <c:v>257900000</c:v>
                      </c:pt>
                      <c:pt idx="2579">
                        <c:v>258000000</c:v>
                      </c:pt>
                      <c:pt idx="2580">
                        <c:v>258100000</c:v>
                      </c:pt>
                      <c:pt idx="2581">
                        <c:v>258200000</c:v>
                      </c:pt>
                      <c:pt idx="2582">
                        <c:v>258300000</c:v>
                      </c:pt>
                      <c:pt idx="2583">
                        <c:v>258400000</c:v>
                      </c:pt>
                      <c:pt idx="2584">
                        <c:v>258500000</c:v>
                      </c:pt>
                      <c:pt idx="2585">
                        <c:v>258600000</c:v>
                      </c:pt>
                      <c:pt idx="2586">
                        <c:v>258700000</c:v>
                      </c:pt>
                      <c:pt idx="2587">
                        <c:v>258800000</c:v>
                      </c:pt>
                      <c:pt idx="2588">
                        <c:v>258900000</c:v>
                      </c:pt>
                      <c:pt idx="2589">
                        <c:v>259000000</c:v>
                      </c:pt>
                      <c:pt idx="2590">
                        <c:v>259100000</c:v>
                      </c:pt>
                      <c:pt idx="2591">
                        <c:v>259200000</c:v>
                      </c:pt>
                      <c:pt idx="2592">
                        <c:v>259300000</c:v>
                      </c:pt>
                      <c:pt idx="2593">
                        <c:v>259400000</c:v>
                      </c:pt>
                      <c:pt idx="2594">
                        <c:v>259500000</c:v>
                      </c:pt>
                      <c:pt idx="2595">
                        <c:v>259600000</c:v>
                      </c:pt>
                      <c:pt idx="2596">
                        <c:v>259700000</c:v>
                      </c:pt>
                      <c:pt idx="2597">
                        <c:v>259800000</c:v>
                      </c:pt>
                      <c:pt idx="2598">
                        <c:v>259900000</c:v>
                      </c:pt>
                      <c:pt idx="2599">
                        <c:v>260000000</c:v>
                      </c:pt>
                      <c:pt idx="2600">
                        <c:v>260100000</c:v>
                      </c:pt>
                      <c:pt idx="2601">
                        <c:v>260200000</c:v>
                      </c:pt>
                      <c:pt idx="2602">
                        <c:v>260300000</c:v>
                      </c:pt>
                      <c:pt idx="2603">
                        <c:v>260400000</c:v>
                      </c:pt>
                      <c:pt idx="2604">
                        <c:v>260500000</c:v>
                      </c:pt>
                      <c:pt idx="2605">
                        <c:v>260600000</c:v>
                      </c:pt>
                      <c:pt idx="2606">
                        <c:v>260700000</c:v>
                      </c:pt>
                      <c:pt idx="2607">
                        <c:v>260800000</c:v>
                      </c:pt>
                      <c:pt idx="2608">
                        <c:v>260900000</c:v>
                      </c:pt>
                      <c:pt idx="2609">
                        <c:v>261000000</c:v>
                      </c:pt>
                      <c:pt idx="2610">
                        <c:v>261100000</c:v>
                      </c:pt>
                      <c:pt idx="2611">
                        <c:v>261200000</c:v>
                      </c:pt>
                      <c:pt idx="2612">
                        <c:v>261300000</c:v>
                      </c:pt>
                      <c:pt idx="2613">
                        <c:v>261400000</c:v>
                      </c:pt>
                      <c:pt idx="2614">
                        <c:v>261500000</c:v>
                      </c:pt>
                      <c:pt idx="2615">
                        <c:v>261600000</c:v>
                      </c:pt>
                      <c:pt idx="2616">
                        <c:v>261700000</c:v>
                      </c:pt>
                      <c:pt idx="2617">
                        <c:v>261800000</c:v>
                      </c:pt>
                      <c:pt idx="2618">
                        <c:v>261900000</c:v>
                      </c:pt>
                      <c:pt idx="2619">
                        <c:v>262000000</c:v>
                      </c:pt>
                      <c:pt idx="2620">
                        <c:v>262100000</c:v>
                      </c:pt>
                      <c:pt idx="2621">
                        <c:v>262200000</c:v>
                      </c:pt>
                      <c:pt idx="2622">
                        <c:v>262300000</c:v>
                      </c:pt>
                      <c:pt idx="2623">
                        <c:v>262400000</c:v>
                      </c:pt>
                      <c:pt idx="2624">
                        <c:v>262500000</c:v>
                      </c:pt>
                      <c:pt idx="2625">
                        <c:v>262600000</c:v>
                      </c:pt>
                      <c:pt idx="2626">
                        <c:v>262700000</c:v>
                      </c:pt>
                      <c:pt idx="2627">
                        <c:v>262800000</c:v>
                      </c:pt>
                      <c:pt idx="2628">
                        <c:v>262900000</c:v>
                      </c:pt>
                      <c:pt idx="2629">
                        <c:v>263000000</c:v>
                      </c:pt>
                      <c:pt idx="2630">
                        <c:v>263100000</c:v>
                      </c:pt>
                      <c:pt idx="2631">
                        <c:v>263200000</c:v>
                      </c:pt>
                      <c:pt idx="2632">
                        <c:v>263300000</c:v>
                      </c:pt>
                      <c:pt idx="2633">
                        <c:v>263400000</c:v>
                      </c:pt>
                      <c:pt idx="2634">
                        <c:v>263500000</c:v>
                      </c:pt>
                      <c:pt idx="2635">
                        <c:v>263600000</c:v>
                      </c:pt>
                      <c:pt idx="2636">
                        <c:v>263700000</c:v>
                      </c:pt>
                      <c:pt idx="2637">
                        <c:v>263800000</c:v>
                      </c:pt>
                      <c:pt idx="2638">
                        <c:v>263900000</c:v>
                      </c:pt>
                      <c:pt idx="2639">
                        <c:v>264000000</c:v>
                      </c:pt>
                      <c:pt idx="2640">
                        <c:v>264100000</c:v>
                      </c:pt>
                      <c:pt idx="2641">
                        <c:v>264200000</c:v>
                      </c:pt>
                      <c:pt idx="2642">
                        <c:v>264300000</c:v>
                      </c:pt>
                      <c:pt idx="2643">
                        <c:v>264400000</c:v>
                      </c:pt>
                      <c:pt idx="2644">
                        <c:v>264500000</c:v>
                      </c:pt>
                      <c:pt idx="2645">
                        <c:v>264600000</c:v>
                      </c:pt>
                      <c:pt idx="2646">
                        <c:v>264700000</c:v>
                      </c:pt>
                      <c:pt idx="2647">
                        <c:v>264800000</c:v>
                      </c:pt>
                      <c:pt idx="2648">
                        <c:v>264900000</c:v>
                      </c:pt>
                      <c:pt idx="2649">
                        <c:v>265000000</c:v>
                      </c:pt>
                      <c:pt idx="2650">
                        <c:v>265100000</c:v>
                      </c:pt>
                      <c:pt idx="2651">
                        <c:v>265200000</c:v>
                      </c:pt>
                      <c:pt idx="2652">
                        <c:v>265300000</c:v>
                      </c:pt>
                      <c:pt idx="2653">
                        <c:v>265400000</c:v>
                      </c:pt>
                      <c:pt idx="2654">
                        <c:v>265500000</c:v>
                      </c:pt>
                      <c:pt idx="2655">
                        <c:v>265600000</c:v>
                      </c:pt>
                      <c:pt idx="2656">
                        <c:v>265700000</c:v>
                      </c:pt>
                      <c:pt idx="2657">
                        <c:v>265800000</c:v>
                      </c:pt>
                      <c:pt idx="2658">
                        <c:v>265900000</c:v>
                      </c:pt>
                      <c:pt idx="2659">
                        <c:v>266000000</c:v>
                      </c:pt>
                      <c:pt idx="2660">
                        <c:v>266100000</c:v>
                      </c:pt>
                      <c:pt idx="2661">
                        <c:v>266200000</c:v>
                      </c:pt>
                      <c:pt idx="2662">
                        <c:v>266300000</c:v>
                      </c:pt>
                      <c:pt idx="2663">
                        <c:v>266400000</c:v>
                      </c:pt>
                      <c:pt idx="2664">
                        <c:v>266500000</c:v>
                      </c:pt>
                      <c:pt idx="2665">
                        <c:v>266600000</c:v>
                      </c:pt>
                      <c:pt idx="2666">
                        <c:v>266700000</c:v>
                      </c:pt>
                      <c:pt idx="2667">
                        <c:v>266800000</c:v>
                      </c:pt>
                      <c:pt idx="2668">
                        <c:v>266900000</c:v>
                      </c:pt>
                      <c:pt idx="2669">
                        <c:v>267000000</c:v>
                      </c:pt>
                      <c:pt idx="2670">
                        <c:v>267100000</c:v>
                      </c:pt>
                      <c:pt idx="2671">
                        <c:v>267200000</c:v>
                      </c:pt>
                      <c:pt idx="2672">
                        <c:v>267300000</c:v>
                      </c:pt>
                      <c:pt idx="2673">
                        <c:v>267400000</c:v>
                      </c:pt>
                      <c:pt idx="2674">
                        <c:v>267500000</c:v>
                      </c:pt>
                      <c:pt idx="2675">
                        <c:v>267600000</c:v>
                      </c:pt>
                      <c:pt idx="2676">
                        <c:v>267700000</c:v>
                      </c:pt>
                      <c:pt idx="2677">
                        <c:v>267800000</c:v>
                      </c:pt>
                      <c:pt idx="2678">
                        <c:v>267900000</c:v>
                      </c:pt>
                      <c:pt idx="2679">
                        <c:v>268000000</c:v>
                      </c:pt>
                      <c:pt idx="2680">
                        <c:v>268100000</c:v>
                      </c:pt>
                      <c:pt idx="2681">
                        <c:v>268200000</c:v>
                      </c:pt>
                      <c:pt idx="2682">
                        <c:v>268300000</c:v>
                      </c:pt>
                      <c:pt idx="2683">
                        <c:v>268400000</c:v>
                      </c:pt>
                      <c:pt idx="2684">
                        <c:v>268500000</c:v>
                      </c:pt>
                      <c:pt idx="2685">
                        <c:v>268600000</c:v>
                      </c:pt>
                      <c:pt idx="2686">
                        <c:v>268700000</c:v>
                      </c:pt>
                      <c:pt idx="2687">
                        <c:v>268800000</c:v>
                      </c:pt>
                      <c:pt idx="2688">
                        <c:v>268900000</c:v>
                      </c:pt>
                      <c:pt idx="2689">
                        <c:v>269000000</c:v>
                      </c:pt>
                      <c:pt idx="2690">
                        <c:v>269100000</c:v>
                      </c:pt>
                      <c:pt idx="2691">
                        <c:v>269200000</c:v>
                      </c:pt>
                      <c:pt idx="2692">
                        <c:v>269300000</c:v>
                      </c:pt>
                      <c:pt idx="2693">
                        <c:v>269400000</c:v>
                      </c:pt>
                      <c:pt idx="2694">
                        <c:v>269500000</c:v>
                      </c:pt>
                      <c:pt idx="2695">
                        <c:v>269600000</c:v>
                      </c:pt>
                      <c:pt idx="2696">
                        <c:v>269700000</c:v>
                      </c:pt>
                      <c:pt idx="2697">
                        <c:v>269800000</c:v>
                      </c:pt>
                      <c:pt idx="2698">
                        <c:v>269900000</c:v>
                      </c:pt>
                      <c:pt idx="2699">
                        <c:v>270000000</c:v>
                      </c:pt>
                      <c:pt idx="2700">
                        <c:v>270100000</c:v>
                      </c:pt>
                      <c:pt idx="2701">
                        <c:v>270200000</c:v>
                      </c:pt>
                      <c:pt idx="2702">
                        <c:v>270300000</c:v>
                      </c:pt>
                      <c:pt idx="2703">
                        <c:v>270400000</c:v>
                      </c:pt>
                      <c:pt idx="2704">
                        <c:v>270500000</c:v>
                      </c:pt>
                      <c:pt idx="2705">
                        <c:v>270600000</c:v>
                      </c:pt>
                      <c:pt idx="2706">
                        <c:v>270700000</c:v>
                      </c:pt>
                      <c:pt idx="2707">
                        <c:v>270800000</c:v>
                      </c:pt>
                      <c:pt idx="2708">
                        <c:v>270900000</c:v>
                      </c:pt>
                      <c:pt idx="2709">
                        <c:v>271000000</c:v>
                      </c:pt>
                      <c:pt idx="2710">
                        <c:v>271100000</c:v>
                      </c:pt>
                      <c:pt idx="2711">
                        <c:v>271200000</c:v>
                      </c:pt>
                      <c:pt idx="2712">
                        <c:v>271300000</c:v>
                      </c:pt>
                      <c:pt idx="2713">
                        <c:v>271400000</c:v>
                      </c:pt>
                      <c:pt idx="2714">
                        <c:v>271500000</c:v>
                      </c:pt>
                      <c:pt idx="2715">
                        <c:v>271600000</c:v>
                      </c:pt>
                      <c:pt idx="2716">
                        <c:v>271700000</c:v>
                      </c:pt>
                      <c:pt idx="2717">
                        <c:v>271800000</c:v>
                      </c:pt>
                      <c:pt idx="2718">
                        <c:v>271900000</c:v>
                      </c:pt>
                      <c:pt idx="2719">
                        <c:v>272000000</c:v>
                      </c:pt>
                      <c:pt idx="2720">
                        <c:v>272100000</c:v>
                      </c:pt>
                      <c:pt idx="2721">
                        <c:v>272200000</c:v>
                      </c:pt>
                      <c:pt idx="2722">
                        <c:v>272300000</c:v>
                      </c:pt>
                      <c:pt idx="2723">
                        <c:v>272400000</c:v>
                      </c:pt>
                      <c:pt idx="2724">
                        <c:v>272500000</c:v>
                      </c:pt>
                      <c:pt idx="2725">
                        <c:v>272600000</c:v>
                      </c:pt>
                      <c:pt idx="2726">
                        <c:v>272700000</c:v>
                      </c:pt>
                      <c:pt idx="2727">
                        <c:v>272800000</c:v>
                      </c:pt>
                      <c:pt idx="2728">
                        <c:v>272900000</c:v>
                      </c:pt>
                      <c:pt idx="2729">
                        <c:v>273000000</c:v>
                      </c:pt>
                      <c:pt idx="2730">
                        <c:v>273100000</c:v>
                      </c:pt>
                      <c:pt idx="2731">
                        <c:v>273200000</c:v>
                      </c:pt>
                      <c:pt idx="2732">
                        <c:v>273300000</c:v>
                      </c:pt>
                      <c:pt idx="2733">
                        <c:v>273400000</c:v>
                      </c:pt>
                      <c:pt idx="2734">
                        <c:v>273500000</c:v>
                      </c:pt>
                      <c:pt idx="2735">
                        <c:v>273600000</c:v>
                      </c:pt>
                      <c:pt idx="2736">
                        <c:v>273700000</c:v>
                      </c:pt>
                      <c:pt idx="2737">
                        <c:v>273800000</c:v>
                      </c:pt>
                      <c:pt idx="2738">
                        <c:v>273900000</c:v>
                      </c:pt>
                      <c:pt idx="2739">
                        <c:v>274000000</c:v>
                      </c:pt>
                      <c:pt idx="2740">
                        <c:v>274100000</c:v>
                      </c:pt>
                      <c:pt idx="2741">
                        <c:v>274200000</c:v>
                      </c:pt>
                      <c:pt idx="2742">
                        <c:v>274300000</c:v>
                      </c:pt>
                      <c:pt idx="2743">
                        <c:v>274400000</c:v>
                      </c:pt>
                      <c:pt idx="2744">
                        <c:v>274500000</c:v>
                      </c:pt>
                      <c:pt idx="2745">
                        <c:v>274600000</c:v>
                      </c:pt>
                      <c:pt idx="2746">
                        <c:v>274700000</c:v>
                      </c:pt>
                      <c:pt idx="2747">
                        <c:v>274800000</c:v>
                      </c:pt>
                      <c:pt idx="2748">
                        <c:v>274900000</c:v>
                      </c:pt>
                      <c:pt idx="2749">
                        <c:v>275000000</c:v>
                      </c:pt>
                      <c:pt idx="2750">
                        <c:v>275100000</c:v>
                      </c:pt>
                      <c:pt idx="2751">
                        <c:v>275200000</c:v>
                      </c:pt>
                      <c:pt idx="2752">
                        <c:v>275300000</c:v>
                      </c:pt>
                      <c:pt idx="2753">
                        <c:v>275400000</c:v>
                      </c:pt>
                      <c:pt idx="2754">
                        <c:v>275500000</c:v>
                      </c:pt>
                      <c:pt idx="2755">
                        <c:v>275600000</c:v>
                      </c:pt>
                      <c:pt idx="2756">
                        <c:v>275700000</c:v>
                      </c:pt>
                      <c:pt idx="2757">
                        <c:v>275800000</c:v>
                      </c:pt>
                      <c:pt idx="2758">
                        <c:v>275900000</c:v>
                      </c:pt>
                      <c:pt idx="2759">
                        <c:v>276000000</c:v>
                      </c:pt>
                      <c:pt idx="2760">
                        <c:v>276100000</c:v>
                      </c:pt>
                      <c:pt idx="2761">
                        <c:v>276200000</c:v>
                      </c:pt>
                      <c:pt idx="2762">
                        <c:v>276300000</c:v>
                      </c:pt>
                      <c:pt idx="2763">
                        <c:v>276400000</c:v>
                      </c:pt>
                      <c:pt idx="2764">
                        <c:v>276500000</c:v>
                      </c:pt>
                      <c:pt idx="2765">
                        <c:v>276600000</c:v>
                      </c:pt>
                      <c:pt idx="2766">
                        <c:v>276700000</c:v>
                      </c:pt>
                      <c:pt idx="2767">
                        <c:v>276800000</c:v>
                      </c:pt>
                      <c:pt idx="2768">
                        <c:v>276900000</c:v>
                      </c:pt>
                      <c:pt idx="2769">
                        <c:v>277000000</c:v>
                      </c:pt>
                      <c:pt idx="2770">
                        <c:v>277100000</c:v>
                      </c:pt>
                      <c:pt idx="2771">
                        <c:v>277200000</c:v>
                      </c:pt>
                      <c:pt idx="2772">
                        <c:v>277300000</c:v>
                      </c:pt>
                      <c:pt idx="2773">
                        <c:v>277400000</c:v>
                      </c:pt>
                      <c:pt idx="2774">
                        <c:v>277500000</c:v>
                      </c:pt>
                      <c:pt idx="2775">
                        <c:v>277600000</c:v>
                      </c:pt>
                      <c:pt idx="2776">
                        <c:v>277700000</c:v>
                      </c:pt>
                      <c:pt idx="2777">
                        <c:v>277800000</c:v>
                      </c:pt>
                      <c:pt idx="2778">
                        <c:v>277900000</c:v>
                      </c:pt>
                      <c:pt idx="2779">
                        <c:v>278000000</c:v>
                      </c:pt>
                      <c:pt idx="2780">
                        <c:v>278100000</c:v>
                      </c:pt>
                      <c:pt idx="2781">
                        <c:v>278200000</c:v>
                      </c:pt>
                      <c:pt idx="2782">
                        <c:v>278300000</c:v>
                      </c:pt>
                      <c:pt idx="2783">
                        <c:v>278400000</c:v>
                      </c:pt>
                      <c:pt idx="2784">
                        <c:v>278500000</c:v>
                      </c:pt>
                      <c:pt idx="2785">
                        <c:v>278600000</c:v>
                      </c:pt>
                      <c:pt idx="2786">
                        <c:v>278700000</c:v>
                      </c:pt>
                      <c:pt idx="2787">
                        <c:v>278800000</c:v>
                      </c:pt>
                      <c:pt idx="2788">
                        <c:v>278900000</c:v>
                      </c:pt>
                      <c:pt idx="2789">
                        <c:v>279000000</c:v>
                      </c:pt>
                      <c:pt idx="2790">
                        <c:v>279100000</c:v>
                      </c:pt>
                      <c:pt idx="2791">
                        <c:v>279200000</c:v>
                      </c:pt>
                      <c:pt idx="2792">
                        <c:v>279300000</c:v>
                      </c:pt>
                      <c:pt idx="2793">
                        <c:v>279400000</c:v>
                      </c:pt>
                      <c:pt idx="2794">
                        <c:v>279500000</c:v>
                      </c:pt>
                      <c:pt idx="2795">
                        <c:v>279600000</c:v>
                      </c:pt>
                      <c:pt idx="2796">
                        <c:v>279700000</c:v>
                      </c:pt>
                      <c:pt idx="2797">
                        <c:v>279800000</c:v>
                      </c:pt>
                      <c:pt idx="2798">
                        <c:v>279900000</c:v>
                      </c:pt>
                      <c:pt idx="2799">
                        <c:v>280000000</c:v>
                      </c:pt>
                      <c:pt idx="2800">
                        <c:v>280100000</c:v>
                      </c:pt>
                      <c:pt idx="2801">
                        <c:v>280200000</c:v>
                      </c:pt>
                      <c:pt idx="2802">
                        <c:v>280300000</c:v>
                      </c:pt>
                      <c:pt idx="2803">
                        <c:v>280400000</c:v>
                      </c:pt>
                      <c:pt idx="2804">
                        <c:v>280500000</c:v>
                      </c:pt>
                      <c:pt idx="2805">
                        <c:v>280600000</c:v>
                      </c:pt>
                      <c:pt idx="2806">
                        <c:v>280700000</c:v>
                      </c:pt>
                      <c:pt idx="2807">
                        <c:v>280800000</c:v>
                      </c:pt>
                      <c:pt idx="2808">
                        <c:v>280900000</c:v>
                      </c:pt>
                      <c:pt idx="2809">
                        <c:v>281000000</c:v>
                      </c:pt>
                      <c:pt idx="2810">
                        <c:v>281100000</c:v>
                      </c:pt>
                      <c:pt idx="2811">
                        <c:v>281200000</c:v>
                      </c:pt>
                      <c:pt idx="2812">
                        <c:v>281300000</c:v>
                      </c:pt>
                      <c:pt idx="2813">
                        <c:v>281400000</c:v>
                      </c:pt>
                      <c:pt idx="2814">
                        <c:v>281500000</c:v>
                      </c:pt>
                      <c:pt idx="2815">
                        <c:v>281600000</c:v>
                      </c:pt>
                      <c:pt idx="2816">
                        <c:v>281700000</c:v>
                      </c:pt>
                      <c:pt idx="2817">
                        <c:v>281800000</c:v>
                      </c:pt>
                      <c:pt idx="2818">
                        <c:v>281900000</c:v>
                      </c:pt>
                      <c:pt idx="2819">
                        <c:v>282000000</c:v>
                      </c:pt>
                      <c:pt idx="2820">
                        <c:v>282100000</c:v>
                      </c:pt>
                      <c:pt idx="2821">
                        <c:v>282200000</c:v>
                      </c:pt>
                      <c:pt idx="2822">
                        <c:v>282300000</c:v>
                      </c:pt>
                      <c:pt idx="2823">
                        <c:v>282400000</c:v>
                      </c:pt>
                      <c:pt idx="2824">
                        <c:v>282500000</c:v>
                      </c:pt>
                      <c:pt idx="2825">
                        <c:v>282600000</c:v>
                      </c:pt>
                      <c:pt idx="2826">
                        <c:v>282700000</c:v>
                      </c:pt>
                      <c:pt idx="2827">
                        <c:v>282800000</c:v>
                      </c:pt>
                      <c:pt idx="2828">
                        <c:v>282900000</c:v>
                      </c:pt>
                      <c:pt idx="2829">
                        <c:v>283000000</c:v>
                      </c:pt>
                      <c:pt idx="2830">
                        <c:v>283100000</c:v>
                      </c:pt>
                      <c:pt idx="2831">
                        <c:v>283200000</c:v>
                      </c:pt>
                      <c:pt idx="2832">
                        <c:v>283300000</c:v>
                      </c:pt>
                      <c:pt idx="2833">
                        <c:v>283400000</c:v>
                      </c:pt>
                      <c:pt idx="2834">
                        <c:v>283500000</c:v>
                      </c:pt>
                      <c:pt idx="2835">
                        <c:v>283600000</c:v>
                      </c:pt>
                      <c:pt idx="2836">
                        <c:v>283700000</c:v>
                      </c:pt>
                      <c:pt idx="2837">
                        <c:v>283800000</c:v>
                      </c:pt>
                      <c:pt idx="2838">
                        <c:v>283900000</c:v>
                      </c:pt>
                      <c:pt idx="2839">
                        <c:v>284000000</c:v>
                      </c:pt>
                      <c:pt idx="2840">
                        <c:v>284100000</c:v>
                      </c:pt>
                      <c:pt idx="2841">
                        <c:v>284200000</c:v>
                      </c:pt>
                      <c:pt idx="2842">
                        <c:v>284300000</c:v>
                      </c:pt>
                      <c:pt idx="2843">
                        <c:v>284400000</c:v>
                      </c:pt>
                      <c:pt idx="2844">
                        <c:v>284500000</c:v>
                      </c:pt>
                      <c:pt idx="2845">
                        <c:v>284600000</c:v>
                      </c:pt>
                      <c:pt idx="2846">
                        <c:v>284700000</c:v>
                      </c:pt>
                      <c:pt idx="2847">
                        <c:v>284800000</c:v>
                      </c:pt>
                      <c:pt idx="2848">
                        <c:v>284900000</c:v>
                      </c:pt>
                      <c:pt idx="2849">
                        <c:v>285000000</c:v>
                      </c:pt>
                      <c:pt idx="2850">
                        <c:v>285100000</c:v>
                      </c:pt>
                      <c:pt idx="2851">
                        <c:v>285200000</c:v>
                      </c:pt>
                      <c:pt idx="2852">
                        <c:v>285300000</c:v>
                      </c:pt>
                      <c:pt idx="2853">
                        <c:v>285400000</c:v>
                      </c:pt>
                      <c:pt idx="2854">
                        <c:v>285500000</c:v>
                      </c:pt>
                      <c:pt idx="2855">
                        <c:v>285600000</c:v>
                      </c:pt>
                      <c:pt idx="2856">
                        <c:v>285700000</c:v>
                      </c:pt>
                      <c:pt idx="2857">
                        <c:v>285800000</c:v>
                      </c:pt>
                      <c:pt idx="2858">
                        <c:v>285900000</c:v>
                      </c:pt>
                      <c:pt idx="2859">
                        <c:v>286000000</c:v>
                      </c:pt>
                      <c:pt idx="2860">
                        <c:v>286100000</c:v>
                      </c:pt>
                      <c:pt idx="2861">
                        <c:v>286200000</c:v>
                      </c:pt>
                      <c:pt idx="2862">
                        <c:v>286300000</c:v>
                      </c:pt>
                      <c:pt idx="2863">
                        <c:v>286400000</c:v>
                      </c:pt>
                      <c:pt idx="2864">
                        <c:v>286500000</c:v>
                      </c:pt>
                      <c:pt idx="2865">
                        <c:v>286600000</c:v>
                      </c:pt>
                      <c:pt idx="2866">
                        <c:v>286700000</c:v>
                      </c:pt>
                      <c:pt idx="2867">
                        <c:v>286800000</c:v>
                      </c:pt>
                      <c:pt idx="2868">
                        <c:v>286900000</c:v>
                      </c:pt>
                      <c:pt idx="2869">
                        <c:v>287000000</c:v>
                      </c:pt>
                      <c:pt idx="2870">
                        <c:v>287100000</c:v>
                      </c:pt>
                      <c:pt idx="2871">
                        <c:v>287200000</c:v>
                      </c:pt>
                      <c:pt idx="2872">
                        <c:v>287300000</c:v>
                      </c:pt>
                      <c:pt idx="2873">
                        <c:v>287400000</c:v>
                      </c:pt>
                      <c:pt idx="2874">
                        <c:v>287500000</c:v>
                      </c:pt>
                      <c:pt idx="2875">
                        <c:v>287600000</c:v>
                      </c:pt>
                      <c:pt idx="2876">
                        <c:v>287700000</c:v>
                      </c:pt>
                      <c:pt idx="2877">
                        <c:v>287800000</c:v>
                      </c:pt>
                      <c:pt idx="2878">
                        <c:v>287900000</c:v>
                      </c:pt>
                      <c:pt idx="2879">
                        <c:v>288000000</c:v>
                      </c:pt>
                      <c:pt idx="2880">
                        <c:v>288100000</c:v>
                      </c:pt>
                      <c:pt idx="2881">
                        <c:v>288200000</c:v>
                      </c:pt>
                      <c:pt idx="2882">
                        <c:v>288300000</c:v>
                      </c:pt>
                      <c:pt idx="2883">
                        <c:v>288400000</c:v>
                      </c:pt>
                      <c:pt idx="2884">
                        <c:v>288500000</c:v>
                      </c:pt>
                      <c:pt idx="2885">
                        <c:v>288600000</c:v>
                      </c:pt>
                      <c:pt idx="2886">
                        <c:v>288700000</c:v>
                      </c:pt>
                      <c:pt idx="2887">
                        <c:v>288800000</c:v>
                      </c:pt>
                      <c:pt idx="2888">
                        <c:v>288900000</c:v>
                      </c:pt>
                      <c:pt idx="2889">
                        <c:v>289000000</c:v>
                      </c:pt>
                      <c:pt idx="2890">
                        <c:v>289100000</c:v>
                      </c:pt>
                      <c:pt idx="2891">
                        <c:v>289200000</c:v>
                      </c:pt>
                      <c:pt idx="2892">
                        <c:v>289300000</c:v>
                      </c:pt>
                      <c:pt idx="2893">
                        <c:v>289400000</c:v>
                      </c:pt>
                      <c:pt idx="2894">
                        <c:v>289500000</c:v>
                      </c:pt>
                      <c:pt idx="2895">
                        <c:v>289600000</c:v>
                      </c:pt>
                      <c:pt idx="2896">
                        <c:v>289700000</c:v>
                      </c:pt>
                      <c:pt idx="2897">
                        <c:v>289800000</c:v>
                      </c:pt>
                      <c:pt idx="2898">
                        <c:v>289900000</c:v>
                      </c:pt>
                      <c:pt idx="2899">
                        <c:v>290000000</c:v>
                      </c:pt>
                      <c:pt idx="2900">
                        <c:v>290100000</c:v>
                      </c:pt>
                      <c:pt idx="2901">
                        <c:v>290200000</c:v>
                      </c:pt>
                      <c:pt idx="2902">
                        <c:v>290300000</c:v>
                      </c:pt>
                      <c:pt idx="2903">
                        <c:v>290400000</c:v>
                      </c:pt>
                      <c:pt idx="2904">
                        <c:v>290500000</c:v>
                      </c:pt>
                      <c:pt idx="2905">
                        <c:v>290600000</c:v>
                      </c:pt>
                      <c:pt idx="2906">
                        <c:v>290700000</c:v>
                      </c:pt>
                      <c:pt idx="2907">
                        <c:v>290800000</c:v>
                      </c:pt>
                      <c:pt idx="2908">
                        <c:v>290900000</c:v>
                      </c:pt>
                      <c:pt idx="2909">
                        <c:v>291000000</c:v>
                      </c:pt>
                      <c:pt idx="2910">
                        <c:v>291100000</c:v>
                      </c:pt>
                      <c:pt idx="2911">
                        <c:v>291200000</c:v>
                      </c:pt>
                      <c:pt idx="2912">
                        <c:v>291300000</c:v>
                      </c:pt>
                      <c:pt idx="2913">
                        <c:v>291400000</c:v>
                      </c:pt>
                      <c:pt idx="2914">
                        <c:v>291500000</c:v>
                      </c:pt>
                      <c:pt idx="2915">
                        <c:v>291600000</c:v>
                      </c:pt>
                      <c:pt idx="2916">
                        <c:v>291700000</c:v>
                      </c:pt>
                      <c:pt idx="2917">
                        <c:v>291800000</c:v>
                      </c:pt>
                      <c:pt idx="2918">
                        <c:v>291900000</c:v>
                      </c:pt>
                      <c:pt idx="2919">
                        <c:v>292000000</c:v>
                      </c:pt>
                      <c:pt idx="2920">
                        <c:v>292100000</c:v>
                      </c:pt>
                      <c:pt idx="2921">
                        <c:v>292200000</c:v>
                      </c:pt>
                      <c:pt idx="2922">
                        <c:v>292300000</c:v>
                      </c:pt>
                      <c:pt idx="2923">
                        <c:v>292400000</c:v>
                      </c:pt>
                      <c:pt idx="2924">
                        <c:v>292500000</c:v>
                      </c:pt>
                      <c:pt idx="2925">
                        <c:v>292600000</c:v>
                      </c:pt>
                      <c:pt idx="2926">
                        <c:v>292700000</c:v>
                      </c:pt>
                      <c:pt idx="2927">
                        <c:v>292800000</c:v>
                      </c:pt>
                      <c:pt idx="2928">
                        <c:v>292900000</c:v>
                      </c:pt>
                      <c:pt idx="2929">
                        <c:v>293000000</c:v>
                      </c:pt>
                      <c:pt idx="2930">
                        <c:v>293100000</c:v>
                      </c:pt>
                      <c:pt idx="2931">
                        <c:v>293200000</c:v>
                      </c:pt>
                      <c:pt idx="2932">
                        <c:v>293300000</c:v>
                      </c:pt>
                      <c:pt idx="2933">
                        <c:v>293400000</c:v>
                      </c:pt>
                      <c:pt idx="2934">
                        <c:v>293500000</c:v>
                      </c:pt>
                      <c:pt idx="2935">
                        <c:v>293600000</c:v>
                      </c:pt>
                      <c:pt idx="2936">
                        <c:v>293700000</c:v>
                      </c:pt>
                      <c:pt idx="2937">
                        <c:v>293800000</c:v>
                      </c:pt>
                      <c:pt idx="2938">
                        <c:v>293900000</c:v>
                      </c:pt>
                      <c:pt idx="2939">
                        <c:v>294000000</c:v>
                      </c:pt>
                      <c:pt idx="2940">
                        <c:v>294100000</c:v>
                      </c:pt>
                      <c:pt idx="2941">
                        <c:v>294200000</c:v>
                      </c:pt>
                      <c:pt idx="2942">
                        <c:v>294300000</c:v>
                      </c:pt>
                      <c:pt idx="2943">
                        <c:v>294400000</c:v>
                      </c:pt>
                      <c:pt idx="2944">
                        <c:v>294500000</c:v>
                      </c:pt>
                      <c:pt idx="2945">
                        <c:v>294600000</c:v>
                      </c:pt>
                      <c:pt idx="2946">
                        <c:v>294700000</c:v>
                      </c:pt>
                      <c:pt idx="2947">
                        <c:v>294800000</c:v>
                      </c:pt>
                      <c:pt idx="2948">
                        <c:v>294900000</c:v>
                      </c:pt>
                      <c:pt idx="2949">
                        <c:v>295000000</c:v>
                      </c:pt>
                      <c:pt idx="2950">
                        <c:v>295100000</c:v>
                      </c:pt>
                      <c:pt idx="2951">
                        <c:v>295200000</c:v>
                      </c:pt>
                      <c:pt idx="2952">
                        <c:v>295300000</c:v>
                      </c:pt>
                      <c:pt idx="2953">
                        <c:v>295400000</c:v>
                      </c:pt>
                      <c:pt idx="2954">
                        <c:v>295500000</c:v>
                      </c:pt>
                      <c:pt idx="2955">
                        <c:v>295600000</c:v>
                      </c:pt>
                      <c:pt idx="2956">
                        <c:v>295700000</c:v>
                      </c:pt>
                      <c:pt idx="2957">
                        <c:v>295800000</c:v>
                      </c:pt>
                      <c:pt idx="2958">
                        <c:v>295900000</c:v>
                      </c:pt>
                      <c:pt idx="2959">
                        <c:v>296000000</c:v>
                      </c:pt>
                      <c:pt idx="2960">
                        <c:v>296100000</c:v>
                      </c:pt>
                      <c:pt idx="2961">
                        <c:v>296200000</c:v>
                      </c:pt>
                      <c:pt idx="2962">
                        <c:v>296300000</c:v>
                      </c:pt>
                      <c:pt idx="2963">
                        <c:v>296400000</c:v>
                      </c:pt>
                      <c:pt idx="2964">
                        <c:v>296500000</c:v>
                      </c:pt>
                      <c:pt idx="2965">
                        <c:v>296600000</c:v>
                      </c:pt>
                      <c:pt idx="2966">
                        <c:v>296700000</c:v>
                      </c:pt>
                      <c:pt idx="2967">
                        <c:v>296800000</c:v>
                      </c:pt>
                      <c:pt idx="2968">
                        <c:v>296900000</c:v>
                      </c:pt>
                      <c:pt idx="2969">
                        <c:v>297000000</c:v>
                      </c:pt>
                      <c:pt idx="2970">
                        <c:v>297100000</c:v>
                      </c:pt>
                      <c:pt idx="2971">
                        <c:v>297200000</c:v>
                      </c:pt>
                      <c:pt idx="2972">
                        <c:v>297300000</c:v>
                      </c:pt>
                      <c:pt idx="2973">
                        <c:v>297400000</c:v>
                      </c:pt>
                      <c:pt idx="2974">
                        <c:v>297500000</c:v>
                      </c:pt>
                      <c:pt idx="2975">
                        <c:v>297600000</c:v>
                      </c:pt>
                      <c:pt idx="2976">
                        <c:v>297700000</c:v>
                      </c:pt>
                      <c:pt idx="2977">
                        <c:v>297800000</c:v>
                      </c:pt>
                      <c:pt idx="2978">
                        <c:v>297900000</c:v>
                      </c:pt>
                      <c:pt idx="2979">
                        <c:v>298000000</c:v>
                      </c:pt>
                      <c:pt idx="2980">
                        <c:v>298100000</c:v>
                      </c:pt>
                      <c:pt idx="2981">
                        <c:v>298200000</c:v>
                      </c:pt>
                      <c:pt idx="2982">
                        <c:v>298300000</c:v>
                      </c:pt>
                      <c:pt idx="2983">
                        <c:v>298400000</c:v>
                      </c:pt>
                      <c:pt idx="2984">
                        <c:v>298500000</c:v>
                      </c:pt>
                      <c:pt idx="2985">
                        <c:v>298600000</c:v>
                      </c:pt>
                      <c:pt idx="2986">
                        <c:v>298700000</c:v>
                      </c:pt>
                      <c:pt idx="2987">
                        <c:v>298800000</c:v>
                      </c:pt>
                      <c:pt idx="2988">
                        <c:v>298900000</c:v>
                      </c:pt>
                      <c:pt idx="2989">
                        <c:v>299000000</c:v>
                      </c:pt>
                      <c:pt idx="2990">
                        <c:v>299100000</c:v>
                      </c:pt>
                      <c:pt idx="2991">
                        <c:v>299200000</c:v>
                      </c:pt>
                      <c:pt idx="2992">
                        <c:v>299300000</c:v>
                      </c:pt>
                      <c:pt idx="2993">
                        <c:v>299400000</c:v>
                      </c:pt>
                      <c:pt idx="2994">
                        <c:v>299500000</c:v>
                      </c:pt>
                      <c:pt idx="2995">
                        <c:v>299600000</c:v>
                      </c:pt>
                      <c:pt idx="2996">
                        <c:v>299700000</c:v>
                      </c:pt>
                      <c:pt idx="2997">
                        <c:v>299800000</c:v>
                      </c:pt>
                      <c:pt idx="2998">
                        <c:v>299900000</c:v>
                      </c:pt>
                      <c:pt idx="2999">
                        <c:v>300000000</c:v>
                      </c:pt>
                    </c:numCache>
                  </c:numRef>
                </c:cat>
                <c:val>
                  <c:numRef>
                    <c:extLst>
                      <c:ext uri="{02D57815-91ED-43cb-92C2-25804820EDAC}">
                        <c15:formulaRef>
                          <c15:sqref>Feuil1!$A$937:$A$3936</c15:sqref>
                        </c15:formulaRef>
                      </c:ext>
                    </c:extLst>
                    <c:numCache>
                      <c:formatCode>General</c:formatCode>
                      <c:ptCount val="3000"/>
                      <c:pt idx="0">
                        <c:v>100000</c:v>
                      </c:pt>
                      <c:pt idx="1">
                        <c:v>200000</c:v>
                      </c:pt>
                      <c:pt idx="2">
                        <c:v>300000</c:v>
                      </c:pt>
                      <c:pt idx="3">
                        <c:v>400000</c:v>
                      </c:pt>
                      <c:pt idx="4">
                        <c:v>500000</c:v>
                      </c:pt>
                      <c:pt idx="5">
                        <c:v>600000</c:v>
                      </c:pt>
                      <c:pt idx="6">
                        <c:v>700000</c:v>
                      </c:pt>
                      <c:pt idx="7">
                        <c:v>800000</c:v>
                      </c:pt>
                      <c:pt idx="8">
                        <c:v>900000</c:v>
                      </c:pt>
                      <c:pt idx="9">
                        <c:v>1000000</c:v>
                      </c:pt>
                      <c:pt idx="10">
                        <c:v>1100000</c:v>
                      </c:pt>
                      <c:pt idx="11">
                        <c:v>1200000</c:v>
                      </c:pt>
                      <c:pt idx="12">
                        <c:v>1300000</c:v>
                      </c:pt>
                      <c:pt idx="13">
                        <c:v>1400000</c:v>
                      </c:pt>
                      <c:pt idx="14">
                        <c:v>1500000</c:v>
                      </c:pt>
                      <c:pt idx="15">
                        <c:v>1600000</c:v>
                      </c:pt>
                      <c:pt idx="16">
                        <c:v>1700000</c:v>
                      </c:pt>
                      <c:pt idx="17">
                        <c:v>1800000</c:v>
                      </c:pt>
                      <c:pt idx="18">
                        <c:v>1900000</c:v>
                      </c:pt>
                      <c:pt idx="19">
                        <c:v>2000000</c:v>
                      </c:pt>
                      <c:pt idx="20">
                        <c:v>2100000</c:v>
                      </c:pt>
                      <c:pt idx="21">
                        <c:v>2200000</c:v>
                      </c:pt>
                      <c:pt idx="22">
                        <c:v>2300000</c:v>
                      </c:pt>
                      <c:pt idx="23">
                        <c:v>2400000</c:v>
                      </c:pt>
                      <c:pt idx="24">
                        <c:v>2500000</c:v>
                      </c:pt>
                      <c:pt idx="25">
                        <c:v>2600000</c:v>
                      </c:pt>
                      <c:pt idx="26">
                        <c:v>2700000</c:v>
                      </c:pt>
                      <c:pt idx="27">
                        <c:v>2800000</c:v>
                      </c:pt>
                      <c:pt idx="28">
                        <c:v>2900000</c:v>
                      </c:pt>
                      <c:pt idx="29">
                        <c:v>3000000</c:v>
                      </c:pt>
                      <c:pt idx="30">
                        <c:v>3100000</c:v>
                      </c:pt>
                      <c:pt idx="31">
                        <c:v>3200000</c:v>
                      </c:pt>
                      <c:pt idx="32">
                        <c:v>3300000</c:v>
                      </c:pt>
                      <c:pt idx="33">
                        <c:v>3400000</c:v>
                      </c:pt>
                      <c:pt idx="34">
                        <c:v>3500000</c:v>
                      </c:pt>
                      <c:pt idx="35">
                        <c:v>3600000</c:v>
                      </c:pt>
                      <c:pt idx="36">
                        <c:v>3700000</c:v>
                      </c:pt>
                      <c:pt idx="37">
                        <c:v>3800000</c:v>
                      </c:pt>
                      <c:pt idx="38">
                        <c:v>3900000</c:v>
                      </c:pt>
                      <c:pt idx="39">
                        <c:v>4000000</c:v>
                      </c:pt>
                      <c:pt idx="40">
                        <c:v>4100000</c:v>
                      </c:pt>
                      <c:pt idx="41">
                        <c:v>4200000</c:v>
                      </c:pt>
                      <c:pt idx="42">
                        <c:v>4300000</c:v>
                      </c:pt>
                      <c:pt idx="43">
                        <c:v>4400000</c:v>
                      </c:pt>
                      <c:pt idx="44">
                        <c:v>4500000</c:v>
                      </c:pt>
                      <c:pt idx="45">
                        <c:v>4600000</c:v>
                      </c:pt>
                      <c:pt idx="46">
                        <c:v>4700000</c:v>
                      </c:pt>
                      <c:pt idx="47">
                        <c:v>4800000</c:v>
                      </c:pt>
                      <c:pt idx="48">
                        <c:v>4900000</c:v>
                      </c:pt>
                      <c:pt idx="49">
                        <c:v>5000000</c:v>
                      </c:pt>
                      <c:pt idx="50">
                        <c:v>5100000</c:v>
                      </c:pt>
                      <c:pt idx="51">
                        <c:v>5200000</c:v>
                      </c:pt>
                      <c:pt idx="52">
                        <c:v>5300000</c:v>
                      </c:pt>
                      <c:pt idx="53">
                        <c:v>5400000</c:v>
                      </c:pt>
                      <c:pt idx="54">
                        <c:v>5500000</c:v>
                      </c:pt>
                      <c:pt idx="55">
                        <c:v>5600000</c:v>
                      </c:pt>
                      <c:pt idx="56">
                        <c:v>5700000</c:v>
                      </c:pt>
                      <c:pt idx="57">
                        <c:v>5800000</c:v>
                      </c:pt>
                      <c:pt idx="58">
                        <c:v>5900000</c:v>
                      </c:pt>
                      <c:pt idx="59">
                        <c:v>6000000</c:v>
                      </c:pt>
                      <c:pt idx="60">
                        <c:v>6100000</c:v>
                      </c:pt>
                      <c:pt idx="61">
                        <c:v>6200000</c:v>
                      </c:pt>
                      <c:pt idx="62">
                        <c:v>6300000</c:v>
                      </c:pt>
                      <c:pt idx="63">
                        <c:v>6400000</c:v>
                      </c:pt>
                      <c:pt idx="64">
                        <c:v>6500000</c:v>
                      </c:pt>
                      <c:pt idx="65">
                        <c:v>6600000</c:v>
                      </c:pt>
                      <c:pt idx="66">
                        <c:v>6700000</c:v>
                      </c:pt>
                      <c:pt idx="67">
                        <c:v>6800000</c:v>
                      </c:pt>
                      <c:pt idx="68">
                        <c:v>6900000</c:v>
                      </c:pt>
                      <c:pt idx="69">
                        <c:v>7000000</c:v>
                      </c:pt>
                      <c:pt idx="70">
                        <c:v>7100000</c:v>
                      </c:pt>
                      <c:pt idx="71">
                        <c:v>7200000</c:v>
                      </c:pt>
                      <c:pt idx="72">
                        <c:v>7300000</c:v>
                      </c:pt>
                      <c:pt idx="73">
                        <c:v>7400000</c:v>
                      </c:pt>
                      <c:pt idx="74">
                        <c:v>7500000</c:v>
                      </c:pt>
                      <c:pt idx="75">
                        <c:v>7600000</c:v>
                      </c:pt>
                      <c:pt idx="76">
                        <c:v>7700000</c:v>
                      </c:pt>
                      <c:pt idx="77">
                        <c:v>7800000</c:v>
                      </c:pt>
                      <c:pt idx="78">
                        <c:v>7900000</c:v>
                      </c:pt>
                      <c:pt idx="79">
                        <c:v>8000000</c:v>
                      </c:pt>
                      <c:pt idx="80">
                        <c:v>8100000</c:v>
                      </c:pt>
                      <c:pt idx="81">
                        <c:v>8200000</c:v>
                      </c:pt>
                      <c:pt idx="82">
                        <c:v>8300000</c:v>
                      </c:pt>
                      <c:pt idx="83">
                        <c:v>8400000</c:v>
                      </c:pt>
                      <c:pt idx="84">
                        <c:v>8500000</c:v>
                      </c:pt>
                      <c:pt idx="85">
                        <c:v>8600000</c:v>
                      </c:pt>
                      <c:pt idx="86">
                        <c:v>8700000</c:v>
                      </c:pt>
                      <c:pt idx="87">
                        <c:v>8800000</c:v>
                      </c:pt>
                      <c:pt idx="88">
                        <c:v>8900000</c:v>
                      </c:pt>
                      <c:pt idx="89">
                        <c:v>9000000</c:v>
                      </c:pt>
                      <c:pt idx="90">
                        <c:v>9100000</c:v>
                      </c:pt>
                      <c:pt idx="91">
                        <c:v>9200000</c:v>
                      </c:pt>
                      <c:pt idx="92">
                        <c:v>9300000</c:v>
                      </c:pt>
                      <c:pt idx="93">
                        <c:v>9400000</c:v>
                      </c:pt>
                      <c:pt idx="94">
                        <c:v>9500000</c:v>
                      </c:pt>
                      <c:pt idx="95">
                        <c:v>9600000</c:v>
                      </c:pt>
                      <c:pt idx="96">
                        <c:v>9700000</c:v>
                      </c:pt>
                      <c:pt idx="97">
                        <c:v>9800000</c:v>
                      </c:pt>
                      <c:pt idx="98">
                        <c:v>9900000</c:v>
                      </c:pt>
                      <c:pt idx="99">
                        <c:v>10000000</c:v>
                      </c:pt>
                      <c:pt idx="100">
                        <c:v>10100000</c:v>
                      </c:pt>
                      <c:pt idx="101">
                        <c:v>10200000</c:v>
                      </c:pt>
                      <c:pt idx="102">
                        <c:v>10300000</c:v>
                      </c:pt>
                      <c:pt idx="103">
                        <c:v>10400000</c:v>
                      </c:pt>
                      <c:pt idx="104">
                        <c:v>10500000</c:v>
                      </c:pt>
                      <c:pt idx="105">
                        <c:v>10600000</c:v>
                      </c:pt>
                      <c:pt idx="106">
                        <c:v>10700000</c:v>
                      </c:pt>
                      <c:pt idx="107">
                        <c:v>10800000</c:v>
                      </c:pt>
                      <c:pt idx="108">
                        <c:v>10900000</c:v>
                      </c:pt>
                      <c:pt idx="109">
                        <c:v>11000000</c:v>
                      </c:pt>
                      <c:pt idx="110">
                        <c:v>11100000</c:v>
                      </c:pt>
                      <c:pt idx="111">
                        <c:v>11200000</c:v>
                      </c:pt>
                      <c:pt idx="112">
                        <c:v>11300000</c:v>
                      </c:pt>
                      <c:pt idx="113">
                        <c:v>11400000</c:v>
                      </c:pt>
                      <c:pt idx="114">
                        <c:v>11500000</c:v>
                      </c:pt>
                      <c:pt idx="115">
                        <c:v>11600000</c:v>
                      </c:pt>
                      <c:pt idx="116">
                        <c:v>11700000</c:v>
                      </c:pt>
                      <c:pt idx="117">
                        <c:v>11800000</c:v>
                      </c:pt>
                      <c:pt idx="118">
                        <c:v>11900000</c:v>
                      </c:pt>
                      <c:pt idx="119">
                        <c:v>12000000</c:v>
                      </c:pt>
                      <c:pt idx="120">
                        <c:v>12100000</c:v>
                      </c:pt>
                      <c:pt idx="121">
                        <c:v>12200000</c:v>
                      </c:pt>
                      <c:pt idx="122">
                        <c:v>12300000</c:v>
                      </c:pt>
                      <c:pt idx="123">
                        <c:v>12400000</c:v>
                      </c:pt>
                      <c:pt idx="124">
                        <c:v>12500000</c:v>
                      </c:pt>
                      <c:pt idx="125">
                        <c:v>12600000</c:v>
                      </c:pt>
                      <c:pt idx="126">
                        <c:v>12700000</c:v>
                      </c:pt>
                      <c:pt idx="127">
                        <c:v>12800000</c:v>
                      </c:pt>
                      <c:pt idx="128">
                        <c:v>12900000</c:v>
                      </c:pt>
                      <c:pt idx="129">
                        <c:v>13000000</c:v>
                      </c:pt>
                      <c:pt idx="130">
                        <c:v>13100000</c:v>
                      </c:pt>
                      <c:pt idx="131">
                        <c:v>13200000</c:v>
                      </c:pt>
                      <c:pt idx="132">
                        <c:v>13300000</c:v>
                      </c:pt>
                      <c:pt idx="133">
                        <c:v>13400000</c:v>
                      </c:pt>
                      <c:pt idx="134">
                        <c:v>13500000</c:v>
                      </c:pt>
                      <c:pt idx="135">
                        <c:v>13600000</c:v>
                      </c:pt>
                      <c:pt idx="136">
                        <c:v>13700000</c:v>
                      </c:pt>
                      <c:pt idx="137">
                        <c:v>13800000</c:v>
                      </c:pt>
                      <c:pt idx="138">
                        <c:v>13900000</c:v>
                      </c:pt>
                      <c:pt idx="139">
                        <c:v>14000000</c:v>
                      </c:pt>
                      <c:pt idx="140">
                        <c:v>14100000</c:v>
                      </c:pt>
                      <c:pt idx="141">
                        <c:v>14200000</c:v>
                      </c:pt>
                      <c:pt idx="142">
                        <c:v>14300000</c:v>
                      </c:pt>
                      <c:pt idx="143">
                        <c:v>14400000</c:v>
                      </c:pt>
                      <c:pt idx="144">
                        <c:v>14500000</c:v>
                      </c:pt>
                      <c:pt idx="145">
                        <c:v>14600000</c:v>
                      </c:pt>
                      <c:pt idx="146">
                        <c:v>14700000</c:v>
                      </c:pt>
                      <c:pt idx="147">
                        <c:v>14800000</c:v>
                      </c:pt>
                      <c:pt idx="148">
                        <c:v>14900000</c:v>
                      </c:pt>
                      <c:pt idx="149">
                        <c:v>15000000</c:v>
                      </c:pt>
                      <c:pt idx="150">
                        <c:v>15100000</c:v>
                      </c:pt>
                      <c:pt idx="151">
                        <c:v>15200000</c:v>
                      </c:pt>
                      <c:pt idx="152">
                        <c:v>15300000</c:v>
                      </c:pt>
                      <c:pt idx="153">
                        <c:v>15400000</c:v>
                      </c:pt>
                      <c:pt idx="154">
                        <c:v>15500000</c:v>
                      </c:pt>
                      <c:pt idx="155">
                        <c:v>15600000</c:v>
                      </c:pt>
                      <c:pt idx="156">
                        <c:v>15700000</c:v>
                      </c:pt>
                      <c:pt idx="157">
                        <c:v>15800000</c:v>
                      </c:pt>
                      <c:pt idx="158">
                        <c:v>15900000</c:v>
                      </c:pt>
                      <c:pt idx="159">
                        <c:v>16000000</c:v>
                      </c:pt>
                      <c:pt idx="160">
                        <c:v>16100000</c:v>
                      </c:pt>
                      <c:pt idx="161">
                        <c:v>16200000</c:v>
                      </c:pt>
                      <c:pt idx="162">
                        <c:v>16300000</c:v>
                      </c:pt>
                      <c:pt idx="163">
                        <c:v>16400000</c:v>
                      </c:pt>
                      <c:pt idx="164">
                        <c:v>16500000</c:v>
                      </c:pt>
                      <c:pt idx="165">
                        <c:v>16600000</c:v>
                      </c:pt>
                      <c:pt idx="166">
                        <c:v>16700000</c:v>
                      </c:pt>
                      <c:pt idx="167">
                        <c:v>16800000</c:v>
                      </c:pt>
                      <c:pt idx="168">
                        <c:v>16900000</c:v>
                      </c:pt>
                      <c:pt idx="169">
                        <c:v>17000000</c:v>
                      </c:pt>
                      <c:pt idx="170">
                        <c:v>17100000</c:v>
                      </c:pt>
                      <c:pt idx="171">
                        <c:v>17200000</c:v>
                      </c:pt>
                      <c:pt idx="172">
                        <c:v>17300000</c:v>
                      </c:pt>
                      <c:pt idx="173">
                        <c:v>17400000</c:v>
                      </c:pt>
                      <c:pt idx="174">
                        <c:v>17500000</c:v>
                      </c:pt>
                      <c:pt idx="175">
                        <c:v>17600000</c:v>
                      </c:pt>
                      <c:pt idx="176">
                        <c:v>17700000</c:v>
                      </c:pt>
                      <c:pt idx="177">
                        <c:v>17800000</c:v>
                      </c:pt>
                      <c:pt idx="178">
                        <c:v>17900000</c:v>
                      </c:pt>
                      <c:pt idx="179">
                        <c:v>18000000</c:v>
                      </c:pt>
                      <c:pt idx="180">
                        <c:v>18100000</c:v>
                      </c:pt>
                      <c:pt idx="181">
                        <c:v>18200000</c:v>
                      </c:pt>
                      <c:pt idx="182">
                        <c:v>18300000</c:v>
                      </c:pt>
                      <c:pt idx="183">
                        <c:v>18400000</c:v>
                      </c:pt>
                      <c:pt idx="184">
                        <c:v>18500000</c:v>
                      </c:pt>
                      <c:pt idx="185">
                        <c:v>18600000</c:v>
                      </c:pt>
                      <c:pt idx="186">
                        <c:v>18700000</c:v>
                      </c:pt>
                      <c:pt idx="187">
                        <c:v>18800000</c:v>
                      </c:pt>
                      <c:pt idx="188">
                        <c:v>18900000</c:v>
                      </c:pt>
                      <c:pt idx="189">
                        <c:v>19000000</c:v>
                      </c:pt>
                      <c:pt idx="190">
                        <c:v>19100000</c:v>
                      </c:pt>
                      <c:pt idx="191">
                        <c:v>19200000</c:v>
                      </c:pt>
                      <c:pt idx="192">
                        <c:v>19300000</c:v>
                      </c:pt>
                      <c:pt idx="193">
                        <c:v>19400000</c:v>
                      </c:pt>
                      <c:pt idx="194">
                        <c:v>19500000</c:v>
                      </c:pt>
                      <c:pt idx="195">
                        <c:v>19600000</c:v>
                      </c:pt>
                      <c:pt idx="196">
                        <c:v>19700000</c:v>
                      </c:pt>
                      <c:pt idx="197">
                        <c:v>19800000</c:v>
                      </c:pt>
                      <c:pt idx="198">
                        <c:v>19900000</c:v>
                      </c:pt>
                      <c:pt idx="199">
                        <c:v>20000000</c:v>
                      </c:pt>
                      <c:pt idx="200">
                        <c:v>20100000</c:v>
                      </c:pt>
                      <c:pt idx="201">
                        <c:v>20200000</c:v>
                      </c:pt>
                      <c:pt idx="202">
                        <c:v>20300000</c:v>
                      </c:pt>
                      <c:pt idx="203">
                        <c:v>20400000</c:v>
                      </c:pt>
                      <c:pt idx="204">
                        <c:v>20500000</c:v>
                      </c:pt>
                      <c:pt idx="205">
                        <c:v>20600000</c:v>
                      </c:pt>
                      <c:pt idx="206">
                        <c:v>20700000</c:v>
                      </c:pt>
                      <c:pt idx="207">
                        <c:v>20800000</c:v>
                      </c:pt>
                      <c:pt idx="208">
                        <c:v>20900000</c:v>
                      </c:pt>
                      <c:pt idx="209">
                        <c:v>21000000</c:v>
                      </c:pt>
                      <c:pt idx="210">
                        <c:v>21100000</c:v>
                      </c:pt>
                      <c:pt idx="211">
                        <c:v>21200000</c:v>
                      </c:pt>
                      <c:pt idx="212">
                        <c:v>21300000</c:v>
                      </c:pt>
                      <c:pt idx="213">
                        <c:v>21400000</c:v>
                      </c:pt>
                      <c:pt idx="214">
                        <c:v>21500000</c:v>
                      </c:pt>
                      <c:pt idx="215">
                        <c:v>21600000</c:v>
                      </c:pt>
                      <c:pt idx="216">
                        <c:v>21700000</c:v>
                      </c:pt>
                      <c:pt idx="217">
                        <c:v>21800000</c:v>
                      </c:pt>
                      <c:pt idx="218">
                        <c:v>21900000</c:v>
                      </c:pt>
                      <c:pt idx="219">
                        <c:v>22000000</c:v>
                      </c:pt>
                      <c:pt idx="220">
                        <c:v>22100000</c:v>
                      </c:pt>
                      <c:pt idx="221">
                        <c:v>22200000</c:v>
                      </c:pt>
                      <c:pt idx="222">
                        <c:v>22300000</c:v>
                      </c:pt>
                      <c:pt idx="223">
                        <c:v>22400000</c:v>
                      </c:pt>
                      <c:pt idx="224">
                        <c:v>22500000</c:v>
                      </c:pt>
                      <c:pt idx="225">
                        <c:v>22600000</c:v>
                      </c:pt>
                      <c:pt idx="226">
                        <c:v>22700000</c:v>
                      </c:pt>
                      <c:pt idx="227">
                        <c:v>22800000</c:v>
                      </c:pt>
                      <c:pt idx="228">
                        <c:v>22900000</c:v>
                      </c:pt>
                      <c:pt idx="229">
                        <c:v>23000000</c:v>
                      </c:pt>
                      <c:pt idx="230">
                        <c:v>23100000</c:v>
                      </c:pt>
                      <c:pt idx="231">
                        <c:v>23200000</c:v>
                      </c:pt>
                      <c:pt idx="232">
                        <c:v>23300000</c:v>
                      </c:pt>
                      <c:pt idx="233">
                        <c:v>23400000</c:v>
                      </c:pt>
                      <c:pt idx="234">
                        <c:v>23500000</c:v>
                      </c:pt>
                      <c:pt idx="235">
                        <c:v>23600000</c:v>
                      </c:pt>
                      <c:pt idx="236">
                        <c:v>23700000</c:v>
                      </c:pt>
                      <c:pt idx="237">
                        <c:v>23800000</c:v>
                      </c:pt>
                      <c:pt idx="238">
                        <c:v>23900000</c:v>
                      </c:pt>
                      <c:pt idx="239">
                        <c:v>24000000</c:v>
                      </c:pt>
                      <c:pt idx="240">
                        <c:v>24100000</c:v>
                      </c:pt>
                      <c:pt idx="241">
                        <c:v>24200000</c:v>
                      </c:pt>
                      <c:pt idx="242">
                        <c:v>24300000</c:v>
                      </c:pt>
                      <c:pt idx="243">
                        <c:v>24400000</c:v>
                      </c:pt>
                      <c:pt idx="244">
                        <c:v>24500000</c:v>
                      </c:pt>
                      <c:pt idx="245">
                        <c:v>24600000</c:v>
                      </c:pt>
                      <c:pt idx="246">
                        <c:v>24700000</c:v>
                      </c:pt>
                      <c:pt idx="247">
                        <c:v>24800000</c:v>
                      </c:pt>
                      <c:pt idx="248">
                        <c:v>24900000</c:v>
                      </c:pt>
                      <c:pt idx="249">
                        <c:v>25000000</c:v>
                      </c:pt>
                      <c:pt idx="250">
                        <c:v>25100000</c:v>
                      </c:pt>
                      <c:pt idx="251">
                        <c:v>25200000</c:v>
                      </c:pt>
                      <c:pt idx="252">
                        <c:v>25300000</c:v>
                      </c:pt>
                      <c:pt idx="253">
                        <c:v>25400000</c:v>
                      </c:pt>
                      <c:pt idx="254">
                        <c:v>25500000</c:v>
                      </c:pt>
                      <c:pt idx="255">
                        <c:v>25600000</c:v>
                      </c:pt>
                      <c:pt idx="256">
                        <c:v>25700000</c:v>
                      </c:pt>
                      <c:pt idx="257">
                        <c:v>25800000</c:v>
                      </c:pt>
                      <c:pt idx="258">
                        <c:v>25900000</c:v>
                      </c:pt>
                      <c:pt idx="259">
                        <c:v>26000000</c:v>
                      </c:pt>
                      <c:pt idx="260">
                        <c:v>26100000</c:v>
                      </c:pt>
                      <c:pt idx="261">
                        <c:v>26200000</c:v>
                      </c:pt>
                      <c:pt idx="262">
                        <c:v>26300000</c:v>
                      </c:pt>
                      <c:pt idx="263">
                        <c:v>26400000</c:v>
                      </c:pt>
                      <c:pt idx="264">
                        <c:v>26500000</c:v>
                      </c:pt>
                      <c:pt idx="265">
                        <c:v>26600000</c:v>
                      </c:pt>
                      <c:pt idx="266">
                        <c:v>26700000</c:v>
                      </c:pt>
                      <c:pt idx="267">
                        <c:v>26800000</c:v>
                      </c:pt>
                      <c:pt idx="268">
                        <c:v>26900000</c:v>
                      </c:pt>
                      <c:pt idx="269">
                        <c:v>27000000</c:v>
                      </c:pt>
                      <c:pt idx="270">
                        <c:v>27100000</c:v>
                      </c:pt>
                      <c:pt idx="271">
                        <c:v>27200000</c:v>
                      </c:pt>
                      <c:pt idx="272">
                        <c:v>27300000</c:v>
                      </c:pt>
                      <c:pt idx="273">
                        <c:v>27400000</c:v>
                      </c:pt>
                      <c:pt idx="274">
                        <c:v>27500000</c:v>
                      </c:pt>
                      <c:pt idx="275">
                        <c:v>27600000</c:v>
                      </c:pt>
                      <c:pt idx="276">
                        <c:v>27700000</c:v>
                      </c:pt>
                      <c:pt idx="277">
                        <c:v>27800000</c:v>
                      </c:pt>
                      <c:pt idx="278">
                        <c:v>27900000</c:v>
                      </c:pt>
                      <c:pt idx="279">
                        <c:v>28000000</c:v>
                      </c:pt>
                      <c:pt idx="280">
                        <c:v>28100000</c:v>
                      </c:pt>
                      <c:pt idx="281">
                        <c:v>28200000</c:v>
                      </c:pt>
                      <c:pt idx="282">
                        <c:v>28300000</c:v>
                      </c:pt>
                      <c:pt idx="283">
                        <c:v>28400000</c:v>
                      </c:pt>
                      <c:pt idx="284">
                        <c:v>28500000</c:v>
                      </c:pt>
                      <c:pt idx="285">
                        <c:v>28600000</c:v>
                      </c:pt>
                      <c:pt idx="286">
                        <c:v>28700000</c:v>
                      </c:pt>
                      <c:pt idx="287">
                        <c:v>28800000</c:v>
                      </c:pt>
                      <c:pt idx="288">
                        <c:v>28900000</c:v>
                      </c:pt>
                      <c:pt idx="289">
                        <c:v>29000000</c:v>
                      </c:pt>
                      <c:pt idx="290">
                        <c:v>29100000</c:v>
                      </c:pt>
                      <c:pt idx="291">
                        <c:v>29200000</c:v>
                      </c:pt>
                      <c:pt idx="292">
                        <c:v>29300000</c:v>
                      </c:pt>
                      <c:pt idx="293">
                        <c:v>29400000</c:v>
                      </c:pt>
                      <c:pt idx="294">
                        <c:v>29500000</c:v>
                      </c:pt>
                      <c:pt idx="295">
                        <c:v>29600000</c:v>
                      </c:pt>
                      <c:pt idx="296">
                        <c:v>29700000</c:v>
                      </c:pt>
                      <c:pt idx="297">
                        <c:v>29800000</c:v>
                      </c:pt>
                      <c:pt idx="298">
                        <c:v>29900000</c:v>
                      </c:pt>
                      <c:pt idx="299">
                        <c:v>30000000</c:v>
                      </c:pt>
                      <c:pt idx="300">
                        <c:v>30100000</c:v>
                      </c:pt>
                      <c:pt idx="301">
                        <c:v>30200000</c:v>
                      </c:pt>
                      <c:pt idx="302">
                        <c:v>30300000</c:v>
                      </c:pt>
                      <c:pt idx="303">
                        <c:v>30400000</c:v>
                      </c:pt>
                      <c:pt idx="304">
                        <c:v>30500000</c:v>
                      </c:pt>
                      <c:pt idx="305">
                        <c:v>30600000</c:v>
                      </c:pt>
                      <c:pt idx="306">
                        <c:v>30700000</c:v>
                      </c:pt>
                      <c:pt idx="307">
                        <c:v>30800000</c:v>
                      </c:pt>
                      <c:pt idx="308">
                        <c:v>30900000</c:v>
                      </c:pt>
                      <c:pt idx="309">
                        <c:v>31000000</c:v>
                      </c:pt>
                      <c:pt idx="310">
                        <c:v>31100000</c:v>
                      </c:pt>
                      <c:pt idx="311">
                        <c:v>31200000</c:v>
                      </c:pt>
                      <c:pt idx="312">
                        <c:v>31300000</c:v>
                      </c:pt>
                      <c:pt idx="313">
                        <c:v>31400000</c:v>
                      </c:pt>
                      <c:pt idx="314">
                        <c:v>31500000</c:v>
                      </c:pt>
                      <c:pt idx="315">
                        <c:v>31600000</c:v>
                      </c:pt>
                      <c:pt idx="316">
                        <c:v>31700000</c:v>
                      </c:pt>
                      <c:pt idx="317">
                        <c:v>31800000</c:v>
                      </c:pt>
                      <c:pt idx="318">
                        <c:v>31900000</c:v>
                      </c:pt>
                      <c:pt idx="319">
                        <c:v>32000000</c:v>
                      </c:pt>
                      <c:pt idx="320">
                        <c:v>32100000</c:v>
                      </c:pt>
                      <c:pt idx="321">
                        <c:v>32200000</c:v>
                      </c:pt>
                      <c:pt idx="322">
                        <c:v>32300000</c:v>
                      </c:pt>
                      <c:pt idx="323">
                        <c:v>32400000</c:v>
                      </c:pt>
                      <c:pt idx="324">
                        <c:v>32500000</c:v>
                      </c:pt>
                      <c:pt idx="325">
                        <c:v>32600000</c:v>
                      </c:pt>
                      <c:pt idx="326">
                        <c:v>32700000</c:v>
                      </c:pt>
                      <c:pt idx="327">
                        <c:v>32800000</c:v>
                      </c:pt>
                      <c:pt idx="328">
                        <c:v>32900000</c:v>
                      </c:pt>
                      <c:pt idx="329">
                        <c:v>33000000</c:v>
                      </c:pt>
                      <c:pt idx="330">
                        <c:v>33100000</c:v>
                      </c:pt>
                      <c:pt idx="331">
                        <c:v>33200000</c:v>
                      </c:pt>
                      <c:pt idx="332">
                        <c:v>33300000</c:v>
                      </c:pt>
                      <c:pt idx="333">
                        <c:v>33400000</c:v>
                      </c:pt>
                      <c:pt idx="334">
                        <c:v>33500000</c:v>
                      </c:pt>
                      <c:pt idx="335">
                        <c:v>33600000</c:v>
                      </c:pt>
                      <c:pt idx="336">
                        <c:v>33700000</c:v>
                      </c:pt>
                      <c:pt idx="337">
                        <c:v>33800000</c:v>
                      </c:pt>
                      <c:pt idx="338">
                        <c:v>33900000</c:v>
                      </c:pt>
                      <c:pt idx="339">
                        <c:v>34000000</c:v>
                      </c:pt>
                      <c:pt idx="340">
                        <c:v>34100000</c:v>
                      </c:pt>
                      <c:pt idx="341">
                        <c:v>34200000</c:v>
                      </c:pt>
                      <c:pt idx="342">
                        <c:v>34300000</c:v>
                      </c:pt>
                      <c:pt idx="343">
                        <c:v>34400000</c:v>
                      </c:pt>
                      <c:pt idx="344">
                        <c:v>34500000</c:v>
                      </c:pt>
                      <c:pt idx="345">
                        <c:v>34600000</c:v>
                      </c:pt>
                      <c:pt idx="346">
                        <c:v>34700000</c:v>
                      </c:pt>
                      <c:pt idx="347">
                        <c:v>34800000</c:v>
                      </c:pt>
                      <c:pt idx="348">
                        <c:v>34900000</c:v>
                      </c:pt>
                      <c:pt idx="349">
                        <c:v>35000000</c:v>
                      </c:pt>
                      <c:pt idx="350">
                        <c:v>35100000</c:v>
                      </c:pt>
                      <c:pt idx="351">
                        <c:v>35200000</c:v>
                      </c:pt>
                      <c:pt idx="352">
                        <c:v>35300000</c:v>
                      </c:pt>
                      <c:pt idx="353">
                        <c:v>35400000</c:v>
                      </c:pt>
                      <c:pt idx="354">
                        <c:v>35500000</c:v>
                      </c:pt>
                      <c:pt idx="355">
                        <c:v>35600000</c:v>
                      </c:pt>
                      <c:pt idx="356">
                        <c:v>35700000</c:v>
                      </c:pt>
                      <c:pt idx="357">
                        <c:v>35800000</c:v>
                      </c:pt>
                      <c:pt idx="358">
                        <c:v>35900000</c:v>
                      </c:pt>
                      <c:pt idx="359">
                        <c:v>36000000</c:v>
                      </c:pt>
                      <c:pt idx="360">
                        <c:v>36100000</c:v>
                      </c:pt>
                      <c:pt idx="361">
                        <c:v>36200000</c:v>
                      </c:pt>
                      <c:pt idx="362">
                        <c:v>36300000</c:v>
                      </c:pt>
                      <c:pt idx="363">
                        <c:v>36400000</c:v>
                      </c:pt>
                      <c:pt idx="364">
                        <c:v>36500000</c:v>
                      </c:pt>
                      <c:pt idx="365">
                        <c:v>36600000</c:v>
                      </c:pt>
                      <c:pt idx="366">
                        <c:v>36700000</c:v>
                      </c:pt>
                      <c:pt idx="367">
                        <c:v>36800000</c:v>
                      </c:pt>
                      <c:pt idx="368">
                        <c:v>36900000</c:v>
                      </c:pt>
                      <c:pt idx="369">
                        <c:v>37000000</c:v>
                      </c:pt>
                      <c:pt idx="370">
                        <c:v>37100000</c:v>
                      </c:pt>
                      <c:pt idx="371">
                        <c:v>37200000</c:v>
                      </c:pt>
                      <c:pt idx="372">
                        <c:v>37300000</c:v>
                      </c:pt>
                      <c:pt idx="373">
                        <c:v>37400000</c:v>
                      </c:pt>
                      <c:pt idx="374">
                        <c:v>37500000</c:v>
                      </c:pt>
                      <c:pt idx="375">
                        <c:v>37600000</c:v>
                      </c:pt>
                      <c:pt idx="376">
                        <c:v>37700000</c:v>
                      </c:pt>
                      <c:pt idx="377">
                        <c:v>37800000</c:v>
                      </c:pt>
                      <c:pt idx="378">
                        <c:v>37900000</c:v>
                      </c:pt>
                      <c:pt idx="379">
                        <c:v>38000000</c:v>
                      </c:pt>
                      <c:pt idx="380">
                        <c:v>38100000</c:v>
                      </c:pt>
                      <c:pt idx="381">
                        <c:v>38200000</c:v>
                      </c:pt>
                      <c:pt idx="382">
                        <c:v>38300000</c:v>
                      </c:pt>
                      <c:pt idx="383">
                        <c:v>38400000</c:v>
                      </c:pt>
                      <c:pt idx="384">
                        <c:v>38500000</c:v>
                      </c:pt>
                      <c:pt idx="385">
                        <c:v>38600000</c:v>
                      </c:pt>
                      <c:pt idx="386">
                        <c:v>38700000</c:v>
                      </c:pt>
                      <c:pt idx="387">
                        <c:v>38800000</c:v>
                      </c:pt>
                      <c:pt idx="388">
                        <c:v>38900000</c:v>
                      </c:pt>
                      <c:pt idx="389">
                        <c:v>39000000</c:v>
                      </c:pt>
                      <c:pt idx="390">
                        <c:v>39100000</c:v>
                      </c:pt>
                      <c:pt idx="391">
                        <c:v>39200000</c:v>
                      </c:pt>
                      <c:pt idx="392">
                        <c:v>39300000</c:v>
                      </c:pt>
                      <c:pt idx="393">
                        <c:v>39400000</c:v>
                      </c:pt>
                      <c:pt idx="394">
                        <c:v>39500000</c:v>
                      </c:pt>
                      <c:pt idx="395">
                        <c:v>39600000</c:v>
                      </c:pt>
                      <c:pt idx="396">
                        <c:v>39700000</c:v>
                      </c:pt>
                      <c:pt idx="397">
                        <c:v>39800000</c:v>
                      </c:pt>
                      <c:pt idx="398">
                        <c:v>39900000</c:v>
                      </c:pt>
                      <c:pt idx="399">
                        <c:v>40000000</c:v>
                      </c:pt>
                      <c:pt idx="400">
                        <c:v>40100000</c:v>
                      </c:pt>
                      <c:pt idx="401">
                        <c:v>40200000</c:v>
                      </c:pt>
                      <c:pt idx="402">
                        <c:v>40300000</c:v>
                      </c:pt>
                      <c:pt idx="403">
                        <c:v>40400000</c:v>
                      </c:pt>
                      <c:pt idx="404">
                        <c:v>40500000</c:v>
                      </c:pt>
                      <c:pt idx="405">
                        <c:v>40600000</c:v>
                      </c:pt>
                      <c:pt idx="406">
                        <c:v>40700000</c:v>
                      </c:pt>
                      <c:pt idx="407">
                        <c:v>40800000</c:v>
                      </c:pt>
                      <c:pt idx="408">
                        <c:v>40900000</c:v>
                      </c:pt>
                      <c:pt idx="409">
                        <c:v>41000000</c:v>
                      </c:pt>
                      <c:pt idx="410">
                        <c:v>41100000</c:v>
                      </c:pt>
                      <c:pt idx="411">
                        <c:v>41200000</c:v>
                      </c:pt>
                      <c:pt idx="412">
                        <c:v>41300000</c:v>
                      </c:pt>
                      <c:pt idx="413">
                        <c:v>41400000</c:v>
                      </c:pt>
                      <c:pt idx="414">
                        <c:v>41500000</c:v>
                      </c:pt>
                      <c:pt idx="415">
                        <c:v>41600000</c:v>
                      </c:pt>
                      <c:pt idx="416">
                        <c:v>41700000</c:v>
                      </c:pt>
                      <c:pt idx="417">
                        <c:v>41800000</c:v>
                      </c:pt>
                      <c:pt idx="418">
                        <c:v>41900000</c:v>
                      </c:pt>
                      <c:pt idx="419">
                        <c:v>42000000</c:v>
                      </c:pt>
                      <c:pt idx="420">
                        <c:v>42100000</c:v>
                      </c:pt>
                      <c:pt idx="421">
                        <c:v>42200000</c:v>
                      </c:pt>
                      <c:pt idx="422">
                        <c:v>42300000</c:v>
                      </c:pt>
                      <c:pt idx="423">
                        <c:v>42400000</c:v>
                      </c:pt>
                      <c:pt idx="424">
                        <c:v>42500000</c:v>
                      </c:pt>
                      <c:pt idx="425">
                        <c:v>42600000</c:v>
                      </c:pt>
                      <c:pt idx="426">
                        <c:v>42700000</c:v>
                      </c:pt>
                      <c:pt idx="427">
                        <c:v>42800000</c:v>
                      </c:pt>
                      <c:pt idx="428">
                        <c:v>42900000</c:v>
                      </c:pt>
                      <c:pt idx="429">
                        <c:v>43000000</c:v>
                      </c:pt>
                      <c:pt idx="430">
                        <c:v>43100000</c:v>
                      </c:pt>
                      <c:pt idx="431">
                        <c:v>43200000</c:v>
                      </c:pt>
                      <c:pt idx="432">
                        <c:v>43300000</c:v>
                      </c:pt>
                      <c:pt idx="433">
                        <c:v>43400000</c:v>
                      </c:pt>
                      <c:pt idx="434">
                        <c:v>43500000</c:v>
                      </c:pt>
                      <c:pt idx="435">
                        <c:v>43600000</c:v>
                      </c:pt>
                      <c:pt idx="436">
                        <c:v>43700000</c:v>
                      </c:pt>
                      <c:pt idx="437">
                        <c:v>43800000</c:v>
                      </c:pt>
                      <c:pt idx="438">
                        <c:v>43900000</c:v>
                      </c:pt>
                      <c:pt idx="439">
                        <c:v>44000000</c:v>
                      </c:pt>
                      <c:pt idx="440">
                        <c:v>44100000</c:v>
                      </c:pt>
                      <c:pt idx="441">
                        <c:v>44200000</c:v>
                      </c:pt>
                      <c:pt idx="442">
                        <c:v>44300000</c:v>
                      </c:pt>
                      <c:pt idx="443">
                        <c:v>44400000</c:v>
                      </c:pt>
                      <c:pt idx="444">
                        <c:v>44500000</c:v>
                      </c:pt>
                      <c:pt idx="445">
                        <c:v>44600000</c:v>
                      </c:pt>
                      <c:pt idx="446">
                        <c:v>44700000</c:v>
                      </c:pt>
                      <c:pt idx="447">
                        <c:v>44800000</c:v>
                      </c:pt>
                      <c:pt idx="448">
                        <c:v>44900000</c:v>
                      </c:pt>
                      <c:pt idx="449">
                        <c:v>45000000</c:v>
                      </c:pt>
                      <c:pt idx="450">
                        <c:v>45100000</c:v>
                      </c:pt>
                      <c:pt idx="451">
                        <c:v>45200000</c:v>
                      </c:pt>
                      <c:pt idx="452">
                        <c:v>45300000</c:v>
                      </c:pt>
                      <c:pt idx="453">
                        <c:v>45400000</c:v>
                      </c:pt>
                      <c:pt idx="454">
                        <c:v>45500000</c:v>
                      </c:pt>
                      <c:pt idx="455">
                        <c:v>45600000</c:v>
                      </c:pt>
                      <c:pt idx="456">
                        <c:v>45700000</c:v>
                      </c:pt>
                      <c:pt idx="457">
                        <c:v>45800000</c:v>
                      </c:pt>
                      <c:pt idx="458">
                        <c:v>45900000</c:v>
                      </c:pt>
                      <c:pt idx="459">
                        <c:v>46000000</c:v>
                      </c:pt>
                      <c:pt idx="460">
                        <c:v>46100000</c:v>
                      </c:pt>
                      <c:pt idx="461">
                        <c:v>46200000</c:v>
                      </c:pt>
                      <c:pt idx="462">
                        <c:v>46300000</c:v>
                      </c:pt>
                      <c:pt idx="463">
                        <c:v>46400000</c:v>
                      </c:pt>
                      <c:pt idx="464">
                        <c:v>46500000</c:v>
                      </c:pt>
                      <c:pt idx="465">
                        <c:v>46600000</c:v>
                      </c:pt>
                      <c:pt idx="466">
                        <c:v>46700000</c:v>
                      </c:pt>
                      <c:pt idx="467">
                        <c:v>46800000</c:v>
                      </c:pt>
                      <c:pt idx="468">
                        <c:v>46900000</c:v>
                      </c:pt>
                      <c:pt idx="469">
                        <c:v>47000000</c:v>
                      </c:pt>
                      <c:pt idx="470">
                        <c:v>47100000</c:v>
                      </c:pt>
                      <c:pt idx="471">
                        <c:v>47200000</c:v>
                      </c:pt>
                      <c:pt idx="472">
                        <c:v>47300000</c:v>
                      </c:pt>
                      <c:pt idx="473">
                        <c:v>47400000</c:v>
                      </c:pt>
                      <c:pt idx="474">
                        <c:v>47500000</c:v>
                      </c:pt>
                      <c:pt idx="475">
                        <c:v>47600000</c:v>
                      </c:pt>
                      <c:pt idx="476">
                        <c:v>47700000</c:v>
                      </c:pt>
                      <c:pt idx="477">
                        <c:v>47800000</c:v>
                      </c:pt>
                      <c:pt idx="478">
                        <c:v>47900000</c:v>
                      </c:pt>
                      <c:pt idx="479">
                        <c:v>48000000</c:v>
                      </c:pt>
                      <c:pt idx="480">
                        <c:v>48100000</c:v>
                      </c:pt>
                      <c:pt idx="481">
                        <c:v>48200000</c:v>
                      </c:pt>
                      <c:pt idx="482">
                        <c:v>48300000</c:v>
                      </c:pt>
                      <c:pt idx="483">
                        <c:v>48400000</c:v>
                      </c:pt>
                      <c:pt idx="484">
                        <c:v>48500000</c:v>
                      </c:pt>
                      <c:pt idx="485">
                        <c:v>48600000</c:v>
                      </c:pt>
                      <c:pt idx="486">
                        <c:v>48700000</c:v>
                      </c:pt>
                      <c:pt idx="487">
                        <c:v>48800000</c:v>
                      </c:pt>
                      <c:pt idx="488">
                        <c:v>48900000</c:v>
                      </c:pt>
                      <c:pt idx="489">
                        <c:v>49000000</c:v>
                      </c:pt>
                      <c:pt idx="490">
                        <c:v>49100000</c:v>
                      </c:pt>
                      <c:pt idx="491">
                        <c:v>49200000</c:v>
                      </c:pt>
                      <c:pt idx="492">
                        <c:v>49300000</c:v>
                      </c:pt>
                      <c:pt idx="493">
                        <c:v>49400000</c:v>
                      </c:pt>
                      <c:pt idx="494">
                        <c:v>49500000</c:v>
                      </c:pt>
                      <c:pt idx="495">
                        <c:v>49600000</c:v>
                      </c:pt>
                      <c:pt idx="496">
                        <c:v>49700000</c:v>
                      </c:pt>
                      <c:pt idx="497">
                        <c:v>49800000</c:v>
                      </c:pt>
                      <c:pt idx="498">
                        <c:v>49900000</c:v>
                      </c:pt>
                      <c:pt idx="499">
                        <c:v>50000000</c:v>
                      </c:pt>
                      <c:pt idx="500">
                        <c:v>50100000</c:v>
                      </c:pt>
                      <c:pt idx="501">
                        <c:v>50200000</c:v>
                      </c:pt>
                      <c:pt idx="502">
                        <c:v>50300000</c:v>
                      </c:pt>
                      <c:pt idx="503">
                        <c:v>50400000</c:v>
                      </c:pt>
                      <c:pt idx="504">
                        <c:v>50500000</c:v>
                      </c:pt>
                      <c:pt idx="505">
                        <c:v>50600000</c:v>
                      </c:pt>
                      <c:pt idx="506">
                        <c:v>50700000</c:v>
                      </c:pt>
                      <c:pt idx="507">
                        <c:v>50800000</c:v>
                      </c:pt>
                      <c:pt idx="508">
                        <c:v>50900000</c:v>
                      </c:pt>
                      <c:pt idx="509">
                        <c:v>51000000</c:v>
                      </c:pt>
                      <c:pt idx="510">
                        <c:v>51100000</c:v>
                      </c:pt>
                      <c:pt idx="511">
                        <c:v>51200000</c:v>
                      </c:pt>
                      <c:pt idx="512">
                        <c:v>51300000</c:v>
                      </c:pt>
                      <c:pt idx="513">
                        <c:v>51400000</c:v>
                      </c:pt>
                      <c:pt idx="514">
                        <c:v>51500000</c:v>
                      </c:pt>
                      <c:pt idx="515">
                        <c:v>51600000</c:v>
                      </c:pt>
                      <c:pt idx="516">
                        <c:v>51700000</c:v>
                      </c:pt>
                      <c:pt idx="517">
                        <c:v>51800000</c:v>
                      </c:pt>
                      <c:pt idx="518">
                        <c:v>51900000</c:v>
                      </c:pt>
                      <c:pt idx="519">
                        <c:v>52000000</c:v>
                      </c:pt>
                      <c:pt idx="520">
                        <c:v>52100000</c:v>
                      </c:pt>
                      <c:pt idx="521">
                        <c:v>52200000</c:v>
                      </c:pt>
                      <c:pt idx="522">
                        <c:v>52300000</c:v>
                      </c:pt>
                      <c:pt idx="523">
                        <c:v>52400000</c:v>
                      </c:pt>
                      <c:pt idx="524">
                        <c:v>52500000</c:v>
                      </c:pt>
                      <c:pt idx="525">
                        <c:v>52600000</c:v>
                      </c:pt>
                      <c:pt idx="526">
                        <c:v>52700000</c:v>
                      </c:pt>
                      <c:pt idx="527">
                        <c:v>52800000</c:v>
                      </c:pt>
                      <c:pt idx="528">
                        <c:v>52900000</c:v>
                      </c:pt>
                      <c:pt idx="529">
                        <c:v>53000000</c:v>
                      </c:pt>
                      <c:pt idx="530">
                        <c:v>53100000</c:v>
                      </c:pt>
                      <c:pt idx="531">
                        <c:v>53200000</c:v>
                      </c:pt>
                      <c:pt idx="532">
                        <c:v>53300000</c:v>
                      </c:pt>
                      <c:pt idx="533">
                        <c:v>53400000</c:v>
                      </c:pt>
                      <c:pt idx="534">
                        <c:v>53500000</c:v>
                      </c:pt>
                      <c:pt idx="535">
                        <c:v>53600000</c:v>
                      </c:pt>
                      <c:pt idx="536">
                        <c:v>53700000</c:v>
                      </c:pt>
                      <c:pt idx="537">
                        <c:v>53800000</c:v>
                      </c:pt>
                      <c:pt idx="538">
                        <c:v>53900000</c:v>
                      </c:pt>
                      <c:pt idx="539">
                        <c:v>54000000</c:v>
                      </c:pt>
                      <c:pt idx="540">
                        <c:v>54100000</c:v>
                      </c:pt>
                      <c:pt idx="541">
                        <c:v>54200000</c:v>
                      </c:pt>
                      <c:pt idx="542">
                        <c:v>54300000</c:v>
                      </c:pt>
                      <c:pt idx="543">
                        <c:v>54400000</c:v>
                      </c:pt>
                      <c:pt idx="544">
                        <c:v>54500000</c:v>
                      </c:pt>
                      <c:pt idx="545">
                        <c:v>54600000</c:v>
                      </c:pt>
                      <c:pt idx="546">
                        <c:v>54700000</c:v>
                      </c:pt>
                      <c:pt idx="547">
                        <c:v>54800000</c:v>
                      </c:pt>
                      <c:pt idx="548">
                        <c:v>54900000</c:v>
                      </c:pt>
                      <c:pt idx="549">
                        <c:v>55000000</c:v>
                      </c:pt>
                      <c:pt idx="550">
                        <c:v>55100000</c:v>
                      </c:pt>
                      <c:pt idx="551">
                        <c:v>55200000</c:v>
                      </c:pt>
                      <c:pt idx="552">
                        <c:v>55300000</c:v>
                      </c:pt>
                      <c:pt idx="553">
                        <c:v>55400000</c:v>
                      </c:pt>
                      <c:pt idx="554">
                        <c:v>55500000</c:v>
                      </c:pt>
                      <c:pt idx="555">
                        <c:v>55600000</c:v>
                      </c:pt>
                      <c:pt idx="556">
                        <c:v>55700000</c:v>
                      </c:pt>
                      <c:pt idx="557">
                        <c:v>55800000</c:v>
                      </c:pt>
                      <c:pt idx="558">
                        <c:v>55900000</c:v>
                      </c:pt>
                      <c:pt idx="559">
                        <c:v>56000000</c:v>
                      </c:pt>
                      <c:pt idx="560">
                        <c:v>56100000</c:v>
                      </c:pt>
                      <c:pt idx="561">
                        <c:v>56200000</c:v>
                      </c:pt>
                      <c:pt idx="562">
                        <c:v>56300000</c:v>
                      </c:pt>
                      <c:pt idx="563">
                        <c:v>56400000</c:v>
                      </c:pt>
                      <c:pt idx="564">
                        <c:v>56500000</c:v>
                      </c:pt>
                      <c:pt idx="565">
                        <c:v>56600000</c:v>
                      </c:pt>
                      <c:pt idx="566">
                        <c:v>56700000</c:v>
                      </c:pt>
                      <c:pt idx="567">
                        <c:v>56800000</c:v>
                      </c:pt>
                      <c:pt idx="568">
                        <c:v>56900000</c:v>
                      </c:pt>
                      <c:pt idx="569">
                        <c:v>57000000</c:v>
                      </c:pt>
                      <c:pt idx="570">
                        <c:v>57100000</c:v>
                      </c:pt>
                      <c:pt idx="571">
                        <c:v>57200000</c:v>
                      </c:pt>
                      <c:pt idx="572">
                        <c:v>57300000</c:v>
                      </c:pt>
                      <c:pt idx="573">
                        <c:v>57400000</c:v>
                      </c:pt>
                      <c:pt idx="574">
                        <c:v>57500000</c:v>
                      </c:pt>
                      <c:pt idx="575">
                        <c:v>57600000</c:v>
                      </c:pt>
                      <c:pt idx="576">
                        <c:v>57700000</c:v>
                      </c:pt>
                      <c:pt idx="577">
                        <c:v>57800000</c:v>
                      </c:pt>
                      <c:pt idx="578">
                        <c:v>57900000</c:v>
                      </c:pt>
                      <c:pt idx="579">
                        <c:v>58000000</c:v>
                      </c:pt>
                      <c:pt idx="580">
                        <c:v>58100000</c:v>
                      </c:pt>
                      <c:pt idx="581">
                        <c:v>58200000</c:v>
                      </c:pt>
                      <c:pt idx="582">
                        <c:v>58300000</c:v>
                      </c:pt>
                      <c:pt idx="583">
                        <c:v>58400000</c:v>
                      </c:pt>
                      <c:pt idx="584">
                        <c:v>58500000</c:v>
                      </c:pt>
                      <c:pt idx="585">
                        <c:v>58600000</c:v>
                      </c:pt>
                      <c:pt idx="586">
                        <c:v>58700000</c:v>
                      </c:pt>
                      <c:pt idx="587">
                        <c:v>58800000</c:v>
                      </c:pt>
                      <c:pt idx="588">
                        <c:v>58900000</c:v>
                      </c:pt>
                      <c:pt idx="589">
                        <c:v>59000000</c:v>
                      </c:pt>
                      <c:pt idx="590">
                        <c:v>59100000</c:v>
                      </c:pt>
                      <c:pt idx="591">
                        <c:v>59200000</c:v>
                      </c:pt>
                      <c:pt idx="592">
                        <c:v>59300000</c:v>
                      </c:pt>
                      <c:pt idx="593">
                        <c:v>59400000</c:v>
                      </c:pt>
                      <c:pt idx="594">
                        <c:v>59500000</c:v>
                      </c:pt>
                      <c:pt idx="595">
                        <c:v>59600000</c:v>
                      </c:pt>
                      <c:pt idx="596">
                        <c:v>59700000</c:v>
                      </c:pt>
                      <c:pt idx="597">
                        <c:v>59800000</c:v>
                      </c:pt>
                      <c:pt idx="598">
                        <c:v>59900000</c:v>
                      </c:pt>
                      <c:pt idx="599">
                        <c:v>60000000</c:v>
                      </c:pt>
                      <c:pt idx="600">
                        <c:v>60100000</c:v>
                      </c:pt>
                      <c:pt idx="601">
                        <c:v>60200000</c:v>
                      </c:pt>
                      <c:pt idx="602">
                        <c:v>60300000</c:v>
                      </c:pt>
                      <c:pt idx="603">
                        <c:v>60400000</c:v>
                      </c:pt>
                      <c:pt idx="604">
                        <c:v>60500000</c:v>
                      </c:pt>
                      <c:pt idx="605">
                        <c:v>60600000</c:v>
                      </c:pt>
                      <c:pt idx="606">
                        <c:v>60700000</c:v>
                      </c:pt>
                      <c:pt idx="607">
                        <c:v>60800000</c:v>
                      </c:pt>
                      <c:pt idx="608">
                        <c:v>60900000</c:v>
                      </c:pt>
                      <c:pt idx="609">
                        <c:v>61000000</c:v>
                      </c:pt>
                      <c:pt idx="610">
                        <c:v>61100000</c:v>
                      </c:pt>
                      <c:pt idx="611">
                        <c:v>61200000</c:v>
                      </c:pt>
                      <c:pt idx="612">
                        <c:v>61300000</c:v>
                      </c:pt>
                      <c:pt idx="613">
                        <c:v>61400000</c:v>
                      </c:pt>
                      <c:pt idx="614">
                        <c:v>61500000</c:v>
                      </c:pt>
                      <c:pt idx="615">
                        <c:v>61600000</c:v>
                      </c:pt>
                      <c:pt idx="616">
                        <c:v>61700000</c:v>
                      </c:pt>
                      <c:pt idx="617">
                        <c:v>61800000</c:v>
                      </c:pt>
                      <c:pt idx="618">
                        <c:v>61900000</c:v>
                      </c:pt>
                      <c:pt idx="619">
                        <c:v>62000000</c:v>
                      </c:pt>
                      <c:pt idx="620">
                        <c:v>62100000</c:v>
                      </c:pt>
                      <c:pt idx="621">
                        <c:v>62200000</c:v>
                      </c:pt>
                      <c:pt idx="622">
                        <c:v>62300000</c:v>
                      </c:pt>
                      <c:pt idx="623">
                        <c:v>62400000</c:v>
                      </c:pt>
                      <c:pt idx="624">
                        <c:v>62500000</c:v>
                      </c:pt>
                      <c:pt idx="625">
                        <c:v>62600000</c:v>
                      </c:pt>
                      <c:pt idx="626">
                        <c:v>62700000</c:v>
                      </c:pt>
                      <c:pt idx="627">
                        <c:v>62800000</c:v>
                      </c:pt>
                      <c:pt idx="628">
                        <c:v>62900000</c:v>
                      </c:pt>
                      <c:pt idx="629">
                        <c:v>63000000</c:v>
                      </c:pt>
                      <c:pt idx="630">
                        <c:v>63100000</c:v>
                      </c:pt>
                      <c:pt idx="631">
                        <c:v>63200000</c:v>
                      </c:pt>
                      <c:pt idx="632">
                        <c:v>63300000</c:v>
                      </c:pt>
                      <c:pt idx="633">
                        <c:v>63400000</c:v>
                      </c:pt>
                      <c:pt idx="634">
                        <c:v>63500000</c:v>
                      </c:pt>
                      <c:pt idx="635">
                        <c:v>63600000</c:v>
                      </c:pt>
                      <c:pt idx="636">
                        <c:v>63700000</c:v>
                      </c:pt>
                      <c:pt idx="637">
                        <c:v>63800000</c:v>
                      </c:pt>
                      <c:pt idx="638">
                        <c:v>63900000</c:v>
                      </c:pt>
                      <c:pt idx="639">
                        <c:v>64000000</c:v>
                      </c:pt>
                      <c:pt idx="640">
                        <c:v>64100000</c:v>
                      </c:pt>
                      <c:pt idx="641">
                        <c:v>64200000</c:v>
                      </c:pt>
                      <c:pt idx="642">
                        <c:v>64300000</c:v>
                      </c:pt>
                      <c:pt idx="643">
                        <c:v>64400000</c:v>
                      </c:pt>
                      <c:pt idx="644">
                        <c:v>64500000</c:v>
                      </c:pt>
                      <c:pt idx="645">
                        <c:v>64600000</c:v>
                      </c:pt>
                      <c:pt idx="646">
                        <c:v>64700000</c:v>
                      </c:pt>
                      <c:pt idx="647">
                        <c:v>64800000</c:v>
                      </c:pt>
                      <c:pt idx="648">
                        <c:v>64900000</c:v>
                      </c:pt>
                      <c:pt idx="649">
                        <c:v>65000000</c:v>
                      </c:pt>
                      <c:pt idx="650">
                        <c:v>65100000</c:v>
                      </c:pt>
                      <c:pt idx="651">
                        <c:v>65200000</c:v>
                      </c:pt>
                      <c:pt idx="652">
                        <c:v>65300000</c:v>
                      </c:pt>
                      <c:pt idx="653">
                        <c:v>65400000</c:v>
                      </c:pt>
                      <c:pt idx="654">
                        <c:v>65500000</c:v>
                      </c:pt>
                      <c:pt idx="655">
                        <c:v>65600000</c:v>
                      </c:pt>
                      <c:pt idx="656">
                        <c:v>65700000</c:v>
                      </c:pt>
                      <c:pt idx="657">
                        <c:v>65800000</c:v>
                      </c:pt>
                      <c:pt idx="658">
                        <c:v>65900000</c:v>
                      </c:pt>
                      <c:pt idx="659">
                        <c:v>66000000</c:v>
                      </c:pt>
                      <c:pt idx="660">
                        <c:v>66100000</c:v>
                      </c:pt>
                      <c:pt idx="661">
                        <c:v>66200000</c:v>
                      </c:pt>
                      <c:pt idx="662">
                        <c:v>66300000</c:v>
                      </c:pt>
                      <c:pt idx="663">
                        <c:v>66400000</c:v>
                      </c:pt>
                      <c:pt idx="664">
                        <c:v>66500000</c:v>
                      </c:pt>
                      <c:pt idx="665">
                        <c:v>66600000</c:v>
                      </c:pt>
                      <c:pt idx="666">
                        <c:v>66700000</c:v>
                      </c:pt>
                      <c:pt idx="667">
                        <c:v>66800000</c:v>
                      </c:pt>
                      <c:pt idx="668">
                        <c:v>66900000</c:v>
                      </c:pt>
                      <c:pt idx="669">
                        <c:v>67000000</c:v>
                      </c:pt>
                      <c:pt idx="670">
                        <c:v>67100000</c:v>
                      </c:pt>
                      <c:pt idx="671">
                        <c:v>67200000</c:v>
                      </c:pt>
                      <c:pt idx="672">
                        <c:v>67300000</c:v>
                      </c:pt>
                      <c:pt idx="673">
                        <c:v>67400000</c:v>
                      </c:pt>
                      <c:pt idx="674">
                        <c:v>67500000</c:v>
                      </c:pt>
                      <c:pt idx="675">
                        <c:v>67600000</c:v>
                      </c:pt>
                      <c:pt idx="676">
                        <c:v>67700000</c:v>
                      </c:pt>
                      <c:pt idx="677">
                        <c:v>67800000</c:v>
                      </c:pt>
                      <c:pt idx="678">
                        <c:v>67900000</c:v>
                      </c:pt>
                      <c:pt idx="679">
                        <c:v>68000000</c:v>
                      </c:pt>
                      <c:pt idx="680">
                        <c:v>68100000</c:v>
                      </c:pt>
                      <c:pt idx="681">
                        <c:v>68200000</c:v>
                      </c:pt>
                      <c:pt idx="682">
                        <c:v>68300000</c:v>
                      </c:pt>
                      <c:pt idx="683">
                        <c:v>68400000</c:v>
                      </c:pt>
                      <c:pt idx="684">
                        <c:v>68500000</c:v>
                      </c:pt>
                      <c:pt idx="685">
                        <c:v>68600000</c:v>
                      </c:pt>
                      <c:pt idx="686">
                        <c:v>68700000</c:v>
                      </c:pt>
                      <c:pt idx="687">
                        <c:v>68800000</c:v>
                      </c:pt>
                      <c:pt idx="688">
                        <c:v>68900000</c:v>
                      </c:pt>
                      <c:pt idx="689">
                        <c:v>69000000</c:v>
                      </c:pt>
                      <c:pt idx="690">
                        <c:v>69100000</c:v>
                      </c:pt>
                      <c:pt idx="691">
                        <c:v>69200000</c:v>
                      </c:pt>
                      <c:pt idx="692">
                        <c:v>69300000</c:v>
                      </c:pt>
                      <c:pt idx="693">
                        <c:v>69400000</c:v>
                      </c:pt>
                      <c:pt idx="694">
                        <c:v>69500000</c:v>
                      </c:pt>
                      <c:pt idx="695">
                        <c:v>69600000</c:v>
                      </c:pt>
                      <c:pt idx="696">
                        <c:v>69700000</c:v>
                      </c:pt>
                      <c:pt idx="697">
                        <c:v>69800000</c:v>
                      </c:pt>
                      <c:pt idx="698">
                        <c:v>69900000</c:v>
                      </c:pt>
                      <c:pt idx="699">
                        <c:v>70000000</c:v>
                      </c:pt>
                      <c:pt idx="700">
                        <c:v>70100000</c:v>
                      </c:pt>
                      <c:pt idx="701">
                        <c:v>70200000</c:v>
                      </c:pt>
                      <c:pt idx="702">
                        <c:v>70300000</c:v>
                      </c:pt>
                      <c:pt idx="703">
                        <c:v>70400000</c:v>
                      </c:pt>
                      <c:pt idx="704">
                        <c:v>70500000</c:v>
                      </c:pt>
                      <c:pt idx="705">
                        <c:v>70600000</c:v>
                      </c:pt>
                      <c:pt idx="706">
                        <c:v>70700000</c:v>
                      </c:pt>
                      <c:pt idx="707">
                        <c:v>70800000</c:v>
                      </c:pt>
                      <c:pt idx="708">
                        <c:v>70900000</c:v>
                      </c:pt>
                      <c:pt idx="709">
                        <c:v>71000000</c:v>
                      </c:pt>
                      <c:pt idx="710">
                        <c:v>71100000</c:v>
                      </c:pt>
                      <c:pt idx="711">
                        <c:v>71200000</c:v>
                      </c:pt>
                      <c:pt idx="712">
                        <c:v>71300000</c:v>
                      </c:pt>
                      <c:pt idx="713">
                        <c:v>71400000</c:v>
                      </c:pt>
                      <c:pt idx="714">
                        <c:v>71500000</c:v>
                      </c:pt>
                      <c:pt idx="715">
                        <c:v>71600000</c:v>
                      </c:pt>
                      <c:pt idx="716">
                        <c:v>71700000</c:v>
                      </c:pt>
                      <c:pt idx="717">
                        <c:v>71800000</c:v>
                      </c:pt>
                      <c:pt idx="718">
                        <c:v>71900000</c:v>
                      </c:pt>
                      <c:pt idx="719">
                        <c:v>72000000</c:v>
                      </c:pt>
                      <c:pt idx="720">
                        <c:v>72100000</c:v>
                      </c:pt>
                      <c:pt idx="721">
                        <c:v>72200000</c:v>
                      </c:pt>
                      <c:pt idx="722">
                        <c:v>72300000</c:v>
                      </c:pt>
                      <c:pt idx="723">
                        <c:v>72400000</c:v>
                      </c:pt>
                      <c:pt idx="724">
                        <c:v>72500000</c:v>
                      </c:pt>
                      <c:pt idx="725">
                        <c:v>72600000</c:v>
                      </c:pt>
                      <c:pt idx="726">
                        <c:v>72700000</c:v>
                      </c:pt>
                      <c:pt idx="727">
                        <c:v>72800000</c:v>
                      </c:pt>
                      <c:pt idx="728">
                        <c:v>72900000</c:v>
                      </c:pt>
                      <c:pt idx="729">
                        <c:v>73000000</c:v>
                      </c:pt>
                      <c:pt idx="730">
                        <c:v>73100000</c:v>
                      </c:pt>
                      <c:pt idx="731">
                        <c:v>73200000</c:v>
                      </c:pt>
                      <c:pt idx="732">
                        <c:v>73300000</c:v>
                      </c:pt>
                      <c:pt idx="733">
                        <c:v>73400000</c:v>
                      </c:pt>
                      <c:pt idx="734">
                        <c:v>73500000</c:v>
                      </c:pt>
                      <c:pt idx="735">
                        <c:v>73600000</c:v>
                      </c:pt>
                      <c:pt idx="736">
                        <c:v>73700000</c:v>
                      </c:pt>
                      <c:pt idx="737">
                        <c:v>73800000</c:v>
                      </c:pt>
                      <c:pt idx="738">
                        <c:v>73900000</c:v>
                      </c:pt>
                      <c:pt idx="739">
                        <c:v>74000000</c:v>
                      </c:pt>
                      <c:pt idx="740">
                        <c:v>74100000</c:v>
                      </c:pt>
                      <c:pt idx="741">
                        <c:v>74200000</c:v>
                      </c:pt>
                      <c:pt idx="742">
                        <c:v>74300000</c:v>
                      </c:pt>
                      <c:pt idx="743">
                        <c:v>74400000</c:v>
                      </c:pt>
                      <c:pt idx="744">
                        <c:v>74500000</c:v>
                      </c:pt>
                      <c:pt idx="745">
                        <c:v>74600000</c:v>
                      </c:pt>
                      <c:pt idx="746">
                        <c:v>74700000</c:v>
                      </c:pt>
                      <c:pt idx="747">
                        <c:v>74800000</c:v>
                      </c:pt>
                      <c:pt idx="748">
                        <c:v>74900000</c:v>
                      </c:pt>
                      <c:pt idx="749">
                        <c:v>75000000</c:v>
                      </c:pt>
                      <c:pt idx="750">
                        <c:v>75100000</c:v>
                      </c:pt>
                      <c:pt idx="751">
                        <c:v>75200000</c:v>
                      </c:pt>
                      <c:pt idx="752">
                        <c:v>75300000</c:v>
                      </c:pt>
                      <c:pt idx="753">
                        <c:v>75400000</c:v>
                      </c:pt>
                      <c:pt idx="754">
                        <c:v>75500000</c:v>
                      </c:pt>
                      <c:pt idx="755">
                        <c:v>75600000</c:v>
                      </c:pt>
                      <c:pt idx="756">
                        <c:v>75700000</c:v>
                      </c:pt>
                      <c:pt idx="757">
                        <c:v>75800000</c:v>
                      </c:pt>
                      <c:pt idx="758">
                        <c:v>75900000</c:v>
                      </c:pt>
                      <c:pt idx="759">
                        <c:v>76000000</c:v>
                      </c:pt>
                      <c:pt idx="760">
                        <c:v>76100000</c:v>
                      </c:pt>
                      <c:pt idx="761">
                        <c:v>76200000</c:v>
                      </c:pt>
                      <c:pt idx="762">
                        <c:v>76300000</c:v>
                      </c:pt>
                      <c:pt idx="763">
                        <c:v>76400000</c:v>
                      </c:pt>
                      <c:pt idx="764">
                        <c:v>76500000</c:v>
                      </c:pt>
                      <c:pt idx="765">
                        <c:v>76600000</c:v>
                      </c:pt>
                      <c:pt idx="766">
                        <c:v>76700000</c:v>
                      </c:pt>
                      <c:pt idx="767">
                        <c:v>76800000</c:v>
                      </c:pt>
                      <c:pt idx="768">
                        <c:v>76900000</c:v>
                      </c:pt>
                      <c:pt idx="769">
                        <c:v>77000000</c:v>
                      </c:pt>
                      <c:pt idx="770">
                        <c:v>77100000</c:v>
                      </c:pt>
                      <c:pt idx="771">
                        <c:v>77200000</c:v>
                      </c:pt>
                      <c:pt idx="772">
                        <c:v>77300000</c:v>
                      </c:pt>
                      <c:pt idx="773">
                        <c:v>77400000</c:v>
                      </c:pt>
                      <c:pt idx="774">
                        <c:v>77500000</c:v>
                      </c:pt>
                      <c:pt idx="775">
                        <c:v>77600000</c:v>
                      </c:pt>
                      <c:pt idx="776">
                        <c:v>77700000</c:v>
                      </c:pt>
                      <c:pt idx="777">
                        <c:v>77800000</c:v>
                      </c:pt>
                      <c:pt idx="778">
                        <c:v>77900000</c:v>
                      </c:pt>
                      <c:pt idx="779">
                        <c:v>78000000</c:v>
                      </c:pt>
                      <c:pt idx="780">
                        <c:v>78100000</c:v>
                      </c:pt>
                      <c:pt idx="781">
                        <c:v>78200000</c:v>
                      </c:pt>
                      <c:pt idx="782">
                        <c:v>78300000</c:v>
                      </c:pt>
                      <c:pt idx="783">
                        <c:v>78400000</c:v>
                      </c:pt>
                      <c:pt idx="784">
                        <c:v>78500000</c:v>
                      </c:pt>
                      <c:pt idx="785">
                        <c:v>78600000</c:v>
                      </c:pt>
                      <c:pt idx="786">
                        <c:v>78700000</c:v>
                      </c:pt>
                      <c:pt idx="787">
                        <c:v>78800000</c:v>
                      </c:pt>
                      <c:pt idx="788">
                        <c:v>78900000</c:v>
                      </c:pt>
                      <c:pt idx="789">
                        <c:v>79000000</c:v>
                      </c:pt>
                      <c:pt idx="790">
                        <c:v>79100000</c:v>
                      </c:pt>
                      <c:pt idx="791">
                        <c:v>79200000</c:v>
                      </c:pt>
                      <c:pt idx="792">
                        <c:v>79300000</c:v>
                      </c:pt>
                      <c:pt idx="793">
                        <c:v>79400000</c:v>
                      </c:pt>
                      <c:pt idx="794">
                        <c:v>79500000</c:v>
                      </c:pt>
                      <c:pt idx="795">
                        <c:v>79600000</c:v>
                      </c:pt>
                      <c:pt idx="796">
                        <c:v>79700000</c:v>
                      </c:pt>
                      <c:pt idx="797">
                        <c:v>79800000</c:v>
                      </c:pt>
                      <c:pt idx="798">
                        <c:v>79900000</c:v>
                      </c:pt>
                      <c:pt idx="799">
                        <c:v>80000000</c:v>
                      </c:pt>
                      <c:pt idx="800">
                        <c:v>80100000</c:v>
                      </c:pt>
                      <c:pt idx="801">
                        <c:v>80200000</c:v>
                      </c:pt>
                      <c:pt idx="802">
                        <c:v>80300000</c:v>
                      </c:pt>
                      <c:pt idx="803">
                        <c:v>80400000</c:v>
                      </c:pt>
                      <c:pt idx="804">
                        <c:v>80500000</c:v>
                      </c:pt>
                      <c:pt idx="805">
                        <c:v>80600000</c:v>
                      </c:pt>
                      <c:pt idx="806">
                        <c:v>80700000</c:v>
                      </c:pt>
                      <c:pt idx="807">
                        <c:v>80800000</c:v>
                      </c:pt>
                      <c:pt idx="808">
                        <c:v>80900000</c:v>
                      </c:pt>
                      <c:pt idx="809">
                        <c:v>81000000</c:v>
                      </c:pt>
                      <c:pt idx="810">
                        <c:v>81100000</c:v>
                      </c:pt>
                      <c:pt idx="811">
                        <c:v>81200000</c:v>
                      </c:pt>
                      <c:pt idx="812">
                        <c:v>81300000</c:v>
                      </c:pt>
                      <c:pt idx="813">
                        <c:v>81400000</c:v>
                      </c:pt>
                      <c:pt idx="814">
                        <c:v>81500000</c:v>
                      </c:pt>
                      <c:pt idx="815">
                        <c:v>81600000</c:v>
                      </c:pt>
                      <c:pt idx="816">
                        <c:v>81700000</c:v>
                      </c:pt>
                      <c:pt idx="817">
                        <c:v>81800000</c:v>
                      </c:pt>
                      <c:pt idx="818">
                        <c:v>81900000</c:v>
                      </c:pt>
                      <c:pt idx="819">
                        <c:v>82000000</c:v>
                      </c:pt>
                      <c:pt idx="820">
                        <c:v>82100000</c:v>
                      </c:pt>
                      <c:pt idx="821">
                        <c:v>82200000</c:v>
                      </c:pt>
                      <c:pt idx="822">
                        <c:v>82300000</c:v>
                      </c:pt>
                      <c:pt idx="823">
                        <c:v>82400000</c:v>
                      </c:pt>
                      <c:pt idx="824">
                        <c:v>82500000</c:v>
                      </c:pt>
                      <c:pt idx="825">
                        <c:v>82600000</c:v>
                      </c:pt>
                      <c:pt idx="826">
                        <c:v>82700000</c:v>
                      </c:pt>
                      <c:pt idx="827">
                        <c:v>82800000</c:v>
                      </c:pt>
                      <c:pt idx="828">
                        <c:v>82900000</c:v>
                      </c:pt>
                      <c:pt idx="829">
                        <c:v>83000000</c:v>
                      </c:pt>
                      <c:pt idx="830">
                        <c:v>83100000</c:v>
                      </c:pt>
                      <c:pt idx="831">
                        <c:v>83200000</c:v>
                      </c:pt>
                      <c:pt idx="832">
                        <c:v>83300000</c:v>
                      </c:pt>
                      <c:pt idx="833">
                        <c:v>83400000</c:v>
                      </c:pt>
                      <c:pt idx="834">
                        <c:v>83500000</c:v>
                      </c:pt>
                      <c:pt idx="835">
                        <c:v>83600000</c:v>
                      </c:pt>
                      <c:pt idx="836">
                        <c:v>83700000</c:v>
                      </c:pt>
                      <c:pt idx="837">
                        <c:v>83800000</c:v>
                      </c:pt>
                      <c:pt idx="838">
                        <c:v>83900000</c:v>
                      </c:pt>
                      <c:pt idx="839">
                        <c:v>84000000</c:v>
                      </c:pt>
                      <c:pt idx="840">
                        <c:v>84100000</c:v>
                      </c:pt>
                      <c:pt idx="841">
                        <c:v>84200000</c:v>
                      </c:pt>
                      <c:pt idx="842">
                        <c:v>84300000</c:v>
                      </c:pt>
                      <c:pt idx="843">
                        <c:v>84400000</c:v>
                      </c:pt>
                      <c:pt idx="844">
                        <c:v>84500000</c:v>
                      </c:pt>
                      <c:pt idx="845">
                        <c:v>84600000</c:v>
                      </c:pt>
                      <c:pt idx="846">
                        <c:v>84700000</c:v>
                      </c:pt>
                      <c:pt idx="847">
                        <c:v>84800000</c:v>
                      </c:pt>
                      <c:pt idx="848">
                        <c:v>84900000</c:v>
                      </c:pt>
                      <c:pt idx="849">
                        <c:v>85000000</c:v>
                      </c:pt>
                      <c:pt idx="850">
                        <c:v>85100000</c:v>
                      </c:pt>
                      <c:pt idx="851">
                        <c:v>85200000</c:v>
                      </c:pt>
                      <c:pt idx="852">
                        <c:v>85300000</c:v>
                      </c:pt>
                      <c:pt idx="853">
                        <c:v>85400000</c:v>
                      </c:pt>
                      <c:pt idx="854">
                        <c:v>85500000</c:v>
                      </c:pt>
                      <c:pt idx="855">
                        <c:v>85600000</c:v>
                      </c:pt>
                      <c:pt idx="856">
                        <c:v>85700000</c:v>
                      </c:pt>
                      <c:pt idx="857">
                        <c:v>85800000</c:v>
                      </c:pt>
                      <c:pt idx="858">
                        <c:v>85900000</c:v>
                      </c:pt>
                      <c:pt idx="859">
                        <c:v>86000000</c:v>
                      </c:pt>
                      <c:pt idx="860">
                        <c:v>86100000</c:v>
                      </c:pt>
                      <c:pt idx="861">
                        <c:v>86200000</c:v>
                      </c:pt>
                      <c:pt idx="862">
                        <c:v>86300000</c:v>
                      </c:pt>
                      <c:pt idx="863">
                        <c:v>86400000</c:v>
                      </c:pt>
                      <c:pt idx="864">
                        <c:v>86500000</c:v>
                      </c:pt>
                      <c:pt idx="865">
                        <c:v>86600000</c:v>
                      </c:pt>
                      <c:pt idx="866">
                        <c:v>86700000</c:v>
                      </c:pt>
                      <c:pt idx="867">
                        <c:v>86800000</c:v>
                      </c:pt>
                      <c:pt idx="868">
                        <c:v>86900000</c:v>
                      </c:pt>
                      <c:pt idx="869">
                        <c:v>87000000</c:v>
                      </c:pt>
                      <c:pt idx="870">
                        <c:v>87100000</c:v>
                      </c:pt>
                      <c:pt idx="871">
                        <c:v>87200000</c:v>
                      </c:pt>
                      <c:pt idx="872">
                        <c:v>87300000</c:v>
                      </c:pt>
                      <c:pt idx="873">
                        <c:v>87400000</c:v>
                      </c:pt>
                      <c:pt idx="874">
                        <c:v>87500000</c:v>
                      </c:pt>
                      <c:pt idx="875">
                        <c:v>87600000</c:v>
                      </c:pt>
                      <c:pt idx="876">
                        <c:v>87700000</c:v>
                      </c:pt>
                      <c:pt idx="877">
                        <c:v>87800000</c:v>
                      </c:pt>
                      <c:pt idx="878">
                        <c:v>87900000</c:v>
                      </c:pt>
                      <c:pt idx="879">
                        <c:v>88000000</c:v>
                      </c:pt>
                      <c:pt idx="880">
                        <c:v>88100000</c:v>
                      </c:pt>
                      <c:pt idx="881">
                        <c:v>88200000</c:v>
                      </c:pt>
                      <c:pt idx="882">
                        <c:v>88300000</c:v>
                      </c:pt>
                      <c:pt idx="883">
                        <c:v>88400000</c:v>
                      </c:pt>
                      <c:pt idx="884">
                        <c:v>88500000</c:v>
                      </c:pt>
                      <c:pt idx="885">
                        <c:v>88600000</c:v>
                      </c:pt>
                      <c:pt idx="886">
                        <c:v>88700000</c:v>
                      </c:pt>
                      <c:pt idx="887">
                        <c:v>88800000</c:v>
                      </c:pt>
                      <c:pt idx="888">
                        <c:v>88900000</c:v>
                      </c:pt>
                      <c:pt idx="889">
                        <c:v>89000000</c:v>
                      </c:pt>
                      <c:pt idx="890">
                        <c:v>89100000</c:v>
                      </c:pt>
                      <c:pt idx="891">
                        <c:v>89200000</c:v>
                      </c:pt>
                      <c:pt idx="892">
                        <c:v>89300000</c:v>
                      </c:pt>
                      <c:pt idx="893">
                        <c:v>89400000</c:v>
                      </c:pt>
                      <c:pt idx="894">
                        <c:v>89500000</c:v>
                      </c:pt>
                      <c:pt idx="895">
                        <c:v>89600000</c:v>
                      </c:pt>
                      <c:pt idx="896">
                        <c:v>89700000</c:v>
                      </c:pt>
                      <c:pt idx="897">
                        <c:v>89800000</c:v>
                      </c:pt>
                      <c:pt idx="898">
                        <c:v>89900000</c:v>
                      </c:pt>
                      <c:pt idx="899">
                        <c:v>90000000</c:v>
                      </c:pt>
                      <c:pt idx="900">
                        <c:v>90100000</c:v>
                      </c:pt>
                      <c:pt idx="901">
                        <c:v>90200000</c:v>
                      </c:pt>
                      <c:pt idx="902">
                        <c:v>90300000</c:v>
                      </c:pt>
                      <c:pt idx="903">
                        <c:v>90400000</c:v>
                      </c:pt>
                      <c:pt idx="904">
                        <c:v>90500000</c:v>
                      </c:pt>
                      <c:pt idx="905">
                        <c:v>90600000</c:v>
                      </c:pt>
                      <c:pt idx="906">
                        <c:v>90700000</c:v>
                      </c:pt>
                      <c:pt idx="907">
                        <c:v>90800000</c:v>
                      </c:pt>
                      <c:pt idx="908">
                        <c:v>90900000</c:v>
                      </c:pt>
                      <c:pt idx="909">
                        <c:v>91000000</c:v>
                      </c:pt>
                      <c:pt idx="910">
                        <c:v>91100000</c:v>
                      </c:pt>
                      <c:pt idx="911">
                        <c:v>91200000</c:v>
                      </c:pt>
                      <c:pt idx="912">
                        <c:v>91300000</c:v>
                      </c:pt>
                      <c:pt idx="913">
                        <c:v>91400000</c:v>
                      </c:pt>
                      <c:pt idx="914">
                        <c:v>91500000</c:v>
                      </c:pt>
                      <c:pt idx="915">
                        <c:v>91600000</c:v>
                      </c:pt>
                      <c:pt idx="916">
                        <c:v>91700000</c:v>
                      </c:pt>
                      <c:pt idx="917">
                        <c:v>91800000</c:v>
                      </c:pt>
                      <c:pt idx="918">
                        <c:v>91900000</c:v>
                      </c:pt>
                      <c:pt idx="919">
                        <c:v>92000000</c:v>
                      </c:pt>
                      <c:pt idx="920">
                        <c:v>92100000</c:v>
                      </c:pt>
                      <c:pt idx="921">
                        <c:v>92200000</c:v>
                      </c:pt>
                      <c:pt idx="922">
                        <c:v>92300000</c:v>
                      </c:pt>
                      <c:pt idx="923">
                        <c:v>92400000</c:v>
                      </c:pt>
                      <c:pt idx="924">
                        <c:v>92500000</c:v>
                      </c:pt>
                      <c:pt idx="925">
                        <c:v>92600000</c:v>
                      </c:pt>
                      <c:pt idx="926">
                        <c:v>92700000</c:v>
                      </c:pt>
                      <c:pt idx="927">
                        <c:v>92800000</c:v>
                      </c:pt>
                      <c:pt idx="928">
                        <c:v>92900000</c:v>
                      </c:pt>
                      <c:pt idx="929">
                        <c:v>93000000</c:v>
                      </c:pt>
                      <c:pt idx="930">
                        <c:v>93100000</c:v>
                      </c:pt>
                      <c:pt idx="931">
                        <c:v>93200000</c:v>
                      </c:pt>
                      <c:pt idx="932">
                        <c:v>93300000</c:v>
                      </c:pt>
                      <c:pt idx="933">
                        <c:v>93400000</c:v>
                      </c:pt>
                      <c:pt idx="934">
                        <c:v>93500000</c:v>
                      </c:pt>
                      <c:pt idx="935">
                        <c:v>93600000</c:v>
                      </c:pt>
                      <c:pt idx="936">
                        <c:v>93700000</c:v>
                      </c:pt>
                      <c:pt idx="937">
                        <c:v>93800000</c:v>
                      </c:pt>
                      <c:pt idx="938">
                        <c:v>93900000</c:v>
                      </c:pt>
                      <c:pt idx="939">
                        <c:v>94000000</c:v>
                      </c:pt>
                      <c:pt idx="940">
                        <c:v>94100000</c:v>
                      </c:pt>
                      <c:pt idx="941">
                        <c:v>94200000</c:v>
                      </c:pt>
                      <c:pt idx="942">
                        <c:v>94300000</c:v>
                      </c:pt>
                      <c:pt idx="943">
                        <c:v>94400000</c:v>
                      </c:pt>
                      <c:pt idx="944">
                        <c:v>94500000</c:v>
                      </c:pt>
                      <c:pt idx="945">
                        <c:v>94600000</c:v>
                      </c:pt>
                      <c:pt idx="946">
                        <c:v>94700000</c:v>
                      </c:pt>
                      <c:pt idx="947">
                        <c:v>94800000</c:v>
                      </c:pt>
                      <c:pt idx="948">
                        <c:v>94900000</c:v>
                      </c:pt>
                      <c:pt idx="949">
                        <c:v>95000000</c:v>
                      </c:pt>
                      <c:pt idx="950">
                        <c:v>95100000</c:v>
                      </c:pt>
                      <c:pt idx="951">
                        <c:v>95200000</c:v>
                      </c:pt>
                      <c:pt idx="952">
                        <c:v>95300000</c:v>
                      </c:pt>
                      <c:pt idx="953">
                        <c:v>95400000</c:v>
                      </c:pt>
                      <c:pt idx="954">
                        <c:v>95500000</c:v>
                      </c:pt>
                      <c:pt idx="955">
                        <c:v>95600000</c:v>
                      </c:pt>
                      <c:pt idx="956">
                        <c:v>95700000</c:v>
                      </c:pt>
                      <c:pt idx="957">
                        <c:v>95800000</c:v>
                      </c:pt>
                      <c:pt idx="958">
                        <c:v>95900000</c:v>
                      </c:pt>
                      <c:pt idx="959">
                        <c:v>96000000</c:v>
                      </c:pt>
                      <c:pt idx="960">
                        <c:v>96100000</c:v>
                      </c:pt>
                      <c:pt idx="961">
                        <c:v>96200000</c:v>
                      </c:pt>
                      <c:pt idx="962">
                        <c:v>96300000</c:v>
                      </c:pt>
                      <c:pt idx="963">
                        <c:v>96400000</c:v>
                      </c:pt>
                      <c:pt idx="964">
                        <c:v>96500000</c:v>
                      </c:pt>
                      <c:pt idx="965">
                        <c:v>96600000</c:v>
                      </c:pt>
                      <c:pt idx="966">
                        <c:v>96700000</c:v>
                      </c:pt>
                      <c:pt idx="967">
                        <c:v>96800000</c:v>
                      </c:pt>
                      <c:pt idx="968">
                        <c:v>96900000</c:v>
                      </c:pt>
                      <c:pt idx="969">
                        <c:v>97000000</c:v>
                      </c:pt>
                      <c:pt idx="970">
                        <c:v>97100000</c:v>
                      </c:pt>
                      <c:pt idx="971">
                        <c:v>97200000</c:v>
                      </c:pt>
                      <c:pt idx="972">
                        <c:v>97300000</c:v>
                      </c:pt>
                      <c:pt idx="973">
                        <c:v>97400000</c:v>
                      </c:pt>
                      <c:pt idx="974">
                        <c:v>97500000</c:v>
                      </c:pt>
                      <c:pt idx="975">
                        <c:v>97600000</c:v>
                      </c:pt>
                      <c:pt idx="976">
                        <c:v>97700000</c:v>
                      </c:pt>
                      <c:pt idx="977">
                        <c:v>97800000</c:v>
                      </c:pt>
                      <c:pt idx="978">
                        <c:v>97900000</c:v>
                      </c:pt>
                      <c:pt idx="979">
                        <c:v>98000000</c:v>
                      </c:pt>
                      <c:pt idx="980">
                        <c:v>98100000</c:v>
                      </c:pt>
                      <c:pt idx="981">
                        <c:v>98200000</c:v>
                      </c:pt>
                      <c:pt idx="982">
                        <c:v>98300000</c:v>
                      </c:pt>
                      <c:pt idx="983">
                        <c:v>98400000</c:v>
                      </c:pt>
                      <c:pt idx="984">
                        <c:v>98500000</c:v>
                      </c:pt>
                      <c:pt idx="985">
                        <c:v>98600000</c:v>
                      </c:pt>
                      <c:pt idx="986">
                        <c:v>98700000</c:v>
                      </c:pt>
                      <c:pt idx="987">
                        <c:v>98800000</c:v>
                      </c:pt>
                      <c:pt idx="988">
                        <c:v>98900000</c:v>
                      </c:pt>
                      <c:pt idx="989">
                        <c:v>99000000</c:v>
                      </c:pt>
                      <c:pt idx="990">
                        <c:v>99100000</c:v>
                      </c:pt>
                      <c:pt idx="991">
                        <c:v>99200000</c:v>
                      </c:pt>
                      <c:pt idx="992">
                        <c:v>99300000</c:v>
                      </c:pt>
                      <c:pt idx="993">
                        <c:v>99400000</c:v>
                      </c:pt>
                      <c:pt idx="994">
                        <c:v>99500000</c:v>
                      </c:pt>
                      <c:pt idx="995">
                        <c:v>99600000</c:v>
                      </c:pt>
                      <c:pt idx="996">
                        <c:v>99700000</c:v>
                      </c:pt>
                      <c:pt idx="997">
                        <c:v>99800000</c:v>
                      </c:pt>
                      <c:pt idx="998">
                        <c:v>99900000</c:v>
                      </c:pt>
                      <c:pt idx="999">
                        <c:v>100000000</c:v>
                      </c:pt>
                      <c:pt idx="1000">
                        <c:v>100100000</c:v>
                      </c:pt>
                      <c:pt idx="1001">
                        <c:v>100200000</c:v>
                      </c:pt>
                      <c:pt idx="1002">
                        <c:v>100300000</c:v>
                      </c:pt>
                      <c:pt idx="1003">
                        <c:v>100400000</c:v>
                      </c:pt>
                      <c:pt idx="1004">
                        <c:v>100500000</c:v>
                      </c:pt>
                      <c:pt idx="1005">
                        <c:v>100600000</c:v>
                      </c:pt>
                      <c:pt idx="1006">
                        <c:v>100700000</c:v>
                      </c:pt>
                      <c:pt idx="1007">
                        <c:v>100800000</c:v>
                      </c:pt>
                      <c:pt idx="1008">
                        <c:v>100900000</c:v>
                      </c:pt>
                      <c:pt idx="1009">
                        <c:v>101000000</c:v>
                      </c:pt>
                      <c:pt idx="1010">
                        <c:v>101100000</c:v>
                      </c:pt>
                      <c:pt idx="1011">
                        <c:v>101200000</c:v>
                      </c:pt>
                      <c:pt idx="1012">
                        <c:v>101300000</c:v>
                      </c:pt>
                      <c:pt idx="1013">
                        <c:v>101400000</c:v>
                      </c:pt>
                      <c:pt idx="1014">
                        <c:v>101500000</c:v>
                      </c:pt>
                      <c:pt idx="1015">
                        <c:v>101600000</c:v>
                      </c:pt>
                      <c:pt idx="1016">
                        <c:v>101700000</c:v>
                      </c:pt>
                      <c:pt idx="1017">
                        <c:v>101800000</c:v>
                      </c:pt>
                      <c:pt idx="1018">
                        <c:v>101900000</c:v>
                      </c:pt>
                      <c:pt idx="1019">
                        <c:v>102000000</c:v>
                      </c:pt>
                      <c:pt idx="1020">
                        <c:v>102100000</c:v>
                      </c:pt>
                      <c:pt idx="1021">
                        <c:v>102200000</c:v>
                      </c:pt>
                      <c:pt idx="1022">
                        <c:v>102300000</c:v>
                      </c:pt>
                      <c:pt idx="1023">
                        <c:v>102400000</c:v>
                      </c:pt>
                      <c:pt idx="1024">
                        <c:v>102500000</c:v>
                      </c:pt>
                      <c:pt idx="1025">
                        <c:v>102600000</c:v>
                      </c:pt>
                      <c:pt idx="1026">
                        <c:v>102700000</c:v>
                      </c:pt>
                      <c:pt idx="1027">
                        <c:v>102800000</c:v>
                      </c:pt>
                      <c:pt idx="1028">
                        <c:v>102900000</c:v>
                      </c:pt>
                      <c:pt idx="1029">
                        <c:v>103000000</c:v>
                      </c:pt>
                      <c:pt idx="1030">
                        <c:v>103100000</c:v>
                      </c:pt>
                      <c:pt idx="1031">
                        <c:v>103200000</c:v>
                      </c:pt>
                      <c:pt idx="1032">
                        <c:v>103300000</c:v>
                      </c:pt>
                      <c:pt idx="1033">
                        <c:v>103400000</c:v>
                      </c:pt>
                      <c:pt idx="1034">
                        <c:v>103500000</c:v>
                      </c:pt>
                      <c:pt idx="1035">
                        <c:v>103600000</c:v>
                      </c:pt>
                      <c:pt idx="1036">
                        <c:v>103700000</c:v>
                      </c:pt>
                      <c:pt idx="1037">
                        <c:v>103800000</c:v>
                      </c:pt>
                      <c:pt idx="1038">
                        <c:v>103900000</c:v>
                      </c:pt>
                      <c:pt idx="1039">
                        <c:v>104000000</c:v>
                      </c:pt>
                      <c:pt idx="1040">
                        <c:v>104100000</c:v>
                      </c:pt>
                      <c:pt idx="1041">
                        <c:v>104200000</c:v>
                      </c:pt>
                      <c:pt idx="1042">
                        <c:v>104300000</c:v>
                      </c:pt>
                      <c:pt idx="1043">
                        <c:v>104400000</c:v>
                      </c:pt>
                      <c:pt idx="1044">
                        <c:v>104500000</c:v>
                      </c:pt>
                      <c:pt idx="1045">
                        <c:v>104600000</c:v>
                      </c:pt>
                      <c:pt idx="1046">
                        <c:v>104700000</c:v>
                      </c:pt>
                      <c:pt idx="1047">
                        <c:v>104800000</c:v>
                      </c:pt>
                      <c:pt idx="1048">
                        <c:v>104900000</c:v>
                      </c:pt>
                      <c:pt idx="1049">
                        <c:v>105000000</c:v>
                      </c:pt>
                      <c:pt idx="1050">
                        <c:v>105100000</c:v>
                      </c:pt>
                      <c:pt idx="1051">
                        <c:v>105200000</c:v>
                      </c:pt>
                      <c:pt idx="1052">
                        <c:v>105300000</c:v>
                      </c:pt>
                      <c:pt idx="1053">
                        <c:v>105400000</c:v>
                      </c:pt>
                      <c:pt idx="1054">
                        <c:v>105500000</c:v>
                      </c:pt>
                      <c:pt idx="1055">
                        <c:v>105600000</c:v>
                      </c:pt>
                      <c:pt idx="1056">
                        <c:v>105700000</c:v>
                      </c:pt>
                      <c:pt idx="1057">
                        <c:v>105800000</c:v>
                      </c:pt>
                      <c:pt idx="1058">
                        <c:v>105900000</c:v>
                      </c:pt>
                      <c:pt idx="1059">
                        <c:v>106000000</c:v>
                      </c:pt>
                      <c:pt idx="1060">
                        <c:v>106100000</c:v>
                      </c:pt>
                      <c:pt idx="1061">
                        <c:v>106200000</c:v>
                      </c:pt>
                      <c:pt idx="1062">
                        <c:v>106300000</c:v>
                      </c:pt>
                      <c:pt idx="1063">
                        <c:v>106400000</c:v>
                      </c:pt>
                      <c:pt idx="1064">
                        <c:v>106500000</c:v>
                      </c:pt>
                      <c:pt idx="1065">
                        <c:v>106600000</c:v>
                      </c:pt>
                      <c:pt idx="1066">
                        <c:v>106700000</c:v>
                      </c:pt>
                      <c:pt idx="1067">
                        <c:v>106800000</c:v>
                      </c:pt>
                      <c:pt idx="1068">
                        <c:v>106900000</c:v>
                      </c:pt>
                      <c:pt idx="1069">
                        <c:v>107000000</c:v>
                      </c:pt>
                      <c:pt idx="1070">
                        <c:v>107100000</c:v>
                      </c:pt>
                      <c:pt idx="1071">
                        <c:v>107200000</c:v>
                      </c:pt>
                      <c:pt idx="1072">
                        <c:v>107300000</c:v>
                      </c:pt>
                      <c:pt idx="1073">
                        <c:v>107400000</c:v>
                      </c:pt>
                      <c:pt idx="1074">
                        <c:v>107500000</c:v>
                      </c:pt>
                      <c:pt idx="1075">
                        <c:v>107600000</c:v>
                      </c:pt>
                      <c:pt idx="1076">
                        <c:v>107700000</c:v>
                      </c:pt>
                      <c:pt idx="1077">
                        <c:v>107800000</c:v>
                      </c:pt>
                      <c:pt idx="1078">
                        <c:v>107900000</c:v>
                      </c:pt>
                      <c:pt idx="1079">
                        <c:v>108000000</c:v>
                      </c:pt>
                      <c:pt idx="1080">
                        <c:v>108100000</c:v>
                      </c:pt>
                      <c:pt idx="1081">
                        <c:v>108200000</c:v>
                      </c:pt>
                      <c:pt idx="1082">
                        <c:v>108300000</c:v>
                      </c:pt>
                      <c:pt idx="1083">
                        <c:v>108400000</c:v>
                      </c:pt>
                      <c:pt idx="1084">
                        <c:v>108500000</c:v>
                      </c:pt>
                      <c:pt idx="1085">
                        <c:v>108600000</c:v>
                      </c:pt>
                      <c:pt idx="1086">
                        <c:v>108700000</c:v>
                      </c:pt>
                      <c:pt idx="1087">
                        <c:v>108800000</c:v>
                      </c:pt>
                      <c:pt idx="1088">
                        <c:v>108900000</c:v>
                      </c:pt>
                      <c:pt idx="1089">
                        <c:v>109000000</c:v>
                      </c:pt>
                      <c:pt idx="1090">
                        <c:v>109100000</c:v>
                      </c:pt>
                      <c:pt idx="1091">
                        <c:v>109200000</c:v>
                      </c:pt>
                      <c:pt idx="1092">
                        <c:v>109300000</c:v>
                      </c:pt>
                      <c:pt idx="1093">
                        <c:v>109400000</c:v>
                      </c:pt>
                      <c:pt idx="1094">
                        <c:v>109500000</c:v>
                      </c:pt>
                      <c:pt idx="1095">
                        <c:v>109600000</c:v>
                      </c:pt>
                      <c:pt idx="1096">
                        <c:v>109700000</c:v>
                      </c:pt>
                      <c:pt idx="1097">
                        <c:v>109800000</c:v>
                      </c:pt>
                      <c:pt idx="1098">
                        <c:v>109900000</c:v>
                      </c:pt>
                      <c:pt idx="1099">
                        <c:v>110000000</c:v>
                      </c:pt>
                      <c:pt idx="1100">
                        <c:v>110100000</c:v>
                      </c:pt>
                      <c:pt idx="1101">
                        <c:v>110200000</c:v>
                      </c:pt>
                      <c:pt idx="1102">
                        <c:v>110300000</c:v>
                      </c:pt>
                      <c:pt idx="1103">
                        <c:v>110400000</c:v>
                      </c:pt>
                      <c:pt idx="1104">
                        <c:v>110500000</c:v>
                      </c:pt>
                      <c:pt idx="1105">
                        <c:v>110600000</c:v>
                      </c:pt>
                      <c:pt idx="1106">
                        <c:v>110700000</c:v>
                      </c:pt>
                      <c:pt idx="1107">
                        <c:v>110800000</c:v>
                      </c:pt>
                      <c:pt idx="1108">
                        <c:v>110900000</c:v>
                      </c:pt>
                      <c:pt idx="1109">
                        <c:v>111000000</c:v>
                      </c:pt>
                      <c:pt idx="1110">
                        <c:v>111100000</c:v>
                      </c:pt>
                      <c:pt idx="1111">
                        <c:v>111200000</c:v>
                      </c:pt>
                      <c:pt idx="1112">
                        <c:v>111300000</c:v>
                      </c:pt>
                      <c:pt idx="1113">
                        <c:v>111400000</c:v>
                      </c:pt>
                      <c:pt idx="1114">
                        <c:v>111500000</c:v>
                      </c:pt>
                      <c:pt idx="1115">
                        <c:v>111600000</c:v>
                      </c:pt>
                      <c:pt idx="1116">
                        <c:v>111700000</c:v>
                      </c:pt>
                      <c:pt idx="1117">
                        <c:v>111800000</c:v>
                      </c:pt>
                      <c:pt idx="1118">
                        <c:v>111900000</c:v>
                      </c:pt>
                      <c:pt idx="1119">
                        <c:v>112000000</c:v>
                      </c:pt>
                      <c:pt idx="1120">
                        <c:v>112100000</c:v>
                      </c:pt>
                      <c:pt idx="1121">
                        <c:v>112200000</c:v>
                      </c:pt>
                      <c:pt idx="1122">
                        <c:v>112300000</c:v>
                      </c:pt>
                      <c:pt idx="1123">
                        <c:v>112400000</c:v>
                      </c:pt>
                      <c:pt idx="1124">
                        <c:v>112500000</c:v>
                      </c:pt>
                      <c:pt idx="1125">
                        <c:v>112600000</c:v>
                      </c:pt>
                      <c:pt idx="1126">
                        <c:v>112700000</c:v>
                      </c:pt>
                      <c:pt idx="1127">
                        <c:v>112800000</c:v>
                      </c:pt>
                      <c:pt idx="1128">
                        <c:v>112900000</c:v>
                      </c:pt>
                      <c:pt idx="1129">
                        <c:v>113000000</c:v>
                      </c:pt>
                      <c:pt idx="1130">
                        <c:v>113100000</c:v>
                      </c:pt>
                      <c:pt idx="1131">
                        <c:v>113200000</c:v>
                      </c:pt>
                      <c:pt idx="1132">
                        <c:v>113300000</c:v>
                      </c:pt>
                      <c:pt idx="1133">
                        <c:v>113400000</c:v>
                      </c:pt>
                      <c:pt idx="1134">
                        <c:v>113500000</c:v>
                      </c:pt>
                      <c:pt idx="1135">
                        <c:v>113600000</c:v>
                      </c:pt>
                      <c:pt idx="1136">
                        <c:v>113700000</c:v>
                      </c:pt>
                      <c:pt idx="1137">
                        <c:v>113800000</c:v>
                      </c:pt>
                      <c:pt idx="1138">
                        <c:v>113900000</c:v>
                      </c:pt>
                      <c:pt idx="1139">
                        <c:v>114000000</c:v>
                      </c:pt>
                      <c:pt idx="1140">
                        <c:v>114100000</c:v>
                      </c:pt>
                      <c:pt idx="1141">
                        <c:v>114200000</c:v>
                      </c:pt>
                      <c:pt idx="1142">
                        <c:v>114300000</c:v>
                      </c:pt>
                      <c:pt idx="1143">
                        <c:v>114400000</c:v>
                      </c:pt>
                      <c:pt idx="1144">
                        <c:v>114500000</c:v>
                      </c:pt>
                      <c:pt idx="1145">
                        <c:v>114600000</c:v>
                      </c:pt>
                      <c:pt idx="1146">
                        <c:v>114700000</c:v>
                      </c:pt>
                      <c:pt idx="1147">
                        <c:v>114800000</c:v>
                      </c:pt>
                      <c:pt idx="1148">
                        <c:v>114900000</c:v>
                      </c:pt>
                      <c:pt idx="1149">
                        <c:v>115000000</c:v>
                      </c:pt>
                      <c:pt idx="1150">
                        <c:v>115100000</c:v>
                      </c:pt>
                      <c:pt idx="1151">
                        <c:v>115200000</c:v>
                      </c:pt>
                      <c:pt idx="1152">
                        <c:v>115300000</c:v>
                      </c:pt>
                      <c:pt idx="1153">
                        <c:v>115400000</c:v>
                      </c:pt>
                      <c:pt idx="1154">
                        <c:v>115500000</c:v>
                      </c:pt>
                      <c:pt idx="1155">
                        <c:v>115600000</c:v>
                      </c:pt>
                      <c:pt idx="1156">
                        <c:v>115700000</c:v>
                      </c:pt>
                      <c:pt idx="1157">
                        <c:v>115800000</c:v>
                      </c:pt>
                      <c:pt idx="1158">
                        <c:v>115900000</c:v>
                      </c:pt>
                      <c:pt idx="1159">
                        <c:v>116000000</c:v>
                      </c:pt>
                      <c:pt idx="1160">
                        <c:v>116100000</c:v>
                      </c:pt>
                      <c:pt idx="1161">
                        <c:v>116200000</c:v>
                      </c:pt>
                      <c:pt idx="1162">
                        <c:v>116300000</c:v>
                      </c:pt>
                      <c:pt idx="1163">
                        <c:v>116400000</c:v>
                      </c:pt>
                      <c:pt idx="1164">
                        <c:v>116500000</c:v>
                      </c:pt>
                      <c:pt idx="1165">
                        <c:v>116600000</c:v>
                      </c:pt>
                      <c:pt idx="1166">
                        <c:v>116700000</c:v>
                      </c:pt>
                      <c:pt idx="1167">
                        <c:v>116800000</c:v>
                      </c:pt>
                      <c:pt idx="1168">
                        <c:v>116900000</c:v>
                      </c:pt>
                      <c:pt idx="1169">
                        <c:v>117000000</c:v>
                      </c:pt>
                      <c:pt idx="1170">
                        <c:v>117100000</c:v>
                      </c:pt>
                      <c:pt idx="1171">
                        <c:v>117200000</c:v>
                      </c:pt>
                      <c:pt idx="1172">
                        <c:v>117300000</c:v>
                      </c:pt>
                      <c:pt idx="1173">
                        <c:v>117400000</c:v>
                      </c:pt>
                      <c:pt idx="1174">
                        <c:v>117500000</c:v>
                      </c:pt>
                      <c:pt idx="1175">
                        <c:v>117600000</c:v>
                      </c:pt>
                      <c:pt idx="1176">
                        <c:v>117700000</c:v>
                      </c:pt>
                      <c:pt idx="1177">
                        <c:v>117800000</c:v>
                      </c:pt>
                      <c:pt idx="1178">
                        <c:v>117900000</c:v>
                      </c:pt>
                      <c:pt idx="1179">
                        <c:v>118000000</c:v>
                      </c:pt>
                      <c:pt idx="1180">
                        <c:v>118100000</c:v>
                      </c:pt>
                      <c:pt idx="1181">
                        <c:v>118200000</c:v>
                      </c:pt>
                      <c:pt idx="1182">
                        <c:v>118300000</c:v>
                      </c:pt>
                      <c:pt idx="1183">
                        <c:v>118400000</c:v>
                      </c:pt>
                      <c:pt idx="1184">
                        <c:v>118500000</c:v>
                      </c:pt>
                      <c:pt idx="1185">
                        <c:v>118600000</c:v>
                      </c:pt>
                      <c:pt idx="1186">
                        <c:v>118700000</c:v>
                      </c:pt>
                      <c:pt idx="1187">
                        <c:v>118800000</c:v>
                      </c:pt>
                      <c:pt idx="1188">
                        <c:v>118900000</c:v>
                      </c:pt>
                      <c:pt idx="1189">
                        <c:v>119000000</c:v>
                      </c:pt>
                      <c:pt idx="1190">
                        <c:v>119100000</c:v>
                      </c:pt>
                      <c:pt idx="1191">
                        <c:v>119200000</c:v>
                      </c:pt>
                      <c:pt idx="1192">
                        <c:v>119300000</c:v>
                      </c:pt>
                      <c:pt idx="1193">
                        <c:v>119400000</c:v>
                      </c:pt>
                      <c:pt idx="1194">
                        <c:v>119500000</c:v>
                      </c:pt>
                      <c:pt idx="1195">
                        <c:v>119600000</c:v>
                      </c:pt>
                      <c:pt idx="1196">
                        <c:v>119700000</c:v>
                      </c:pt>
                      <c:pt idx="1197">
                        <c:v>119800000</c:v>
                      </c:pt>
                      <c:pt idx="1198">
                        <c:v>119900000</c:v>
                      </c:pt>
                      <c:pt idx="1199">
                        <c:v>120000000</c:v>
                      </c:pt>
                      <c:pt idx="1200">
                        <c:v>120100000</c:v>
                      </c:pt>
                      <c:pt idx="1201">
                        <c:v>120200000</c:v>
                      </c:pt>
                      <c:pt idx="1202">
                        <c:v>120300000</c:v>
                      </c:pt>
                      <c:pt idx="1203">
                        <c:v>120400000</c:v>
                      </c:pt>
                      <c:pt idx="1204">
                        <c:v>120500000</c:v>
                      </c:pt>
                      <c:pt idx="1205">
                        <c:v>120600000</c:v>
                      </c:pt>
                      <c:pt idx="1206">
                        <c:v>120700000</c:v>
                      </c:pt>
                      <c:pt idx="1207">
                        <c:v>120800000</c:v>
                      </c:pt>
                      <c:pt idx="1208">
                        <c:v>120900000</c:v>
                      </c:pt>
                      <c:pt idx="1209">
                        <c:v>121000000</c:v>
                      </c:pt>
                      <c:pt idx="1210">
                        <c:v>121100000</c:v>
                      </c:pt>
                      <c:pt idx="1211">
                        <c:v>121200000</c:v>
                      </c:pt>
                      <c:pt idx="1212">
                        <c:v>121300000</c:v>
                      </c:pt>
                      <c:pt idx="1213">
                        <c:v>121400000</c:v>
                      </c:pt>
                      <c:pt idx="1214">
                        <c:v>121500000</c:v>
                      </c:pt>
                      <c:pt idx="1215">
                        <c:v>121600000</c:v>
                      </c:pt>
                      <c:pt idx="1216">
                        <c:v>121700000</c:v>
                      </c:pt>
                      <c:pt idx="1217">
                        <c:v>121800000</c:v>
                      </c:pt>
                      <c:pt idx="1218">
                        <c:v>121900000</c:v>
                      </c:pt>
                      <c:pt idx="1219">
                        <c:v>122000000</c:v>
                      </c:pt>
                      <c:pt idx="1220">
                        <c:v>122100000</c:v>
                      </c:pt>
                      <c:pt idx="1221">
                        <c:v>122200000</c:v>
                      </c:pt>
                      <c:pt idx="1222">
                        <c:v>122300000</c:v>
                      </c:pt>
                      <c:pt idx="1223">
                        <c:v>122400000</c:v>
                      </c:pt>
                      <c:pt idx="1224">
                        <c:v>122500000</c:v>
                      </c:pt>
                      <c:pt idx="1225">
                        <c:v>122600000</c:v>
                      </c:pt>
                      <c:pt idx="1226">
                        <c:v>122700000</c:v>
                      </c:pt>
                      <c:pt idx="1227">
                        <c:v>122800000</c:v>
                      </c:pt>
                      <c:pt idx="1228">
                        <c:v>122900000</c:v>
                      </c:pt>
                      <c:pt idx="1229">
                        <c:v>123000000</c:v>
                      </c:pt>
                      <c:pt idx="1230">
                        <c:v>123100000</c:v>
                      </c:pt>
                      <c:pt idx="1231">
                        <c:v>123200000</c:v>
                      </c:pt>
                      <c:pt idx="1232">
                        <c:v>123300000</c:v>
                      </c:pt>
                      <c:pt idx="1233">
                        <c:v>123400000</c:v>
                      </c:pt>
                      <c:pt idx="1234">
                        <c:v>123500000</c:v>
                      </c:pt>
                      <c:pt idx="1235">
                        <c:v>123600000</c:v>
                      </c:pt>
                      <c:pt idx="1236">
                        <c:v>123700000</c:v>
                      </c:pt>
                      <c:pt idx="1237">
                        <c:v>123800000</c:v>
                      </c:pt>
                      <c:pt idx="1238">
                        <c:v>123900000</c:v>
                      </c:pt>
                      <c:pt idx="1239">
                        <c:v>124000000</c:v>
                      </c:pt>
                      <c:pt idx="1240">
                        <c:v>124100000</c:v>
                      </c:pt>
                      <c:pt idx="1241">
                        <c:v>124200000</c:v>
                      </c:pt>
                      <c:pt idx="1242">
                        <c:v>124300000</c:v>
                      </c:pt>
                      <c:pt idx="1243">
                        <c:v>124400000</c:v>
                      </c:pt>
                      <c:pt idx="1244">
                        <c:v>124500000</c:v>
                      </c:pt>
                      <c:pt idx="1245">
                        <c:v>124600000</c:v>
                      </c:pt>
                      <c:pt idx="1246">
                        <c:v>124700000</c:v>
                      </c:pt>
                      <c:pt idx="1247">
                        <c:v>124800000</c:v>
                      </c:pt>
                      <c:pt idx="1248">
                        <c:v>124900000</c:v>
                      </c:pt>
                      <c:pt idx="1249">
                        <c:v>125000000</c:v>
                      </c:pt>
                      <c:pt idx="1250">
                        <c:v>125100000</c:v>
                      </c:pt>
                      <c:pt idx="1251">
                        <c:v>125200000</c:v>
                      </c:pt>
                      <c:pt idx="1252">
                        <c:v>125300000</c:v>
                      </c:pt>
                      <c:pt idx="1253">
                        <c:v>125400000</c:v>
                      </c:pt>
                      <c:pt idx="1254">
                        <c:v>125500000</c:v>
                      </c:pt>
                      <c:pt idx="1255">
                        <c:v>125600000</c:v>
                      </c:pt>
                      <c:pt idx="1256">
                        <c:v>125700000</c:v>
                      </c:pt>
                      <c:pt idx="1257">
                        <c:v>125800000</c:v>
                      </c:pt>
                      <c:pt idx="1258">
                        <c:v>125900000</c:v>
                      </c:pt>
                      <c:pt idx="1259">
                        <c:v>126000000</c:v>
                      </c:pt>
                      <c:pt idx="1260">
                        <c:v>126100000</c:v>
                      </c:pt>
                      <c:pt idx="1261">
                        <c:v>126200000</c:v>
                      </c:pt>
                      <c:pt idx="1262">
                        <c:v>126300000</c:v>
                      </c:pt>
                      <c:pt idx="1263">
                        <c:v>126400000</c:v>
                      </c:pt>
                      <c:pt idx="1264">
                        <c:v>126500000</c:v>
                      </c:pt>
                      <c:pt idx="1265">
                        <c:v>126600000</c:v>
                      </c:pt>
                      <c:pt idx="1266">
                        <c:v>126700000</c:v>
                      </c:pt>
                      <c:pt idx="1267">
                        <c:v>126800000</c:v>
                      </c:pt>
                      <c:pt idx="1268">
                        <c:v>126900000</c:v>
                      </c:pt>
                      <c:pt idx="1269">
                        <c:v>127000000</c:v>
                      </c:pt>
                      <c:pt idx="1270">
                        <c:v>127100000</c:v>
                      </c:pt>
                      <c:pt idx="1271">
                        <c:v>127200000</c:v>
                      </c:pt>
                      <c:pt idx="1272">
                        <c:v>127300000</c:v>
                      </c:pt>
                      <c:pt idx="1273">
                        <c:v>127400000</c:v>
                      </c:pt>
                      <c:pt idx="1274">
                        <c:v>127500000</c:v>
                      </c:pt>
                      <c:pt idx="1275">
                        <c:v>127600000</c:v>
                      </c:pt>
                      <c:pt idx="1276">
                        <c:v>127700000</c:v>
                      </c:pt>
                      <c:pt idx="1277">
                        <c:v>127800000</c:v>
                      </c:pt>
                      <c:pt idx="1278">
                        <c:v>127900000</c:v>
                      </c:pt>
                      <c:pt idx="1279">
                        <c:v>128000000</c:v>
                      </c:pt>
                      <c:pt idx="1280">
                        <c:v>128100000</c:v>
                      </c:pt>
                      <c:pt idx="1281">
                        <c:v>128200000</c:v>
                      </c:pt>
                      <c:pt idx="1282">
                        <c:v>128300000</c:v>
                      </c:pt>
                      <c:pt idx="1283">
                        <c:v>128400000</c:v>
                      </c:pt>
                      <c:pt idx="1284">
                        <c:v>128500000</c:v>
                      </c:pt>
                      <c:pt idx="1285">
                        <c:v>128600000</c:v>
                      </c:pt>
                      <c:pt idx="1286">
                        <c:v>128700000</c:v>
                      </c:pt>
                      <c:pt idx="1287">
                        <c:v>128800000</c:v>
                      </c:pt>
                      <c:pt idx="1288">
                        <c:v>128900000</c:v>
                      </c:pt>
                      <c:pt idx="1289">
                        <c:v>129000000</c:v>
                      </c:pt>
                      <c:pt idx="1290">
                        <c:v>129100000</c:v>
                      </c:pt>
                      <c:pt idx="1291">
                        <c:v>129200000</c:v>
                      </c:pt>
                      <c:pt idx="1292">
                        <c:v>129300000</c:v>
                      </c:pt>
                      <c:pt idx="1293">
                        <c:v>129400000</c:v>
                      </c:pt>
                      <c:pt idx="1294">
                        <c:v>129500000</c:v>
                      </c:pt>
                      <c:pt idx="1295">
                        <c:v>129600000</c:v>
                      </c:pt>
                      <c:pt idx="1296">
                        <c:v>129700000</c:v>
                      </c:pt>
                      <c:pt idx="1297">
                        <c:v>129800000</c:v>
                      </c:pt>
                      <c:pt idx="1298">
                        <c:v>129900000</c:v>
                      </c:pt>
                      <c:pt idx="1299">
                        <c:v>130000000</c:v>
                      </c:pt>
                      <c:pt idx="1300">
                        <c:v>130100000</c:v>
                      </c:pt>
                      <c:pt idx="1301">
                        <c:v>130200000</c:v>
                      </c:pt>
                      <c:pt idx="1302">
                        <c:v>130300000</c:v>
                      </c:pt>
                      <c:pt idx="1303">
                        <c:v>130400000</c:v>
                      </c:pt>
                      <c:pt idx="1304">
                        <c:v>130500000</c:v>
                      </c:pt>
                      <c:pt idx="1305">
                        <c:v>130600000</c:v>
                      </c:pt>
                      <c:pt idx="1306">
                        <c:v>130700000</c:v>
                      </c:pt>
                      <c:pt idx="1307">
                        <c:v>130800000</c:v>
                      </c:pt>
                      <c:pt idx="1308">
                        <c:v>130900000</c:v>
                      </c:pt>
                      <c:pt idx="1309">
                        <c:v>131000000</c:v>
                      </c:pt>
                      <c:pt idx="1310">
                        <c:v>131100000</c:v>
                      </c:pt>
                      <c:pt idx="1311">
                        <c:v>131200000</c:v>
                      </c:pt>
                      <c:pt idx="1312">
                        <c:v>131300000</c:v>
                      </c:pt>
                      <c:pt idx="1313">
                        <c:v>131400000</c:v>
                      </c:pt>
                      <c:pt idx="1314">
                        <c:v>131500000</c:v>
                      </c:pt>
                      <c:pt idx="1315">
                        <c:v>131600000</c:v>
                      </c:pt>
                      <c:pt idx="1316">
                        <c:v>131700000</c:v>
                      </c:pt>
                      <c:pt idx="1317">
                        <c:v>131800000</c:v>
                      </c:pt>
                      <c:pt idx="1318">
                        <c:v>131900000</c:v>
                      </c:pt>
                      <c:pt idx="1319">
                        <c:v>132000000</c:v>
                      </c:pt>
                      <c:pt idx="1320">
                        <c:v>132100000</c:v>
                      </c:pt>
                      <c:pt idx="1321">
                        <c:v>132200000</c:v>
                      </c:pt>
                      <c:pt idx="1322">
                        <c:v>132300000</c:v>
                      </c:pt>
                      <c:pt idx="1323">
                        <c:v>132400000</c:v>
                      </c:pt>
                      <c:pt idx="1324">
                        <c:v>132500000</c:v>
                      </c:pt>
                      <c:pt idx="1325">
                        <c:v>132600000</c:v>
                      </c:pt>
                      <c:pt idx="1326">
                        <c:v>132700000</c:v>
                      </c:pt>
                      <c:pt idx="1327">
                        <c:v>132800000</c:v>
                      </c:pt>
                      <c:pt idx="1328">
                        <c:v>132900000</c:v>
                      </c:pt>
                      <c:pt idx="1329">
                        <c:v>133000000</c:v>
                      </c:pt>
                      <c:pt idx="1330">
                        <c:v>133100000</c:v>
                      </c:pt>
                      <c:pt idx="1331">
                        <c:v>133200000</c:v>
                      </c:pt>
                      <c:pt idx="1332">
                        <c:v>133300000</c:v>
                      </c:pt>
                      <c:pt idx="1333">
                        <c:v>133400000</c:v>
                      </c:pt>
                      <c:pt idx="1334">
                        <c:v>133500000</c:v>
                      </c:pt>
                      <c:pt idx="1335">
                        <c:v>133600000</c:v>
                      </c:pt>
                      <c:pt idx="1336">
                        <c:v>133700000</c:v>
                      </c:pt>
                      <c:pt idx="1337">
                        <c:v>133800000</c:v>
                      </c:pt>
                      <c:pt idx="1338">
                        <c:v>133900000</c:v>
                      </c:pt>
                      <c:pt idx="1339">
                        <c:v>134000000</c:v>
                      </c:pt>
                      <c:pt idx="1340">
                        <c:v>134100000</c:v>
                      </c:pt>
                      <c:pt idx="1341">
                        <c:v>134200000</c:v>
                      </c:pt>
                      <c:pt idx="1342">
                        <c:v>134300000</c:v>
                      </c:pt>
                      <c:pt idx="1343">
                        <c:v>134400000</c:v>
                      </c:pt>
                      <c:pt idx="1344">
                        <c:v>134500000</c:v>
                      </c:pt>
                      <c:pt idx="1345">
                        <c:v>134600000</c:v>
                      </c:pt>
                      <c:pt idx="1346">
                        <c:v>134700000</c:v>
                      </c:pt>
                      <c:pt idx="1347">
                        <c:v>134800000</c:v>
                      </c:pt>
                      <c:pt idx="1348">
                        <c:v>134900000</c:v>
                      </c:pt>
                      <c:pt idx="1349">
                        <c:v>135000000</c:v>
                      </c:pt>
                      <c:pt idx="1350">
                        <c:v>135100000</c:v>
                      </c:pt>
                      <c:pt idx="1351">
                        <c:v>135200000</c:v>
                      </c:pt>
                      <c:pt idx="1352">
                        <c:v>135300000</c:v>
                      </c:pt>
                      <c:pt idx="1353">
                        <c:v>135400000</c:v>
                      </c:pt>
                      <c:pt idx="1354">
                        <c:v>135500000</c:v>
                      </c:pt>
                      <c:pt idx="1355">
                        <c:v>135600000</c:v>
                      </c:pt>
                      <c:pt idx="1356">
                        <c:v>135700000</c:v>
                      </c:pt>
                      <c:pt idx="1357">
                        <c:v>135800000</c:v>
                      </c:pt>
                      <c:pt idx="1358">
                        <c:v>135900000</c:v>
                      </c:pt>
                      <c:pt idx="1359">
                        <c:v>136000000</c:v>
                      </c:pt>
                      <c:pt idx="1360">
                        <c:v>136100000</c:v>
                      </c:pt>
                      <c:pt idx="1361">
                        <c:v>136200000</c:v>
                      </c:pt>
                      <c:pt idx="1362">
                        <c:v>136300000</c:v>
                      </c:pt>
                      <c:pt idx="1363">
                        <c:v>136400000</c:v>
                      </c:pt>
                      <c:pt idx="1364">
                        <c:v>136500000</c:v>
                      </c:pt>
                      <c:pt idx="1365">
                        <c:v>136600000</c:v>
                      </c:pt>
                      <c:pt idx="1366">
                        <c:v>136700000</c:v>
                      </c:pt>
                      <c:pt idx="1367">
                        <c:v>136800000</c:v>
                      </c:pt>
                      <c:pt idx="1368">
                        <c:v>136900000</c:v>
                      </c:pt>
                      <c:pt idx="1369">
                        <c:v>137000000</c:v>
                      </c:pt>
                      <c:pt idx="1370">
                        <c:v>137100000</c:v>
                      </c:pt>
                      <c:pt idx="1371">
                        <c:v>137200000</c:v>
                      </c:pt>
                      <c:pt idx="1372">
                        <c:v>137300000</c:v>
                      </c:pt>
                      <c:pt idx="1373">
                        <c:v>137400000</c:v>
                      </c:pt>
                      <c:pt idx="1374">
                        <c:v>137500000</c:v>
                      </c:pt>
                      <c:pt idx="1375">
                        <c:v>137600000</c:v>
                      </c:pt>
                      <c:pt idx="1376">
                        <c:v>137700000</c:v>
                      </c:pt>
                      <c:pt idx="1377">
                        <c:v>137800000</c:v>
                      </c:pt>
                      <c:pt idx="1378">
                        <c:v>137900000</c:v>
                      </c:pt>
                      <c:pt idx="1379">
                        <c:v>138000000</c:v>
                      </c:pt>
                      <c:pt idx="1380">
                        <c:v>138100000</c:v>
                      </c:pt>
                      <c:pt idx="1381">
                        <c:v>138200000</c:v>
                      </c:pt>
                      <c:pt idx="1382">
                        <c:v>138300000</c:v>
                      </c:pt>
                      <c:pt idx="1383">
                        <c:v>138400000</c:v>
                      </c:pt>
                      <c:pt idx="1384">
                        <c:v>138500000</c:v>
                      </c:pt>
                      <c:pt idx="1385">
                        <c:v>138600000</c:v>
                      </c:pt>
                      <c:pt idx="1386">
                        <c:v>138700000</c:v>
                      </c:pt>
                      <c:pt idx="1387">
                        <c:v>138800000</c:v>
                      </c:pt>
                      <c:pt idx="1388">
                        <c:v>138900000</c:v>
                      </c:pt>
                      <c:pt idx="1389">
                        <c:v>139000000</c:v>
                      </c:pt>
                      <c:pt idx="1390">
                        <c:v>139100000</c:v>
                      </c:pt>
                      <c:pt idx="1391">
                        <c:v>139200000</c:v>
                      </c:pt>
                      <c:pt idx="1392">
                        <c:v>139300000</c:v>
                      </c:pt>
                      <c:pt idx="1393">
                        <c:v>139400000</c:v>
                      </c:pt>
                      <c:pt idx="1394">
                        <c:v>139500000</c:v>
                      </c:pt>
                      <c:pt idx="1395">
                        <c:v>139600000</c:v>
                      </c:pt>
                      <c:pt idx="1396">
                        <c:v>139700000</c:v>
                      </c:pt>
                      <c:pt idx="1397">
                        <c:v>139800000</c:v>
                      </c:pt>
                      <c:pt idx="1398">
                        <c:v>139900000</c:v>
                      </c:pt>
                      <c:pt idx="1399">
                        <c:v>140000000</c:v>
                      </c:pt>
                      <c:pt idx="1400">
                        <c:v>140100000</c:v>
                      </c:pt>
                      <c:pt idx="1401">
                        <c:v>140200000</c:v>
                      </c:pt>
                      <c:pt idx="1402">
                        <c:v>140300000</c:v>
                      </c:pt>
                      <c:pt idx="1403">
                        <c:v>140400000</c:v>
                      </c:pt>
                      <c:pt idx="1404">
                        <c:v>140500000</c:v>
                      </c:pt>
                      <c:pt idx="1405">
                        <c:v>140600000</c:v>
                      </c:pt>
                      <c:pt idx="1406">
                        <c:v>140700000</c:v>
                      </c:pt>
                      <c:pt idx="1407">
                        <c:v>140800000</c:v>
                      </c:pt>
                      <c:pt idx="1408">
                        <c:v>140900000</c:v>
                      </c:pt>
                      <c:pt idx="1409">
                        <c:v>141000000</c:v>
                      </c:pt>
                      <c:pt idx="1410">
                        <c:v>141100000</c:v>
                      </c:pt>
                      <c:pt idx="1411">
                        <c:v>141200000</c:v>
                      </c:pt>
                      <c:pt idx="1412">
                        <c:v>141300000</c:v>
                      </c:pt>
                      <c:pt idx="1413">
                        <c:v>141400000</c:v>
                      </c:pt>
                      <c:pt idx="1414">
                        <c:v>141500000</c:v>
                      </c:pt>
                      <c:pt idx="1415">
                        <c:v>141600000</c:v>
                      </c:pt>
                      <c:pt idx="1416">
                        <c:v>141700000</c:v>
                      </c:pt>
                      <c:pt idx="1417">
                        <c:v>141800000</c:v>
                      </c:pt>
                      <c:pt idx="1418">
                        <c:v>141900000</c:v>
                      </c:pt>
                      <c:pt idx="1419">
                        <c:v>142000000</c:v>
                      </c:pt>
                      <c:pt idx="1420">
                        <c:v>142100000</c:v>
                      </c:pt>
                      <c:pt idx="1421">
                        <c:v>142200000</c:v>
                      </c:pt>
                      <c:pt idx="1422">
                        <c:v>142300000</c:v>
                      </c:pt>
                      <c:pt idx="1423">
                        <c:v>142400000</c:v>
                      </c:pt>
                      <c:pt idx="1424">
                        <c:v>142500000</c:v>
                      </c:pt>
                      <c:pt idx="1425">
                        <c:v>142600000</c:v>
                      </c:pt>
                      <c:pt idx="1426">
                        <c:v>142700000</c:v>
                      </c:pt>
                      <c:pt idx="1427">
                        <c:v>142800000</c:v>
                      </c:pt>
                      <c:pt idx="1428">
                        <c:v>142900000</c:v>
                      </c:pt>
                      <c:pt idx="1429">
                        <c:v>143000000</c:v>
                      </c:pt>
                      <c:pt idx="1430">
                        <c:v>143100000</c:v>
                      </c:pt>
                      <c:pt idx="1431">
                        <c:v>143200000</c:v>
                      </c:pt>
                      <c:pt idx="1432">
                        <c:v>143300000</c:v>
                      </c:pt>
                      <c:pt idx="1433">
                        <c:v>143400000</c:v>
                      </c:pt>
                      <c:pt idx="1434">
                        <c:v>143500000</c:v>
                      </c:pt>
                      <c:pt idx="1435">
                        <c:v>143600000</c:v>
                      </c:pt>
                      <c:pt idx="1436">
                        <c:v>143700000</c:v>
                      </c:pt>
                      <c:pt idx="1437">
                        <c:v>143800000</c:v>
                      </c:pt>
                      <c:pt idx="1438">
                        <c:v>143900000</c:v>
                      </c:pt>
                      <c:pt idx="1439">
                        <c:v>144000000</c:v>
                      </c:pt>
                      <c:pt idx="1440">
                        <c:v>144100000</c:v>
                      </c:pt>
                      <c:pt idx="1441">
                        <c:v>144200000</c:v>
                      </c:pt>
                      <c:pt idx="1442">
                        <c:v>144300000</c:v>
                      </c:pt>
                      <c:pt idx="1443">
                        <c:v>144400000</c:v>
                      </c:pt>
                      <c:pt idx="1444">
                        <c:v>144500000</c:v>
                      </c:pt>
                      <c:pt idx="1445">
                        <c:v>144600000</c:v>
                      </c:pt>
                      <c:pt idx="1446">
                        <c:v>144700000</c:v>
                      </c:pt>
                      <c:pt idx="1447">
                        <c:v>144800000</c:v>
                      </c:pt>
                      <c:pt idx="1448">
                        <c:v>144900000</c:v>
                      </c:pt>
                      <c:pt idx="1449">
                        <c:v>145000000</c:v>
                      </c:pt>
                      <c:pt idx="1450">
                        <c:v>145100000</c:v>
                      </c:pt>
                      <c:pt idx="1451">
                        <c:v>145200000</c:v>
                      </c:pt>
                      <c:pt idx="1452">
                        <c:v>145300000</c:v>
                      </c:pt>
                      <c:pt idx="1453">
                        <c:v>145400000</c:v>
                      </c:pt>
                      <c:pt idx="1454">
                        <c:v>145500000</c:v>
                      </c:pt>
                      <c:pt idx="1455">
                        <c:v>145600000</c:v>
                      </c:pt>
                      <c:pt idx="1456">
                        <c:v>145700000</c:v>
                      </c:pt>
                      <c:pt idx="1457">
                        <c:v>145800000</c:v>
                      </c:pt>
                      <c:pt idx="1458">
                        <c:v>145900000</c:v>
                      </c:pt>
                      <c:pt idx="1459">
                        <c:v>146000000</c:v>
                      </c:pt>
                      <c:pt idx="1460">
                        <c:v>146100000</c:v>
                      </c:pt>
                      <c:pt idx="1461">
                        <c:v>146200000</c:v>
                      </c:pt>
                      <c:pt idx="1462">
                        <c:v>146300000</c:v>
                      </c:pt>
                      <c:pt idx="1463">
                        <c:v>146400000</c:v>
                      </c:pt>
                      <c:pt idx="1464">
                        <c:v>146500000</c:v>
                      </c:pt>
                      <c:pt idx="1465">
                        <c:v>146600000</c:v>
                      </c:pt>
                      <c:pt idx="1466">
                        <c:v>146700000</c:v>
                      </c:pt>
                      <c:pt idx="1467">
                        <c:v>146800000</c:v>
                      </c:pt>
                      <c:pt idx="1468">
                        <c:v>146900000</c:v>
                      </c:pt>
                      <c:pt idx="1469">
                        <c:v>147000000</c:v>
                      </c:pt>
                      <c:pt idx="1470">
                        <c:v>147100000</c:v>
                      </c:pt>
                      <c:pt idx="1471">
                        <c:v>147200000</c:v>
                      </c:pt>
                      <c:pt idx="1472">
                        <c:v>147300000</c:v>
                      </c:pt>
                      <c:pt idx="1473">
                        <c:v>147400000</c:v>
                      </c:pt>
                      <c:pt idx="1474">
                        <c:v>147500000</c:v>
                      </c:pt>
                      <c:pt idx="1475">
                        <c:v>147600000</c:v>
                      </c:pt>
                      <c:pt idx="1476">
                        <c:v>147700000</c:v>
                      </c:pt>
                      <c:pt idx="1477">
                        <c:v>147800000</c:v>
                      </c:pt>
                      <c:pt idx="1478">
                        <c:v>147900000</c:v>
                      </c:pt>
                      <c:pt idx="1479">
                        <c:v>148000000</c:v>
                      </c:pt>
                      <c:pt idx="1480">
                        <c:v>148100000</c:v>
                      </c:pt>
                      <c:pt idx="1481">
                        <c:v>148200000</c:v>
                      </c:pt>
                      <c:pt idx="1482">
                        <c:v>148300000</c:v>
                      </c:pt>
                      <c:pt idx="1483">
                        <c:v>148400000</c:v>
                      </c:pt>
                      <c:pt idx="1484">
                        <c:v>148500000</c:v>
                      </c:pt>
                      <c:pt idx="1485">
                        <c:v>148600000</c:v>
                      </c:pt>
                      <c:pt idx="1486">
                        <c:v>148700000</c:v>
                      </c:pt>
                      <c:pt idx="1487">
                        <c:v>148800000</c:v>
                      </c:pt>
                      <c:pt idx="1488">
                        <c:v>148900000</c:v>
                      </c:pt>
                      <c:pt idx="1489">
                        <c:v>149000000</c:v>
                      </c:pt>
                      <c:pt idx="1490">
                        <c:v>149100000</c:v>
                      </c:pt>
                      <c:pt idx="1491">
                        <c:v>149200000</c:v>
                      </c:pt>
                      <c:pt idx="1492">
                        <c:v>149300000</c:v>
                      </c:pt>
                      <c:pt idx="1493">
                        <c:v>149400000</c:v>
                      </c:pt>
                      <c:pt idx="1494">
                        <c:v>149500000</c:v>
                      </c:pt>
                      <c:pt idx="1495">
                        <c:v>149600000</c:v>
                      </c:pt>
                      <c:pt idx="1496">
                        <c:v>149700000</c:v>
                      </c:pt>
                      <c:pt idx="1497">
                        <c:v>149800000</c:v>
                      </c:pt>
                      <c:pt idx="1498">
                        <c:v>149900000</c:v>
                      </c:pt>
                      <c:pt idx="1499">
                        <c:v>150000000</c:v>
                      </c:pt>
                      <c:pt idx="1500">
                        <c:v>150100000</c:v>
                      </c:pt>
                      <c:pt idx="1501">
                        <c:v>150200000</c:v>
                      </c:pt>
                      <c:pt idx="1502">
                        <c:v>150300000</c:v>
                      </c:pt>
                      <c:pt idx="1503">
                        <c:v>150400000</c:v>
                      </c:pt>
                      <c:pt idx="1504">
                        <c:v>150500000</c:v>
                      </c:pt>
                      <c:pt idx="1505">
                        <c:v>150600000</c:v>
                      </c:pt>
                      <c:pt idx="1506">
                        <c:v>150700000</c:v>
                      </c:pt>
                      <c:pt idx="1507">
                        <c:v>150800000</c:v>
                      </c:pt>
                      <c:pt idx="1508">
                        <c:v>150900000</c:v>
                      </c:pt>
                      <c:pt idx="1509">
                        <c:v>151000000</c:v>
                      </c:pt>
                      <c:pt idx="1510">
                        <c:v>151100000</c:v>
                      </c:pt>
                      <c:pt idx="1511">
                        <c:v>151200000</c:v>
                      </c:pt>
                      <c:pt idx="1512">
                        <c:v>151300000</c:v>
                      </c:pt>
                      <c:pt idx="1513">
                        <c:v>151400000</c:v>
                      </c:pt>
                      <c:pt idx="1514">
                        <c:v>151500000</c:v>
                      </c:pt>
                      <c:pt idx="1515">
                        <c:v>151600000</c:v>
                      </c:pt>
                      <c:pt idx="1516">
                        <c:v>151700000</c:v>
                      </c:pt>
                      <c:pt idx="1517">
                        <c:v>151800000</c:v>
                      </c:pt>
                      <c:pt idx="1518">
                        <c:v>151900000</c:v>
                      </c:pt>
                      <c:pt idx="1519">
                        <c:v>152000000</c:v>
                      </c:pt>
                      <c:pt idx="1520">
                        <c:v>152100000</c:v>
                      </c:pt>
                      <c:pt idx="1521">
                        <c:v>152200000</c:v>
                      </c:pt>
                      <c:pt idx="1522">
                        <c:v>152300000</c:v>
                      </c:pt>
                      <c:pt idx="1523">
                        <c:v>152400000</c:v>
                      </c:pt>
                      <c:pt idx="1524">
                        <c:v>152500000</c:v>
                      </c:pt>
                      <c:pt idx="1525">
                        <c:v>152600000</c:v>
                      </c:pt>
                      <c:pt idx="1526">
                        <c:v>152700000</c:v>
                      </c:pt>
                      <c:pt idx="1527">
                        <c:v>152800000</c:v>
                      </c:pt>
                      <c:pt idx="1528">
                        <c:v>152900000</c:v>
                      </c:pt>
                      <c:pt idx="1529">
                        <c:v>153000000</c:v>
                      </c:pt>
                      <c:pt idx="1530">
                        <c:v>153100000</c:v>
                      </c:pt>
                      <c:pt idx="1531">
                        <c:v>153200000</c:v>
                      </c:pt>
                      <c:pt idx="1532">
                        <c:v>153300000</c:v>
                      </c:pt>
                      <c:pt idx="1533">
                        <c:v>153400000</c:v>
                      </c:pt>
                      <c:pt idx="1534">
                        <c:v>153500000</c:v>
                      </c:pt>
                      <c:pt idx="1535">
                        <c:v>153600000</c:v>
                      </c:pt>
                      <c:pt idx="1536">
                        <c:v>153700000</c:v>
                      </c:pt>
                      <c:pt idx="1537">
                        <c:v>153800000</c:v>
                      </c:pt>
                      <c:pt idx="1538">
                        <c:v>153900000</c:v>
                      </c:pt>
                      <c:pt idx="1539">
                        <c:v>154000000</c:v>
                      </c:pt>
                      <c:pt idx="1540">
                        <c:v>154100000</c:v>
                      </c:pt>
                      <c:pt idx="1541">
                        <c:v>154200000</c:v>
                      </c:pt>
                      <c:pt idx="1542">
                        <c:v>154300000</c:v>
                      </c:pt>
                      <c:pt idx="1543">
                        <c:v>154400000</c:v>
                      </c:pt>
                      <c:pt idx="1544">
                        <c:v>154500000</c:v>
                      </c:pt>
                      <c:pt idx="1545">
                        <c:v>154600000</c:v>
                      </c:pt>
                      <c:pt idx="1546">
                        <c:v>154700000</c:v>
                      </c:pt>
                      <c:pt idx="1547">
                        <c:v>154800000</c:v>
                      </c:pt>
                      <c:pt idx="1548">
                        <c:v>154900000</c:v>
                      </c:pt>
                      <c:pt idx="1549">
                        <c:v>155000000</c:v>
                      </c:pt>
                      <c:pt idx="1550">
                        <c:v>155100000</c:v>
                      </c:pt>
                      <c:pt idx="1551">
                        <c:v>155200000</c:v>
                      </c:pt>
                      <c:pt idx="1552">
                        <c:v>155300000</c:v>
                      </c:pt>
                      <c:pt idx="1553">
                        <c:v>155400000</c:v>
                      </c:pt>
                      <c:pt idx="1554">
                        <c:v>155500000</c:v>
                      </c:pt>
                      <c:pt idx="1555">
                        <c:v>155600000</c:v>
                      </c:pt>
                      <c:pt idx="1556">
                        <c:v>155700000</c:v>
                      </c:pt>
                      <c:pt idx="1557">
                        <c:v>155800000</c:v>
                      </c:pt>
                      <c:pt idx="1558">
                        <c:v>155900000</c:v>
                      </c:pt>
                      <c:pt idx="1559">
                        <c:v>156000000</c:v>
                      </c:pt>
                      <c:pt idx="1560">
                        <c:v>156100000</c:v>
                      </c:pt>
                      <c:pt idx="1561">
                        <c:v>156200000</c:v>
                      </c:pt>
                      <c:pt idx="1562">
                        <c:v>156300000</c:v>
                      </c:pt>
                      <c:pt idx="1563">
                        <c:v>156400000</c:v>
                      </c:pt>
                      <c:pt idx="1564">
                        <c:v>156500000</c:v>
                      </c:pt>
                      <c:pt idx="1565">
                        <c:v>156600000</c:v>
                      </c:pt>
                      <c:pt idx="1566">
                        <c:v>156700000</c:v>
                      </c:pt>
                      <c:pt idx="1567">
                        <c:v>156800000</c:v>
                      </c:pt>
                      <c:pt idx="1568">
                        <c:v>156900000</c:v>
                      </c:pt>
                      <c:pt idx="1569">
                        <c:v>157000000</c:v>
                      </c:pt>
                      <c:pt idx="1570">
                        <c:v>157100000</c:v>
                      </c:pt>
                      <c:pt idx="1571">
                        <c:v>157200000</c:v>
                      </c:pt>
                      <c:pt idx="1572">
                        <c:v>157300000</c:v>
                      </c:pt>
                      <c:pt idx="1573">
                        <c:v>157400000</c:v>
                      </c:pt>
                      <c:pt idx="1574">
                        <c:v>157500000</c:v>
                      </c:pt>
                      <c:pt idx="1575">
                        <c:v>157600000</c:v>
                      </c:pt>
                      <c:pt idx="1576">
                        <c:v>157700000</c:v>
                      </c:pt>
                      <c:pt idx="1577">
                        <c:v>157800000</c:v>
                      </c:pt>
                      <c:pt idx="1578">
                        <c:v>157900000</c:v>
                      </c:pt>
                      <c:pt idx="1579">
                        <c:v>158000000</c:v>
                      </c:pt>
                      <c:pt idx="1580">
                        <c:v>158100000</c:v>
                      </c:pt>
                      <c:pt idx="1581">
                        <c:v>158200000</c:v>
                      </c:pt>
                      <c:pt idx="1582">
                        <c:v>158300000</c:v>
                      </c:pt>
                      <c:pt idx="1583">
                        <c:v>158400000</c:v>
                      </c:pt>
                      <c:pt idx="1584">
                        <c:v>158500000</c:v>
                      </c:pt>
                      <c:pt idx="1585">
                        <c:v>158600000</c:v>
                      </c:pt>
                      <c:pt idx="1586">
                        <c:v>158700000</c:v>
                      </c:pt>
                      <c:pt idx="1587">
                        <c:v>158800000</c:v>
                      </c:pt>
                      <c:pt idx="1588">
                        <c:v>158900000</c:v>
                      </c:pt>
                      <c:pt idx="1589">
                        <c:v>159000000</c:v>
                      </c:pt>
                      <c:pt idx="1590">
                        <c:v>159100000</c:v>
                      </c:pt>
                      <c:pt idx="1591">
                        <c:v>159200000</c:v>
                      </c:pt>
                      <c:pt idx="1592">
                        <c:v>159300000</c:v>
                      </c:pt>
                      <c:pt idx="1593">
                        <c:v>159400000</c:v>
                      </c:pt>
                      <c:pt idx="1594">
                        <c:v>159500000</c:v>
                      </c:pt>
                      <c:pt idx="1595">
                        <c:v>159600000</c:v>
                      </c:pt>
                      <c:pt idx="1596">
                        <c:v>159700000</c:v>
                      </c:pt>
                      <c:pt idx="1597">
                        <c:v>159800000</c:v>
                      </c:pt>
                      <c:pt idx="1598">
                        <c:v>159900000</c:v>
                      </c:pt>
                      <c:pt idx="1599">
                        <c:v>160000000</c:v>
                      </c:pt>
                      <c:pt idx="1600">
                        <c:v>160100000</c:v>
                      </c:pt>
                      <c:pt idx="1601">
                        <c:v>160200000</c:v>
                      </c:pt>
                      <c:pt idx="1602">
                        <c:v>160300000</c:v>
                      </c:pt>
                      <c:pt idx="1603">
                        <c:v>160400000</c:v>
                      </c:pt>
                      <c:pt idx="1604">
                        <c:v>160500000</c:v>
                      </c:pt>
                      <c:pt idx="1605">
                        <c:v>160600000</c:v>
                      </c:pt>
                      <c:pt idx="1606">
                        <c:v>160700000</c:v>
                      </c:pt>
                      <c:pt idx="1607">
                        <c:v>160800000</c:v>
                      </c:pt>
                      <c:pt idx="1608">
                        <c:v>160900000</c:v>
                      </c:pt>
                      <c:pt idx="1609">
                        <c:v>161000000</c:v>
                      </c:pt>
                      <c:pt idx="1610">
                        <c:v>161100000</c:v>
                      </c:pt>
                      <c:pt idx="1611">
                        <c:v>161200000</c:v>
                      </c:pt>
                      <c:pt idx="1612">
                        <c:v>161300000</c:v>
                      </c:pt>
                      <c:pt idx="1613">
                        <c:v>161400000</c:v>
                      </c:pt>
                      <c:pt idx="1614">
                        <c:v>161500000</c:v>
                      </c:pt>
                      <c:pt idx="1615">
                        <c:v>161600000</c:v>
                      </c:pt>
                      <c:pt idx="1616">
                        <c:v>161700000</c:v>
                      </c:pt>
                      <c:pt idx="1617">
                        <c:v>161800000</c:v>
                      </c:pt>
                      <c:pt idx="1618">
                        <c:v>161900000</c:v>
                      </c:pt>
                      <c:pt idx="1619">
                        <c:v>162000000</c:v>
                      </c:pt>
                      <c:pt idx="1620">
                        <c:v>162100000</c:v>
                      </c:pt>
                      <c:pt idx="1621">
                        <c:v>162200000</c:v>
                      </c:pt>
                      <c:pt idx="1622">
                        <c:v>162300000</c:v>
                      </c:pt>
                      <c:pt idx="1623">
                        <c:v>162400000</c:v>
                      </c:pt>
                      <c:pt idx="1624">
                        <c:v>162500000</c:v>
                      </c:pt>
                      <c:pt idx="1625">
                        <c:v>162600000</c:v>
                      </c:pt>
                      <c:pt idx="1626">
                        <c:v>162700000</c:v>
                      </c:pt>
                      <c:pt idx="1627">
                        <c:v>162800000</c:v>
                      </c:pt>
                      <c:pt idx="1628">
                        <c:v>162900000</c:v>
                      </c:pt>
                      <c:pt idx="1629">
                        <c:v>163000000</c:v>
                      </c:pt>
                      <c:pt idx="1630">
                        <c:v>163100000</c:v>
                      </c:pt>
                      <c:pt idx="1631">
                        <c:v>163200000</c:v>
                      </c:pt>
                      <c:pt idx="1632">
                        <c:v>163300000</c:v>
                      </c:pt>
                      <c:pt idx="1633">
                        <c:v>163400000</c:v>
                      </c:pt>
                      <c:pt idx="1634">
                        <c:v>163500000</c:v>
                      </c:pt>
                      <c:pt idx="1635">
                        <c:v>163600000</c:v>
                      </c:pt>
                      <c:pt idx="1636">
                        <c:v>163700000</c:v>
                      </c:pt>
                      <c:pt idx="1637">
                        <c:v>163800000</c:v>
                      </c:pt>
                      <c:pt idx="1638">
                        <c:v>163900000</c:v>
                      </c:pt>
                      <c:pt idx="1639">
                        <c:v>164000000</c:v>
                      </c:pt>
                      <c:pt idx="1640">
                        <c:v>164100000</c:v>
                      </c:pt>
                      <c:pt idx="1641">
                        <c:v>164200000</c:v>
                      </c:pt>
                      <c:pt idx="1642">
                        <c:v>164300000</c:v>
                      </c:pt>
                      <c:pt idx="1643">
                        <c:v>164400000</c:v>
                      </c:pt>
                      <c:pt idx="1644">
                        <c:v>164500000</c:v>
                      </c:pt>
                      <c:pt idx="1645">
                        <c:v>164600000</c:v>
                      </c:pt>
                      <c:pt idx="1646">
                        <c:v>164700000</c:v>
                      </c:pt>
                      <c:pt idx="1647">
                        <c:v>164800000</c:v>
                      </c:pt>
                      <c:pt idx="1648">
                        <c:v>164900000</c:v>
                      </c:pt>
                      <c:pt idx="1649">
                        <c:v>165000000</c:v>
                      </c:pt>
                      <c:pt idx="1650">
                        <c:v>165100000</c:v>
                      </c:pt>
                      <c:pt idx="1651">
                        <c:v>165200000</c:v>
                      </c:pt>
                      <c:pt idx="1652">
                        <c:v>165300000</c:v>
                      </c:pt>
                      <c:pt idx="1653">
                        <c:v>165400000</c:v>
                      </c:pt>
                      <c:pt idx="1654">
                        <c:v>165500000</c:v>
                      </c:pt>
                      <c:pt idx="1655">
                        <c:v>165600000</c:v>
                      </c:pt>
                      <c:pt idx="1656">
                        <c:v>165700000</c:v>
                      </c:pt>
                      <c:pt idx="1657">
                        <c:v>165800000</c:v>
                      </c:pt>
                      <c:pt idx="1658">
                        <c:v>165900000</c:v>
                      </c:pt>
                      <c:pt idx="1659">
                        <c:v>166000000</c:v>
                      </c:pt>
                      <c:pt idx="1660">
                        <c:v>166100000</c:v>
                      </c:pt>
                      <c:pt idx="1661">
                        <c:v>166200000</c:v>
                      </c:pt>
                      <c:pt idx="1662">
                        <c:v>166300000</c:v>
                      </c:pt>
                      <c:pt idx="1663">
                        <c:v>166400000</c:v>
                      </c:pt>
                      <c:pt idx="1664">
                        <c:v>166500000</c:v>
                      </c:pt>
                      <c:pt idx="1665">
                        <c:v>166600000</c:v>
                      </c:pt>
                      <c:pt idx="1666">
                        <c:v>166700000</c:v>
                      </c:pt>
                      <c:pt idx="1667">
                        <c:v>166800000</c:v>
                      </c:pt>
                      <c:pt idx="1668">
                        <c:v>166900000</c:v>
                      </c:pt>
                      <c:pt idx="1669">
                        <c:v>167000000</c:v>
                      </c:pt>
                      <c:pt idx="1670">
                        <c:v>167100000</c:v>
                      </c:pt>
                      <c:pt idx="1671">
                        <c:v>167200000</c:v>
                      </c:pt>
                      <c:pt idx="1672">
                        <c:v>167300000</c:v>
                      </c:pt>
                      <c:pt idx="1673">
                        <c:v>167400000</c:v>
                      </c:pt>
                      <c:pt idx="1674">
                        <c:v>167500000</c:v>
                      </c:pt>
                      <c:pt idx="1675">
                        <c:v>167600000</c:v>
                      </c:pt>
                      <c:pt idx="1676">
                        <c:v>167700000</c:v>
                      </c:pt>
                      <c:pt idx="1677">
                        <c:v>167800000</c:v>
                      </c:pt>
                      <c:pt idx="1678">
                        <c:v>167900000</c:v>
                      </c:pt>
                      <c:pt idx="1679">
                        <c:v>168000000</c:v>
                      </c:pt>
                      <c:pt idx="1680">
                        <c:v>168100000</c:v>
                      </c:pt>
                      <c:pt idx="1681">
                        <c:v>168200000</c:v>
                      </c:pt>
                      <c:pt idx="1682">
                        <c:v>168300000</c:v>
                      </c:pt>
                      <c:pt idx="1683">
                        <c:v>168400000</c:v>
                      </c:pt>
                      <c:pt idx="1684">
                        <c:v>168500000</c:v>
                      </c:pt>
                      <c:pt idx="1685">
                        <c:v>168600000</c:v>
                      </c:pt>
                      <c:pt idx="1686">
                        <c:v>168700000</c:v>
                      </c:pt>
                      <c:pt idx="1687">
                        <c:v>168800000</c:v>
                      </c:pt>
                      <c:pt idx="1688">
                        <c:v>168900000</c:v>
                      </c:pt>
                      <c:pt idx="1689">
                        <c:v>169000000</c:v>
                      </c:pt>
                      <c:pt idx="1690">
                        <c:v>169100000</c:v>
                      </c:pt>
                      <c:pt idx="1691">
                        <c:v>169200000</c:v>
                      </c:pt>
                      <c:pt idx="1692">
                        <c:v>169300000</c:v>
                      </c:pt>
                      <c:pt idx="1693">
                        <c:v>169400000</c:v>
                      </c:pt>
                      <c:pt idx="1694">
                        <c:v>169500000</c:v>
                      </c:pt>
                      <c:pt idx="1695">
                        <c:v>169600000</c:v>
                      </c:pt>
                      <c:pt idx="1696">
                        <c:v>169700000</c:v>
                      </c:pt>
                      <c:pt idx="1697">
                        <c:v>169800000</c:v>
                      </c:pt>
                      <c:pt idx="1698">
                        <c:v>169900000</c:v>
                      </c:pt>
                      <c:pt idx="1699">
                        <c:v>170000000</c:v>
                      </c:pt>
                      <c:pt idx="1700">
                        <c:v>170100000</c:v>
                      </c:pt>
                      <c:pt idx="1701">
                        <c:v>170200000</c:v>
                      </c:pt>
                      <c:pt idx="1702">
                        <c:v>170300000</c:v>
                      </c:pt>
                      <c:pt idx="1703">
                        <c:v>170400000</c:v>
                      </c:pt>
                      <c:pt idx="1704">
                        <c:v>170500000</c:v>
                      </c:pt>
                      <c:pt idx="1705">
                        <c:v>170600000</c:v>
                      </c:pt>
                      <c:pt idx="1706">
                        <c:v>170700000</c:v>
                      </c:pt>
                      <c:pt idx="1707">
                        <c:v>170800000</c:v>
                      </c:pt>
                      <c:pt idx="1708">
                        <c:v>170900000</c:v>
                      </c:pt>
                      <c:pt idx="1709">
                        <c:v>171000000</c:v>
                      </c:pt>
                      <c:pt idx="1710">
                        <c:v>171100000</c:v>
                      </c:pt>
                      <c:pt idx="1711">
                        <c:v>171200000</c:v>
                      </c:pt>
                      <c:pt idx="1712">
                        <c:v>171300000</c:v>
                      </c:pt>
                      <c:pt idx="1713">
                        <c:v>171400000</c:v>
                      </c:pt>
                      <c:pt idx="1714">
                        <c:v>171500000</c:v>
                      </c:pt>
                      <c:pt idx="1715">
                        <c:v>171600000</c:v>
                      </c:pt>
                      <c:pt idx="1716">
                        <c:v>171700000</c:v>
                      </c:pt>
                      <c:pt idx="1717">
                        <c:v>171800000</c:v>
                      </c:pt>
                      <c:pt idx="1718">
                        <c:v>171900000</c:v>
                      </c:pt>
                      <c:pt idx="1719">
                        <c:v>172000000</c:v>
                      </c:pt>
                      <c:pt idx="1720">
                        <c:v>172100000</c:v>
                      </c:pt>
                      <c:pt idx="1721">
                        <c:v>172200000</c:v>
                      </c:pt>
                      <c:pt idx="1722">
                        <c:v>172300000</c:v>
                      </c:pt>
                      <c:pt idx="1723">
                        <c:v>172400000</c:v>
                      </c:pt>
                      <c:pt idx="1724">
                        <c:v>172500000</c:v>
                      </c:pt>
                      <c:pt idx="1725">
                        <c:v>172600000</c:v>
                      </c:pt>
                      <c:pt idx="1726">
                        <c:v>172700000</c:v>
                      </c:pt>
                      <c:pt idx="1727">
                        <c:v>172800000</c:v>
                      </c:pt>
                      <c:pt idx="1728">
                        <c:v>172900000</c:v>
                      </c:pt>
                      <c:pt idx="1729">
                        <c:v>173000000</c:v>
                      </c:pt>
                      <c:pt idx="1730">
                        <c:v>173100000</c:v>
                      </c:pt>
                      <c:pt idx="1731">
                        <c:v>173200000</c:v>
                      </c:pt>
                      <c:pt idx="1732">
                        <c:v>173300000</c:v>
                      </c:pt>
                      <c:pt idx="1733">
                        <c:v>173400000</c:v>
                      </c:pt>
                      <c:pt idx="1734">
                        <c:v>173500000</c:v>
                      </c:pt>
                      <c:pt idx="1735">
                        <c:v>173600000</c:v>
                      </c:pt>
                      <c:pt idx="1736">
                        <c:v>173700000</c:v>
                      </c:pt>
                      <c:pt idx="1737">
                        <c:v>173800000</c:v>
                      </c:pt>
                      <c:pt idx="1738">
                        <c:v>173900000</c:v>
                      </c:pt>
                      <c:pt idx="1739">
                        <c:v>174000000</c:v>
                      </c:pt>
                      <c:pt idx="1740">
                        <c:v>174100000</c:v>
                      </c:pt>
                      <c:pt idx="1741">
                        <c:v>174200000</c:v>
                      </c:pt>
                      <c:pt idx="1742">
                        <c:v>174300000</c:v>
                      </c:pt>
                      <c:pt idx="1743">
                        <c:v>174400000</c:v>
                      </c:pt>
                      <c:pt idx="1744">
                        <c:v>174500000</c:v>
                      </c:pt>
                      <c:pt idx="1745">
                        <c:v>174600000</c:v>
                      </c:pt>
                      <c:pt idx="1746">
                        <c:v>174700000</c:v>
                      </c:pt>
                      <c:pt idx="1747">
                        <c:v>174800000</c:v>
                      </c:pt>
                      <c:pt idx="1748">
                        <c:v>174900000</c:v>
                      </c:pt>
                      <c:pt idx="1749">
                        <c:v>175000000</c:v>
                      </c:pt>
                      <c:pt idx="1750">
                        <c:v>175100000</c:v>
                      </c:pt>
                      <c:pt idx="1751">
                        <c:v>175200000</c:v>
                      </c:pt>
                      <c:pt idx="1752">
                        <c:v>175300000</c:v>
                      </c:pt>
                      <c:pt idx="1753">
                        <c:v>175400000</c:v>
                      </c:pt>
                      <c:pt idx="1754">
                        <c:v>175500000</c:v>
                      </c:pt>
                      <c:pt idx="1755">
                        <c:v>175600000</c:v>
                      </c:pt>
                      <c:pt idx="1756">
                        <c:v>175700000</c:v>
                      </c:pt>
                      <c:pt idx="1757">
                        <c:v>175800000</c:v>
                      </c:pt>
                      <c:pt idx="1758">
                        <c:v>175900000</c:v>
                      </c:pt>
                      <c:pt idx="1759">
                        <c:v>176000000</c:v>
                      </c:pt>
                      <c:pt idx="1760">
                        <c:v>176100000</c:v>
                      </c:pt>
                      <c:pt idx="1761">
                        <c:v>176200000</c:v>
                      </c:pt>
                      <c:pt idx="1762">
                        <c:v>176300000</c:v>
                      </c:pt>
                      <c:pt idx="1763">
                        <c:v>176400000</c:v>
                      </c:pt>
                      <c:pt idx="1764">
                        <c:v>176500000</c:v>
                      </c:pt>
                      <c:pt idx="1765">
                        <c:v>176600000</c:v>
                      </c:pt>
                      <c:pt idx="1766">
                        <c:v>176700000</c:v>
                      </c:pt>
                      <c:pt idx="1767">
                        <c:v>176800000</c:v>
                      </c:pt>
                      <c:pt idx="1768">
                        <c:v>176900000</c:v>
                      </c:pt>
                      <c:pt idx="1769">
                        <c:v>177000000</c:v>
                      </c:pt>
                      <c:pt idx="1770">
                        <c:v>177100000</c:v>
                      </c:pt>
                      <c:pt idx="1771">
                        <c:v>177200000</c:v>
                      </c:pt>
                      <c:pt idx="1772">
                        <c:v>177300000</c:v>
                      </c:pt>
                      <c:pt idx="1773">
                        <c:v>177400000</c:v>
                      </c:pt>
                      <c:pt idx="1774">
                        <c:v>177500000</c:v>
                      </c:pt>
                      <c:pt idx="1775">
                        <c:v>177600000</c:v>
                      </c:pt>
                      <c:pt idx="1776">
                        <c:v>177700000</c:v>
                      </c:pt>
                      <c:pt idx="1777">
                        <c:v>177800000</c:v>
                      </c:pt>
                      <c:pt idx="1778">
                        <c:v>177900000</c:v>
                      </c:pt>
                      <c:pt idx="1779">
                        <c:v>178000000</c:v>
                      </c:pt>
                      <c:pt idx="1780">
                        <c:v>178100000</c:v>
                      </c:pt>
                      <c:pt idx="1781">
                        <c:v>178200000</c:v>
                      </c:pt>
                      <c:pt idx="1782">
                        <c:v>178300000</c:v>
                      </c:pt>
                      <c:pt idx="1783">
                        <c:v>178400000</c:v>
                      </c:pt>
                      <c:pt idx="1784">
                        <c:v>178500000</c:v>
                      </c:pt>
                      <c:pt idx="1785">
                        <c:v>178600000</c:v>
                      </c:pt>
                      <c:pt idx="1786">
                        <c:v>178700000</c:v>
                      </c:pt>
                      <c:pt idx="1787">
                        <c:v>178800000</c:v>
                      </c:pt>
                      <c:pt idx="1788">
                        <c:v>178900000</c:v>
                      </c:pt>
                      <c:pt idx="1789">
                        <c:v>179000000</c:v>
                      </c:pt>
                      <c:pt idx="1790">
                        <c:v>179100000</c:v>
                      </c:pt>
                      <c:pt idx="1791">
                        <c:v>179200000</c:v>
                      </c:pt>
                      <c:pt idx="1792">
                        <c:v>179300000</c:v>
                      </c:pt>
                      <c:pt idx="1793">
                        <c:v>179400000</c:v>
                      </c:pt>
                      <c:pt idx="1794">
                        <c:v>179500000</c:v>
                      </c:pt>
                      <c:pt idx="1795">
                        <c:v>179600000</c:v>
                      </c:pt>
                      <c:pt idx="1796">
                        <c:v>179700000</c:v>
                      </c:pt>
                      <c:pt idx="1797">
                        <c:v>179800000</c:v>
                      </c:pt>
                      <c:pt idx="1798">
                        <c:v>179900000</c:v>
                      </c:pt>
                      <c:pt idx="1799">
                        <c:v>180000000</c:v>
                      </c:pt>
                      <c:pt idx="1800">
                        <c:v>180100000</c:v>
                      </c:pt>
                      <c:pt idx="1801">
                        <c:v>180200000</c:v>
                      </c:pt>
                      <c:pt idx="1802">
                        <c:v>180300000</c:v>
                      </c:pt>
                      <c:pt idx="1803">
                        <c:v>180400000</c:v>
                      </c:pt>
                      <c:pt idx="1804">
                        <c:v>180500000</c:v>
                      </c:pt>
                      <c:pt idx="1805">
                        <c:v>180600000</c:v>
                      </c:pt>
                      <c:pt idx="1806">
                        <c:v>180700000</c:v>
                      </c:pt>
                      <c:pt idx="1807">
                        <c:v>180800000</c:v>
                      </c:pt>
                      <c:pt idx="1808">
                        <c:v>180900000</c:v>
                      </c:pt>
                      <c:pt idx="1809">
                        <c:v>181000000</c:v>
                      </c:pt>
                      <c:pt idx="1810">
                        <c:v>181100000</c:v>
                      </c:pt>
                      <c:pt idx="1811">
                        <c:v>181200000</c:v>
                      </c:pt>
                      <c:pt idx="1812">
                        <c:v>181300000</c:v>
                      </c:pt>
                      <c:pt idx="1813">
                        <c:v>181400000</c:v>
                      </c:pt>
                      <c:pt idx="1814">
                        <c:v>181500000</c:v>
                      </c:pt>
                      <c:pt idx="1815">
                        <c:v>181600000</c:v>
                      </c:pt>
                      <c:pt idx="1816">
                        <c:v>181700000</c:v>
                      </c:pt>
                      <c:pt idx="1817">
                        <c:v>181800000</c:v>
                      </c:pt>
                      <c:pt idx="1818">
                        <c:v>181900000</c:v>
                      </c:pt>
                      <c:pt idx="1819">
                        <c:v>182000000</c:v>
                      </c:pt>
                      <c:pt idx="1820">
                        <c:v>182100000</c:v>
                      </c:pt>
                      <c:pt idx="1821">
                        <c:v>182200000</c:v>
                      </c:pt>
                      <c:pt idx="1822">
                        <c:v>182300000</c:v>
                      </c:pt>
                      <c:pt idx="1823">
                        <c:v>182400000</c:v>
                      </c:pt>
                      <c:pt idx="1824">
                        <c:v>182500000</c:v>
                      </c:pt>
                      <c:pt idx="1825">
                        <c:v>182600000</c:v>
                      </c:pt>
                      <c:pt idx="1826">
                        <c:v>182700000</c:v>
                      </c:pt>
                      <c:pt idx="1827">
                        <c:v>182800000</c:v>
                      </c:pt>
                      <c:pt idx="1828">
                        <c:v>182900000</c:v>
                      </c:pt>
                      <c:pt idx="1829">
                        <c:v>183000000</c:v>
                      </c:pt>
                      <c:pt idx="1830">
                        <c:v>183100000</c:v>
                      </c:pt>
                      <c:pt idx="1831">
                        <c:v>183200000</c:v>
                      </c:pt>
                      <c:pt idx="1832">
                        <c:v>183300000</c:v>
                      </c:pt>
                      <c:pt idx="1833">
                        <c:v>183400000</c:v>
                      </c:pt>
                      <c:pt idx="1834">
                        <c:v>183500000</c:v>
                      </c:pt>
                      <c:pt idx="1835">
                        <c:v>183600000</c:v>
                      </c:pt>
                      <c:pt idx="1836">
                        <c:v>183700000</c:v>
                      </c:pt>
                      <c:pt idx="1837">
                        <c:v>183800000</c:v>
                      </c:pt>
                      <c:pt idx="1838">
                        <c:v>183900000</c:v>
                      </c:pt>
                      <c:pt idx="1839">
                        <c:v>184000000</c:v>
                      </c:pt>
                      <c:pt idx="1840">
                        <c:v>184100000</c:v>
                      </c:pt>
                      <c:pt idx="1841">
                        <c:v>184200000</c:v>
                      </c:pt>
                      <c:pt idx="1842">
                        <c:v>184300000</c:v>
                      </c:pt>
                      <c:pt idx="1843">
                        <c:v>184400000</c:v>
                      </c:pt>
                      <c:pt idx="1844">
                        <c:v>184500000</c:v>
                      </c:pt>
                      <c:pt idx="1845">
                        <c:v>184600000</c:v>
                      </c:pt>
                      <c:pt idx="1846">
                        <c:v>184700000</c:v>
                      </c:pt>
                      <c:pt idx="1847">
                        <c:v>184800000</c:v>
                      </c:pt>
                      <c:pt idx="1848">
                        <c:v>184900000</c:v>
                      </c:pt>
                      <c:pt idx="1849">
                        <c:v>185000000</c:v>
                      </c:pt>
                      <c:pt idx="1850">
                        <c:v>185100000</c:v>
                      </c:pt>
                      <c:pt idx="1851">
                        <c:v>185200000</c:v>
                      </c:pt>
                      <c:pt idx="1852">
                        <c:v>185300000</c:v>
                      </c:pt>
                      <c:pt idx="1853">
                        <c:v>185400000</c:v>
                      </c:pt>
                      <c:pt idx="1854">
                        <c:v>185500000</c:v>
                      </c:pt>
                      <c:pt idx="1855">
                        <c:v>185600000</c:v>
                      </c:pt>
                      <c:pt idx="1856">
                        <c:v>185700000</c:v>
                      </c:pt>
                      <c:pt idx="1857">
                        <c:v>185800000</c:v>
                      </c:pt>
                      <c:pt idx="1858">
                        <c:v>185900000</c:v>
                      </c:pt>
                      <c:pt idx="1859">
                        <c:v>186000000</c:v>
                      </c:pt>
                      <c:pt idx="1860">
                        <c:v>186100000</c:v>
                      </c:pt>
                      <c:pt idx="1861">
                        <c:v>186200000</c:v>
                      </c:pt>
                      <c:pt idx="1862">
                        <c:v>186300000</c:v>
                      </c:pt>
                      <c:pt idx="1863">
                        <c:v>186400000</c:v>
                      </c:pt>
                      <c:pt idx="1864">
                        <c:v>186500000</c:v>
                      </c:pt>
                      <c:pt idx="1865">
                        <c:v>186600000</c:v>
                      </c:pt>
                      <c:pt idx="1866">
                        <c:v>186700000</c:v>
                      </c:pt>
                      <c:pt idx="1867">
                        <c:v>186800000</c:v>
                      </c:pt>
                      <c:pt idx="1868">
                        <c:v>186900000</c:v>
                      </c:pt>
                      <c:pt idx="1869">
                        <c:v>187000000</c:v>
                      </c:pt>
                      <c:pt idx="1870">
                        <c:v>187100000</c:v>
                      </c:pt>
                      <c:pt idx="1871">
                        <c:v>187200000</c:v>
                      </c:pt>
                      <c:pt idx="1872">
                        <c:v>187300000</c:v>
                      </c:pt>
                      <c:pt idx="1873">
                        <c:v>187400000</c:v>
                      </c:pt>
                      <c:pt idx="1874">
                        <c:v>187500000</c:v>
                      </c:pt>
                      <c:pt idx="1875">
                        <c:v>187600000</c:v>
                      </c:pt>
                      <c:pt idx="1876">
                        <c:v>187700000</c:v>
                      </c:pt>
                      <c:pt idx="1877">
                        <c:v>187800000</c:v>
                      </c:pt>
                      <c:pt idx="1878">
                        <c:v>187900000</c:v>
                      </c:pt>
                      <c:pt idx="1879">
                        <c:v>188000000</c:v>
                      </c:pt>
                      <c:pt idx="1880">
                        <c:v>188100000</c:v>
                      </c:pt>
                      <c:pt idx="1881">
                        <c:v>188200000</c:v>
                      </c:pt>
                      <c:pt idx="1882">
                        <c:v>188300000</c:v>
                      </c:pt>
                      <c:pt idx="1883">
                        <c:v>188400000</c:v>
                      </c:pt>
                      <c:pt idx="1884">
                        <c:v>188500000</c:v>
                      </c:pt>
                      <c:pt idx="1885">
                        <c:v>188600000</c:v>
                      </c:pt>
                      <c:pt idx="1886">
                        <c:v>188700000</c:v>
                      </c:pt>
                      <c:pt idx="1887">
                        <c:v>188800000</c:v>
                      </c:pt>
                      <c:pt idx="1888">
                        <c:v>188900000</c:v>
                      </c:pt>
                      <c:pt idx="1889">
                        <c:v>189000000</c:v>
                      </c:pt>
                      <c:pt idx="1890">
                        <c:v>189100000</c:v>
                      </c:pt>
                      <c:pt idx="1891">
                        <c:v>189200000</c:v>
                      </c:pt>
                      <c:pt idx="1892">
                        <c:v>189300000</c:v>
                      </c:pt>
                      <c:pt idx="1893">
                        <c:v>189400000</c:v>
                      </c:pt>
                      <c:pt idx="1894">
                        <c:v>189500000</c:v>
                      </c:pt>
                      <c:pt idx="1895">
                        <c:v>189600000</c:v>
                      </c:pt>
                      <c:pt idx="1896">
                        <c:v>189700000</c:v>
                      </c:pt>
                      <c:pt idx="1897">
                        <c:v>189800000</c:v>
                      </c:pt>
                      <c:pt idx="1898">
                        <c:v>189900000</c:v>
                      </c:pt>
                      <c:pt idx="1899">
                        <c:v>190000000</c:v>
                      </c:pt>
                      <c:pt idx="1900">
                        <c:v>190100000</c:v>
                      </c:pt>
                      <c:pt idx="1901">
                        <c:v>190200000</c:v>
                      </c:pt>
                      <c:pt idx="1902">
                        <c:v>190300000</c:v>
                      </c:pt>
                      <c:pt idx="1903">
                        <c:v>190400000</c:v>
                      </c:pt>
                      <c:pt idx="1904">
                        <c:v>190500000</c:v>
                      </c:pt>
                      <c:pt idx="1905">
                        <c:v>190600000</c:v>
                      </c:pt>
                      <c:pt idx="1906">
                        <c:v>190700000</c:v>
                      </c:pt>
                      <c:pt idx="1907">
                        <c:v>190800000</c:v>
                      </c:pt>
                      <c:pt idx="1908">
                        <c:v>190900000</c:v>
                      </c:pt>
                      <c:pt idx="1909">
                        <c:v>191000000</c:v>
                      </c:pt>
                      <c:pt idx="1910">
                        <c:v>191100000</c:v>
                      </c:pt>
                      <c:pt idx="1911">
                        <c:v>191200000</c:v>
                      </c:pt>
                      <c:pt idx="1912">
                        <c:v>191300000</c:v>
                      </c:pt>
                      <c:pt idx="1913">
                        <c:v>191400000</c:v>
                      </c:pt>
                      <c:pt idx="1914">
                        <c:v>191500000</c:v>
                      </c:pt>
                      <c:pt idx="1915">
                        <c:v>191600000</c:v>
                      </c:pt>
                      <c:pt idx="1916">
                        <c:v>191700000</c:v>
                      </c:pt>
                      <c:pt idx="1917">
                        <c:v>191800000</c:v>
                      </c:pt>
                      <c:pt idx="1918">
                        <c:v>191900000</c:v>
                      </c:pt>
                      <c:pt idx="1919">
                        <c:v>192000000</c:v>
                      </c:pt>
                      <c:pt idx="1920">
                        <c:v>192100000</c:v>
                      </c:pt>
                      <c:pt idx="1921">
                        <c:v>192200000</c:v>
                      </c:pt>
                      <c:pt idx="1922">
                        <c:v>192300000</c:v>
                      </c:pt>
                      <c:pt idx="1923">
                        <c:v>192400000</c:v>
                      </c:pt>
                      <c:pt idx="1924">
                        <c:v>192500000</c:v>
                      </c:pt>
                      <c:pt idx="1925">
                        <c:v>192600000</c:v>
                      </c:pt>
                      <c:pt idx="1926">
                        <c:v>192700000</c:v>
                      </c:pt>
                      <c:pt idx="1927">
                        <c:v>192800000</c:v>
                      </c:pt>
                      <c:pt idx="1928">
                        <c:v>192900000</c:v>
                      </c:pt>
                      <c:pt idx="1929">
                        <c:v>193000000</c:v>
                      </c:pt>
                      <c:pt idx="1930">
                        <c:v>193100000</c:v>
                      </c:pt>
                      <c:pt idx="1931">
                        <c:v>193200000</c:v>
                      </c:pt>
                      <c:pt idx="1932">
                        <c:v>193300000</c:v>
                      </c:pt>
                      <c:pt idx="1933">
                        <c:v>193400000</c:v>
                      </c:pt>
                      <c:pt idx="1934">
                        <c:v>193500000</c:v>
                      </c:pt>
                      <c:pt idx="1935">
                        <c:v>193600000</c:v>
                      </c:pt>
                      <c:pt idx="1936">
                        <c:v>193700000</c:v>
                      </c:pt>
                      <c:pt idx="1937">
                        <c:v>193800000</c:v>
                      </c:pt>
                      <c:pt idx="1938">
                        <c:v>193900000</c:v>
                      </c:pt>
                      <c:pt idx="1939">
                        <c:v>194000000</c:v>
                      </c:pt>
                      <c:pt idx="1940">
                        <c:v>194100000</c:v>
                      </c:pt>
                      <c:pt idx="1941">
                        <c:v>194200000</c:v>
                      </c:pt>
                      <c:pt idx="1942">
                        <c:v>194300000</c:v>
                      </c:pt>
                      <c:pt idx="1943">
                        <c:v>194400000</c:v>
                      </c:pt>
                      <c:pt idx="1944">
                        <c:v>194500000</c:v>
                      </c:pt>
                      <c:pt idx="1945">
                        <c:v>194600000</c:v>
                      </c:pt>
                      <c:pt idx="1946">
                        <c:v>194700000</c:v>
                      </c:pt>
                      <c:pt idx="1947">
                        <c:v>194800000</c:v>
                      </c:pt>
                      <c:pt idx="1948">
                        <c:v>194900000</c:v>
                      </c:pt>
                      <c:pt idx="1949">
                        <c:v>195000000</c:v>
                      </c:pt>
                      <c:pt idx="1950">
                        <c:v>195100000</c:v>
                      </c:pt>
                      <c:pt idx="1951">
                        <c:v>195200000</c:v>
                      </c:pt>
                      <c:pt idx="1952">
                        <c:v>195300000</c:v>
                      </c:pt>
                      <c:pt idx="1953">
                        <c:v>195400000</c:v>
                      </c:pt>
                      <c:pt idx="1954">
                        <c:v>195500000</c:v>
                      </c:pt>
                      <c:pt idx="1955">
                        <c:v>195600000</c:v>
                      </c:pt>
                      <c:pt idx="1956">
                        <c:v>195700000</c:v>
                      </c:pt>
                      <c:pt idx="1957">
                        <c:v>195800000</c:v>
                      </c:pt>
                      <c:pt idx="1958">
                        <c:v>195900000</c:v>
                      </c:pt>
                      <c:pt idx="1959">
                        <c:v>196000000</c:v>
                      </c:pt>
                      <c:pt idx="1960">
                        <c:v>196100000</c:v>
                      </c:pt>
                      <c:pt idx="1961">
                        <c:v>196200000</c:v>
                      </c:pt>
                      <c:pt idx="1962">
                        <c:v>196300000</c:v>
                      </c:pt>
                      <c:pt idx="1963">
                        <c:v>196400000</c:v>
                      </c:pt>
                      <c:pt idx="1964">
                        <c:v>196500000</c:v>
                      </c:pt>
                      <c:pt idx="1965">
                        <c:v>196600000</c:v>
                      </c:pt>
                      <c:pt idx="1966">
                        <c:v>196700000</c:v>
                      </c:pt>
                      <c:pt idx="1967">
                        <c:v>196800000</c:v>
                      </c:pt>
                      <c:pt idx="1968">
                        <c:v>196900000</c:v>
                      </c:pt>
                      <c:pt idx="1969">
                        <c:v>197000000</c:v>
                      </c:pt>
                      <c:pt idx="1970">
                        <c:v>197100000</c:v>
                      </c:pt>
                      <c:pt idx="1971">
                        <c:v>197200000</c:v>
                      </c:pt>
                      <c:pt idx="1972">
                        <c:v>197300000</c:v>
                      </c:pt>
                      <c:pt idx="1973">
                        <c:v>197400000</c:v>
                      </c:pt>
                      <c:pt idx="1974">
                        <c:v>197500000</c:v>
                      </c:pt>
                      <c:pt idx="1975">
                        <c:v>197600000</c:v>
                      </c:pt>
                      <c:pt idx="1976">
                        <c:v>197700000</c:v>
                      </c:pt>
                      <c:pt idx="1977">
                        <c:v>197800000</c:v>
                      </c:pt>
                      <c:pt idx="1978">
                        <c:v>197900000</c:v>
                      </c:pt>
                      <c:pt idx="1979">
                        <c:v>198000000</c:v>
                      </c:pt>
                      <c:pt idx="1980">
                        <c:v>198100000</c:v>
                      </c:pt>
                      <c:pt idx="1981">
                        <c:v>198200000</c:v>
                      </c:pt>
                      <c:pt idx="1982">
                        <c:v>198300000</c:v>
                      </c:pt>
                      <c:pt idx="1983">
                        <c:v>198400000</c:v>
                      </c:pt>
                      <c:pt idx="1984">
                        <c:v>198500000</c:v>
                      </c:pt>
                      <c:pt idx="1985">
                        <c:v>198600000</c:v>
                      </c:pt>
                      <c:pt idx="1986">
                        <c:v>198700000</c:v>
                      </c:pt>
                      <c:pt idx="1987">
                        <c:v>198800000</c:v>
                      </c:pt>
                      <c:pt idx="1988">
                        <c:v>198900000</c:v>
                      </c:pt>
                      <c:pt idx="1989">
                        <c:v>199000000</c:v>
                      </c:pt>
                      <c:pt idx="1990">
                        <c:v>199100000</c:v>
                      </c:pt>
                      <c:pt idx="1991">
                        <c:v>199200000</c:v>
                      </c:pt>
                      <c:pt idx="1992">
                        <c:v>199300000</c:v>
                      </c:pt>
                      <c:pt idx="1993">
                        <c:v>199400000</c:v>
                      </c:pt>
                      <c:pt idx="1994">
                        <c:v>199500000</c:v>
                      </c:pt>
                      <c:pt idx="1995">
                        <c:v>199600000</c:v>
                      </c:pt>
                      <c:pt idx="1996">
                        <c:v>199700000</c:v>
                      </c:pt>
                      <c:pt idx="1997">
                        <c:v>199800000</c:v>
                      </c:pt>
                      <c:pt idx="1998">
                        <c:v>199900000</c:v>
                      </c:pt>
                      <c:pt idx="1999">
                        <c:v>200000000</c:v>
                      </c:pt>
                      <c:pt idx="2000">
                        <c:v>200100000</c:v>
                      </c:pt>
                      <c:pt idx="2001">
                        <c:v>200200000</c:v>
                      </c:pt>
                      <c:pt idx="2002">
                        <c:v>200300000</c:v>
                      </c:pt>
                      <c:pt idx="2003">
                        <c:v>200400000</c:v>
                      </c:pt>
                      <c:pt idx="2004">
                        <c:v>200500000</c:v>
                      </c:pt>
                      <c:pt idx="2005">
                        <c:v>200600000</c:v>
                      </c:pt>
                      <c:pt idx="2006">
                        <c:v>200700000</c:v>
                      </c:pt>
                      <c:pt idx="2007">
                        <c:v>200800000</c:v>
                      </c:pt>
                      <c:pt idx="2008">
                        <c:v>200900000</c:v>
                      </c:pt>
                      <c:pt idx="2009">
                        <c:v>201000000</c:v>
                      </c:pt>
                      <c:pt idx="2010">
                        <c:v>201100000</c:v>
                      </c:pt>
                      <c:pt idx="2011">
                        <c:v>201200000</c:v>
                      </c:pt>
                      <c:pt idx="2012">
                        <c:v>201300000</c:v>
                      </c:pt>
                      <c:pt idx="2013">
                        <c:v>201400000</c:v>
                      </c:pt>
                      <c:pt idx="2014">
                        <c:v>201500000</c:v>
                      </c:pt>
                      <c:pt idx="2015">
                        <c:v>201600000</c:v>
                      </c:pt>
                      <c:pt idx="2016">
                        <c:v>201700000</c:v>
                      </c:pt>
                      <c:pt idx="2017">
                        <c:v>201800000</c:v>
                      </c:pt>
                      <c:pt idx="2018">
                        <c:v>201900000</c:v>
                      </c:pt>
                      <c:pt idx="2019">
                        <c:v>202000000</c:v>
                      </c:pt>
                      <c:pt idx="2020">
                        <c:v>202100000</c:v>
                      </c:pt>
                      <c:pt idx="2021">
                        <c:v>202200000</c:v>
                      </c:pt>
                      <c:pt idx="2022">
                        <c:v>202300000</c:v>
                      </c:pt>
                      <c:pt idx="2023">
                        <c:v>202400000</c:v>
                      </c:pt>
                      <c:pt idx="2024">
                        <c:v>202500000</c:v>
                      </c:pt>
                      <c:pt idx="2025">
                        <c:v>202600000</c:v>
                      </c:pt>
                      <c:pt idx="2026">
                        <c:v>202700000</c:v>
                      </c:pt>
                      <c:pt idx="2027">
                        <c:v>202800000</c:v>
                      </c:pt>
                      <c:pt idx="2028">
                        <c:v>202900000</c:v>
                      </c:pt>
                      <c:pt idx="2029">
                        <c:v>203000000</c:v>
                      </c:pt>
                      <c:pt idx="2030">
                        <c:v>203100000</c:v>
                      </c:pt>
                      <c:pt idx="2031">
                        <c:v>203200000</c:v>
                      </c:pt>
                      <c:pt idx="2032">
                        <c:v>203300000</c:v>
                      </c:pt>
                      <c:pt idx="2033">
                        <c:v>203400000</c:v>
                      </c:pt>
                      <c:pt idx="2034">
                        <c:v>203500000</c:v>
                      </c:pt>
                      <c:pt idx="2035">
                        <c:v>203600000</c:v>
                      </c:pt>
                      <c:pt idx="2036">
                        <c:v>203700000</c:v>
                      </c:pt>
                      <c:pt idx="2037">
                        <c:v>203800000</c:v>
                      </c:pt>
                      <c:pt idx="2038">
                        <c:v>203900000</c:v>
                      </c:pt>
                      <c:pt idx="2039">
                        <c:v>204000000</c:v>
                      </c:pt>
                      <c:pt idx="2040">
                        <c:v>204100000</c:v>
                      </c:pt>
                      <c:pt idx="2041">
                        <c:v>204200000</c:v>
                      </c:pt>
                      <c:pt idx="2042">
                        <c:v>204300000</c:v>
                      </c:pt>
                      <c:pt idx="2043">
                        <c:v>204400000</c:v>
                      </c:pt>
                      <c:pt idx="2044">
                        <c:v>204500000</c:v>
                      </c:pt>
                      <c:pt idx="2045">
                        <c:v>204600000</c:v>
                      </c:pt>
                      <c:pt idx="2046">
                        <c:v>204700000</c:v>
                      </c:pt>
                      <c:pt idx="2047">
                        <c:v>204800000</c:v>
                      </c:pt>
                      <c:pt idx="2048">
                        <c:v>204900000</c:v>
                      </c:pt>
                      <c:pt idx="2049">
                        <c:v>205000000</c:v>
                      </c:pt>
                      <c:pt idx="2050">
                        <c:v>205100000</c:v>
                      </c:pt>
                      <c:pt idx="2051">
                        <c:v>205200000</c:v>
                      </c:pt>
                      <c:pt idx="2052">
                        <c:v>205300000</c:v>
                      </c:pt>
                      <c:pt idx="2053">
                        <c:v>205400000</c:v>
                      </c:pt>
                      <c:pt idx="2054">
                        <c:v>205500000</c:v>
                      </c:pt>
                      <c:pt idx="2055">
                        <c:v>205600000</c:v>
                      </c:pt>
                      <c:pt idx="2056">
                        <c:v>205700000</c:v>
                      </c:pt>
                      <c:pt idx="2057">
                        <c:v>205800000</c:v>
                      </c:pt>
                      <c:pt idx="2058">
                        <c:v>205900000</c:v>
                      </c:pt>
                      <c:pt idx="2059">
                        <c:v>206000000</c:v>
                      </c:pt>
                      <c:pt idx="2060">
                        <c:v>206100000</c:v>
                      </c:pt>
                      <c:pt idx="2061">
                        <c:v>206200000</c:v>
                      </c:pt>
                      <c:pt idx="2062">
                        <c:v>206300000</c:v>
                      </c:pt>
                      <c:pt idx="2063">
                        <c:v>206400000</c:v>
                      </c:pt>
                      <c:pt idx="2064">
                        <c:v>206500000</c:v>
                      </c:pt>
                      <c:pt idx="2065">
                        <c:v>206600000</c:v>
                      </c:pt>
                      <c:pt idx="2066">
                        <c:v>206700000</c:v>
                      </c:pt>
                      <c:pt idx="2067">
                        <c:v>206800000</c:v>
                      </c:pt>
                      <c:pt idx="2068">
                        <c:v>206900000</c:v>
                      </c:pt>
                      <c:pt idx="2069">
                        <c:v>207000000</c:v>
                      </c:pt>
                      <c:pt idx="2070">
                        <c:v>207100000</c:v>
                      </c:pt>
                      <c:pt idx="2071">
                        <c:v>207200000</c:v>
                      </c:pt>
                      <c:pt idx="2072">
                        <c:v>207300000</c:v>
                      </c:pt>
                      <c:pt idx="2073">
                        <c:v>207400000</c:v>
                      </c:pt>
                      <c:pt idx="2074">
                        <c:v>207500000</c:v>
                      </c:pt>
                      <c:pt idx="2075">
                        <c:v>207600000</c:v>
                      </c:pt>
                      <c:pt idx="2076">
                        <c:v>207700000</c:v>
                      </c:pt>
                      <c:pt idx="2077">
                        <c:v>207800000</c:v>
                      </c:pt>
                      <c:pt idx="2078">
                        <c:v>207900000</c:v>
                      </c:pt>
                      <c:pt idx="2079">
                        <c:v>208000000</c:v>
                      </c:pt>
                      <c:pt idx="2080">
                        <c:v>208100000</c:v>
                      </c:pt>
                      <c:pt idx="2081">
                        <c:v>208200000</c:v>
                      </c:pt>
                      <c:pt idx="2082">
                        <c:v>208300000</c:v>
                      </c:pt>
                      <c:pt idx="2083">
                        <c:v>208400000</c:v>
                      </c:pt>
                      <c:pt idx="2084">
                        <c:v>208500000</c:v>
                      </c:pt>
                      <c:pt idx="2085">
                        <c:v>208600000</c:v>
                      </c:pt>
                      <c:pt idx="2086">
                        <c:v>208700000</c:v>
                      </c:pt>
                      <c:pt idx="2087">
                        <c:v>208800000</c:v>
                      </c:pt>
                      <c:pt idx="2088">
                        <c:v>208900000</c:v>
                      </c:pt>
                      <c:pt idx="2089">
                        <c:v>209000000</c:v>
                      </c:pt>
                      <c:pt idx="2090">
                        <c:v>209100000</c:v>
                      </c:pt>
                      <c:pt idx="2091">
                        <c:v>209200000</c:v>
                      </c:pt>
                      <c:pt idx="2092">
                        <c:v>209300000</c:v>
                      </c:pt>
                      <c:pt idx="2093">
                        <c:v>209400000</c:v>
                      </c:pt>
                      <c:pt idx="2094">
                        <c:v>209500000</c:v>
                      </c:pt>
                      <c:pt idx="2095">
                        <c:v>209600000</c:v>
                      </c:pt>
                      <c:pt idx="2096">
                        <c:v>209700000</c:v>
                      </c:pt>
                      <c:pt idx="2097">
                        <c:v>209800000</c:v>
                      </c:pt>
                      <c:pt idx="2098">
                        <c:v>209900000</c:v>
                      </c:pt>
                      <c:pt idx="2099">
                        <c:v>210000000</c:v>
                      </c:pt>
                      <c:pt idx="2100">
                        <c:v>210100000</c:v>
                      </c:pt>
                      <c:pt idx="2101">
                        <c:v>210200000</c:v>
                      </c:pt>
                      <c:pt idx="2102">
                        <c:v>210300000</c:v>
                      </c:pt>
                      <c:pt idx="2103">
                        <c:v>210400000</c:v>
                      </c:pt>
                      <c:pt idx="2104">
                        <c:v>210500000</c:v>
                      </c:pt>
                      <c:pt idx="2105">
                        <c:v>210600000</c:v>
                      </c:pt>
                      <c:pt idx="2106">
                        <c:v>210700000</c:v>
                      </c:pt>
                      <c:pt idx="2107">
                        <c:v>210800000</c:v>
                      </c:pt>
                      <c:pt idx="2108">
                        <c:v>210900000</c:v>
                      </c:pt>
                      <c:pt idx="2109">
                        <c:v>211000000</c:v>
                      </c:pt>
                      <c:pt idx="2110">
                        <c:v>211100000</c:v>
                      </c:pt>
                      <c:pt idx="2111">
                        <c:v>211200000</c:v>
                      </c:pt>
                      <c:pt idx="2112">
                        <c:v>211300000</c:v>
                      </c:pt>
                      <c:pt idx="2113">
                        <c:v>211400000</c:v>
                      </c:pt>
                      <c:pt idx="2114">
                        <c:v>211500000</c:v>
                      </c:pt>
                      <c:pt idx="2115">
                        <c:v>211600000</c:v>
                      </c:pt>
                      <c:pt idx="2116">
                        <c:v>211700000</c:v>
                      </c:pt>
                      <c:pt idx="2117">
                        <c:v>211800000</c:v>
                      </c:pt>
                      <c:pt idx="2118">
                        <c:v>211900000</c:v>
                      </c:pt>
                      <c:pt idx="2119">
                        <c:v>212000000</c:v>
                      </c:pt>
                      <c:pt idx="2120">
                        <c:v>212100000</c:v>
                      </c:pt>
                      <c:pt idx="2121">
                        <c:v>212200000</c:v>
                      </c:pt>
                      <c:pt idx="2122">
                        <c:v>212300000</c:v>
                      </c:pt>
                      <c:pt idx="2123">
                        <c:v>212400000</c:v>
                      </c:pt>
                      <c:pt idx="2124">
                        <c:v>212500000</c:v>
                      </c:pt>
                      <c:pt idx="2125">
                        <c:v>212600000</c:v>
                      </c:pt>
                      <c:pt idx="2126">
                        <c:v>212700000</c:v>
                      </c:pt>
                      <c:pt idx="2127">
                        <c:v>212800000</c:v>
                      </c:pt>
                      <c:pt idx="2128">
                        <c:v>212900000</c:v>
                      </c:pt>
                      <c:pt idx="2129">
                        <c:v>213000000</c:v>
                      </c:pt>
                      <c:pt idx="2130">
                        <c:v>213100000</c:v>
                      </c:pt>
                      <c:pt idx="2131">
                        <c:v>213200000</c:v>
                      </c:pt>
                      <c:pt idx="2132">
                        <c:v>213300000</c:v>
                      </c:pt>
                      <c:pt idx="2133">
                        <c:v>213400000</c:v>
                      </c:pt>
                      <c:pt idx="2134">
                        <c:v>213500000</c:v>
                      </c:pt>
                      <c:pt idx="2135">
                        <c:v>213600000</c:v>
                      </c:pt>
                      <c:pt idx="2136">
                        <c:v>213700000</c:v>
                      </c:pt>
                      <c:pt idx="2137">
                        <c:v>213800000</c:v>
                      </c:pt>
                      <c:pt idx="2138">
                        <c:v>213900000</c:v>
                      </c:pt>
                      <c:pt idx="2139">
                        <c:v>214000000</c:v>
                      </c:pt>
                      <c:pt idx="2140">
                        <c:v>214100000</c:v>
                      </c:pt>
                      <c:pt idx="2141">
                        <c:v>214200000</c:v>
                      </c:pt>
                      <c:pt idx="2142">
                        <c:v>214300000</c:v>
                      </c:pt>
                      <c:pt idx="2143">
                        <c:v>214400000</c:v>
                      </c:pt>
                      <c:pt idx="2144">
                        <c:v>214500000</c:v>
                      </c:pt>
                      <c:pt idx="2145">
                        <c:v>214600000</c:v>
                      </c:pt>
                      <c:pt idx="2146">
                        <c:v>214700000</c:v>
                      </c:pt>
                      <c:pt idx="2147">
                        <c:v>214800000</c:v>
                      </c:pt>
                      <c:pt idx="2148">
                        <c:v>214900000</c:v>
                      </c:pt>
                      <c:pt idx="2149">
                        <c:v>215000000</c:v>
                      </c:pt>
                      <c:pt idx="2150">
                        <c:v>215100000</c:v>
                      </c:pt>
                      <c:pt idx="2151">
                        <c:v>215200000</c:v>
                      </c:pt>
                      <c:pt idx="2152">
                        <c:v>215300000</c:v>
                      </c:pt>
                      <c:pt idx="2153">
                        <c:v>215400000</c:v>
                      </c:pt>
                      <c:pt idx="2154">
                        <c:v>215500000</c:v>
                      </c:pt>
                      <c:pt idx="2155">
                        <c:v>215600000</c:v>
                      </c:pt>
                      <c:pt idx="2156">
                        <c:v>215700000</c:v>
                      </c:pt>
                      <c:pt idx="2157">
                        <c:v>215800000</c:v>
                      </c:pt>
                      <c:pt idx="2158">
                        <c:v>215900000</c:v>
                      </c:pt>
                      <c:pt idx="2159">
                        <c:v>216000000</c:v>
                      </c:pt>
                      <c:pt idx="2160">
                        <c:v>216100000</c:v>
                      </c:pt>
                      <c:pt idx="2161">
                        <c:v>216200000</c:v>
                      </c:pt>
                      <c:pt idx="2162">
                        <c:v>216300000</c:v>
                      </c:pt>
                      <c:pt idx="2163">
                        <c:v>216400000</c:v>
                      </c:pt>
                      <c:pt idx="2164">
                        <c:v>216500000</c:v>
                      </c:pt>
                      <c:pt idx="2165">
                        <c:v>216600000</c:v>
                      </c:pt>
                      <c:pt idx="2166">
                        <c:v>216700000</c:v>
                      </c:pt>
                      <c:pt idx="2167">
                        <c:v>216800000</c:v>
                      </c:pt>
                      <c:pt idx="2168">
                        <c:v>216900000</c:v>
                      </c:pt>
                      <c:pt idx="2169">
                        <c:v>217000000</c:v>
                      </c:pt>
                      <c:pt idx="2170">
                        <c:v>217100000</c:v>
                      </c:pt>
                      <c:pt idx="2171">
                        <c:v>217200000</c:v>
                      </c:pt>
                      <c:pt idx="2172">
                        <c:v>217300000</c:v>
                      </c:pt>
                      <c:pt idx="2173">
                        <c:v>217400000</c:v>
                      </c:pt>
                      <c:pt idx="2174">
                        <c:v>217500000</c:v>
                      </c:pt>
                      <c:pt idx="2175">
                        <c:v>217600000</c:v>
                      </c:pt>
                      <c:pt idx="2176">
                        <c:v>217700000</c:v>
                      </c:pt>
                      <c:pt idx="2177">
                        <c:v>217800000</c:v>
                      </c:pt>
                      <c:pt idx="2178">
                        <c:v>217900000</c:v>
                      </c:pt>
                      <c:pt idx="2179">
                        <c:v>218000000</c:v>
                      </c:pt>
                      <c:pt idx="2180">
                        <c:v>218100000</c:v>
                      </c:pt>
                      <c:pt idx="2181">
                        <c:v>218200000</c:v>
                      </c:pt>
                      <c:pt idx="2182">
                        <c:v>218300000</c:v>
                      </c:pt>
                      <c:pt idx="2183">
                        <c:v>218400000</c:v>
                      </c:pt>
                      <c:pt idx="2184">
                        <c:v>218500000</c:v>
                      </c:pt>
                      <c:pt idx="2185">
                        <c:v>218600000</c:v>
                      </c:pt>
                      <c:pt idx="2186">
                        <c:v>218700000</c:v>
                      </c:pt>
                      <c:pt idx="2187">
                        <c:v>218800000</c:v>
                      </c:pt>
                      <c:pt idx="2188">
                        <c:v>218900000</c:v>
                      </c:pt>
                      <c:pt idx="2189">
                        <c:v>219000000</c:v>
                      </c:pt>
                      <c:pt idx="2190">
                        <c:v>219100000</c:v>
                      </c:pt>
                      <c:pt idx="2191">
                        <c:v>219200000</c:v>
                      </c:pt>
                      <c:pt idx="2192">
                        <c:v>219300000</c:v>
                      </c:pt>
                      <c:pt idx="2193">
                        <c:v>219400000</c:v>
                      </c:pt>
                      <c:pt idx="2194">
                        <c:v>219500000</c:v>
                      </c:pt>
                      <c:pt idx="2195">
                        <c:v>219600000</c:v>
                      </c:pt>
                      <c:pt idx="2196">
                        <c:v>219700000</c:v>
                      </c:pt>
                      <c:pt idx="2197">
                        <c:v>219800000</c:v>
                      </c:pt>
                      <c:pt idx="2198">
                        <c:v>219900000</c:v>
                      </c:pt>
                      <c:pt idx="2199">
                        <c:v>220000000</c:v>
                      </c:pt>
                      <c:pt idx="2200">
                        <c:v>220100000</c:v>
                      </c:pt>
                      <c:pt idx="2201">
                        <c:v>220200000</c:v>
                      </c:pt>
                      <c:pt idx="2202">
                        <c:v>220300000</c:v>
                      </c:pt>
                      <c:pt idx="2203">
                        <c:v>220400000</c:v>
                      </c:pt>
                      <c:pt idx="2204">
                        <c:v>220500000</c:v>
                      </c:pt>
                      <c:pt idx="2205">
                        <c:v>220600000</c:v>
                      </c:pt>
                      <c:pt idx="2206">
                        <c:v>220700000</c:v>
                      </c:pt>
                      <c:pt idx="2207">
                        <c:v>220800000</c:v>
                      </c:pt>
                      <c:pt idx="2208">
                        <c:v>220900000</c:v>
                      </c:pt>
                      <c:pt idx="2209">
                        <c:v>221000000</c:v>
                      </c:pt>
                      <c:pt idx="2210">
                        <c:v>221100000</c:v>
                      </c:pt>
                      <c:pt idx="2211">
                        <c:v>221200000</c:v>
                      </c:pt>
                      <c:pt idx="2212">
                        <c:v>221300000</c:v>
                      </c:pt>
                      <c:pt idx="2213">
                        <c:v>221400000</c:v>
                      </c:pt>
                      <c:pt idx="2214">
                        <c:v>221500000</c:v>
                      </c:pt>
                      <c:pt idx="2215">
                        <c:v>221600000</c:v>
                      </c:pt>
                      <c:pt idx="2216">
                        <c:v>221700000</c:v>
                      </c:pt>
                      <c:pt idx="2217">
                        <c:v>221800000</c:v>
                      </c:pt>
                      <c:pt idx="2218">
                        <c:v>221900000</c:v>
                      </c:pt>
                      <c:pt idx="2219">
                        <c:v>222000000</c:v>
                      </c:pt>
                      <c:pt idx="2220">
                        <c:v>222100000</c:v>
                      </c:pt>
                      <c:pt idx="2221">
                        <c:v>222200000</c:v>
                      </c:pt>
                      <c:pt idx="2222">
                        <c:v>222300000</c:v>
                      </c:pt>
                      <c:pt idx="2223">
                        <c:v>222400000</c:v>
                      </c:pt>
                      <c:pt idx="2224">
                        <c:v>222500000</c:v>
                      </c:pt>
                      <c:pt idx="2225">
                        <c:v>222600000</c:v>
                      </c:pt>
                      <c:pt idx="2226">
                        <c:v>222700000</c:v>
                      </c:pt>
                      <c:pt idx="2227">
                        <c:v>222800000</c:v>
                      </c:pt>
                      <c:pt idx="2228">
                        <c:v>222900000</c:v>
                      </c:pt>
                      <c:pt idx="2229">
                        <c:v>223000000</c:v>
                      </c:pt>
                      <c:pt idx="2230">
                        <c:v>223100000</c:v>
                      </c:pt>
                      <c:pt idx="2231">
                        <c:v>223200000</c:v>
                      </c:pt>
                      <c:pt idx="2232">
                        <c:v>223300000</c:v>
                      </c:pt>
                      <c:pt idx="2233">
                        <c:v>223400000</c:v>
                      </c:pt>
                      <c:pt idx="2234">
                        <c:v>223500000</c:v>
                      </c:pt>
                      <c:pt idx="2235">
                        <c:v>223600000</c:v>
                      </c:pt>
                      <c:pt idx="2236">
                        <c:v>223700000</c:v>
                      </c:pt>
                      <c:pt idx="2237">
                        <c:v>223800000</c:v>
                      </c:pt>
                      <c:pt idx="2238">
                        <c:v>223900000</c:v>
                      </c:pt>
                      <c:pt idx="2239">
                        <c:v>224000000</c:v>
                      </c:pt>
                      <c:pt idx="2240">
                        <c:v>224100000</c:v>
                      </c:pt>
                      <c:pt idx="2241">
                        <c:v>224200000</c:v>
                      </c:pt>
                      <c:pt idx="2242">
                        <c:v>224300000</c:v>
                      </c:pt>
                      <c:pt idx="2243">
                        <c:v>224400000</c:v>
                      </c:pt>
                      <c:pt idx="2244">
                        <c:v>224500000</c:v>
                      </c:pt>
                      <c:pt idx="2245">
                        <c:v>224600000</c:v>
                      </c:pt>
                      <c:pt idx="2246">
                        <c:v>224700000</c:v>
                      </c:pt>
                      <c:pt idx="2247">
                        <c:v>224800000</c:v>
                      </c:pt>
                      <c:pt idx="2248">
                        <c:v>224900000</c:v>
                      </c:pt>
                      <c:pt idx="2249">
                        <c:v>225000000</c:v>
                      </c:pt>
                      <c:pt idx="2250">
                        <c:v>225100000</c:v>
                      </c:pt>
                      <c:pt idx="2251">
                        <c:v>225200000</c:v>
                      </c:pt>
                      <c:pt idx="2252">
                        <c:v>225300000</c:v>
                      </c:pt>
                      <c:pt idx="2253">
                        <c:v>225400000</c:v>
                      </c:pt>
                      <c:pt idx="2254">
                        <c:v>225500000</c:v>
                      </c:pt>
                      <c:pt idx="2255">
                        <c:v>225600000</c:v>
                      </c:pt>
                      <c:pt idx="2256">
                        <c:v>225700000</c:v>
                      </c:pt>
                      <c:pt idx="2257">
                        <c:v>225800000</c:v>
                      </c:pt>
                      <c:pt idx="2258">
                        <c:v>225900000</c:v>
                      </c:pt>
                      <c:pt idx="2259">
                        <c:v>226000000</c:v>
                      </c:pt>
                      <c:pt idx="2260">
                        <c:v>226100000</c:v>
                      </c:pt>
                      <c:pt idx="2261">
                        <c:v>226200000</c:v>
                      </c:pt>
                      <c:pt idx="2262">
                        <c:v>226300000</c:v>
                      </c:pt>
                      <c:pt idx="2263">
                        <c:v>226400000</c:v>
                      </c:pt>
                      <c:pt idx="2264">
                        <c:v>226500000</c:v>
                      </c:pt>
                      <c:pt idx="2265">
                        <c:v>226600000</c:v>
                      </c:pt>
                      <c:pt idx="2266">
                        <c:v>226700000</c:v>
                      </c:pt>
                      <c:pt idx="2267">
                        <c:v>226800000</c:v>
                      </c:pt>
                      <c:pt idx="2268">
                        <c:v>226900000</c:v>
                      </c:pt>
                      <c:pt idx="2269">
                        <c:v>227000000</c:v>
                      </c:pt>
                      <c:pt idx="2270">
                        <c:v>227100000</c:v>
                      </c:pt>
                      <c:pt idx="2271">
                        <c:v>227200000</c:v>
                      </c:pt>
                      <c:pt idx="2272">
                        <c:v>227300000</c:v>
                      </c:pt>
                      <c:pt idx="2273">
                        <c:v>227400000</c:v>
                      </c:pt>
                      <c:pt idx="2274">
                        <c:v>227500000</c:v>
                      </c:pt>
                      <c:pt idx="2275">
                        <c:v>227600000</c:v>
                      </c:pt>
                      <c:pt idx="2276">
                        <c:v>227700000</c:v>
                      </c:pt>
                      <c:pt idx="2277">
                        <c:v>227800000</c:v>
                      </c:pt>
                      <c:pt idx="2278">
                        <c:v>227900000</c:v>
                      </c:pt>
                      <c:pt idx="2279">
                        <c:v>228000000</c:v>
                      </c:pt>
                      <c:pt idx="2280">
                        <c:v>228100000</c:v>
                      </c:pt>
                      <c:pt idx="2281">
                        <c:v>228200000</c:v>
                      </c:pt>
                      <c:pt idx="2282">
                        <c:v>228300000</c:v>
                      </c:pt>
                      <c:pt idx="2283">
                        <c:v>228400000</c:v>
                      </c:pt>
                      <c:pt idx="2284">
                        <c:v>228500000</c:v>
                      </c:pt>
                      <c:pt idx="2285">
                        <c:v>228600000</c:v>
                      </c:pt>
                      <c:pt idx="2286">
                        <c:v>228700000</c:v>
                      </c:pt>
                      <c:pt idx="2287">
                        <c:v>228800000</c:v>
                      </c:pt>
                      <c:pt idx="2288">
                        <c:v>228900000</c:v>
                      </c:pt>
                      <c:pt idx="2289">
                        <c:v>229000000</c:v>
                      </c:pt>
                      <c:pt idx="2290">
                        <c:v>229100000</c:v>
                      </c:pt>
                      <c:pt idx="2291">
                        <c:v>229200000</c:v>
                      </c:pt>
                      <c:pt idx="2292">
                        <c:v>229300000</c:v>
                      </c:pt>
                      <c:pt idx="2293">
                        <c:v>229400000</c:v>
                      </c:pt>
                      <c:pt idx="2294">
                        <c:v>229500000</c:v>
                      </c:pt>
                      <c:pt idx="2295">
                        <c:v>229600000</c:v>
                      </c:pt>
                      <c:pt idx="2296">
                        <c:v>229700000</c:v>
                      </c:pt>
                      <c:pt idx="2297">
                        <c:v>229800000</c:v>
                      </c:pt>
                      <c:pt idx="2298">
                        <c:v>229900000</c:v>
                      </c:pt>
                      <c:pt idx="2299">
                        <c:v>230000000</c:v>
                      </c:pt>
                      <c:pt idx="2300">
                        <c:v>230100000</c:v>
                      </c:pt>
                      <c:pt idx="2301">
                        <c:v>230200000</c:v>
                      </c:pt>
                      <c:pt idx="2302">
                        <c:v>230300000</c:v>
                      </c:pt>
                      <c:pt idx="2303">
                        <c:v>230400000</c:v>
                      </c:pt>
                      <c:pt idx="2304">
                        <c:v>230500000</c:v>
                      </c:pt>
                      <c:pt idx="2305">
                        <c:v>230600000</c:v>
                      </c:pt>
                      <c:pt idx="2306">
                        <c:v>230700000</c:v>
                      </c:pt>
                      <c:pt idx="2307">
                        <c:v>230800000</c:v>
                      </c:pt>
                      <c:pt idx="2308">
                        <c:v>230900000</c:v>
                      </c:pt>
                      <c:pt idx="2309">
                        <c:v>231000000</c:v>
                      </c:pt>
                      <c:pt idx="2310">
                        <c:v>231100000</c:v>
                      </c:pt>
                      <c:pt idx="2311">
                        <c:v>231200000</c:v>
                      </c:pt>
                      <c:pt idx="2312">
                        <c:v>231300000</c:v>
                      </c:pt>
                      <c:pt idx="2313">
                        <c:v>231400000</c:v>
                      </c:pt>
                      <c:pt idx="2314">
                        <c:v>231500000</c:v>
                      </c:pt>
                      <c:pt idx="2315">
                        <c:v>231600000</c:v>
                      </c:pt>
                      <c:pt idx="2316">
                        <c:v>231700000</c:v>
                      </c:pt>
                      <c:pt idx="2317">
                        <c:v>231800000</c:v>
                      </c:pt>
                      <c:pt idx="2318">
                        <c:v>231900000</c:v>
                      </c:pt>
                      <c:pt idx="2319">
                        <c:v>232000000</c:v>
                      </c:pt>
                      <c:pt idx="2320">
                        <c:v>232100000</c:v>
                      </c:pt>
                      <c:pt idx="2321">
                        <c:v>232200000</c:v>
                      </c:pt>
                      <c:pt idx="2322">
                        <c:v>232300000</c:v>
                      </c:pt>
                      <c:pt idx="2323">
                        <c:v>232400000</c:v>
                      </c:pt>
                      <c:pt idx="2324">
                        <c:v>232500000</c:v>
                      </c:pt>
                      <c:pt idx="2325">
                        <c:v>232600000</c:v>
                      </c:pt>
                      <c:pt idx="2326">
                        <c:v>232700000</c:v>
                      </c:pt>
                      <c:pt idx="2327">
                        <c:v>232800000</c:v>
                      </c:pt>
                      <c:pt idx="2328">
                        <c:v>232900000</c:v>
                      </c:pt>
                      <c:pt idx="2329">
                        <c:v>233000000</c:v>
                      </c:pt>
                      <c:pt idx="2330">
                        <c:v>233100000</c:v>
                      </c:pt>
                      <c:pt idx="2331">
                        <c:v>233200000</c:v>
                      </c:pt>
                      <c:pt idx="2332">
                        <c:v>233300000</c:v>
                      </c:pt>
                      <c:pt idx="2333">
                        <c:v>233400000</c:v>
                      </c:pt>
                      <c:pt idx="2334">
                        <c:v>233500000</c:v>
                      </c:pt>
                      <c:pt idx="2335">
                        <c:v>233600000</c:v>
                      </c:pt>
                      <c:pt idx="2336">
                        <c:v>233700000</c:v>
                      </c:pt>
                      <c:pt idx="2337">
                        <c:v>233800000</c:v>
                      </c:pt>
                      <c:pt idx="2338">
                        <c:v>233900000</c:v>
                      </c:pt>
                      <c:pt idx="2339">
                        <c:v>234000000</c:v>
                      </c:pt>
                      <c:pt idx="2340">
                        <c:v>234100000</c:v>
                      </c:pt>
                      <c:pt idx="2341">
                        <c:v>234200000</c:v>
                      </c:pt>
                      <c:pt idx="2342">
                        <c:v>234300000</c:v>
                      </c:pt>
                      <c:pt idx="2343">
                        <c:v>234400000</c:v>
                      </c:pt>
                      <c:pt idx="2344">
                        <c:v>234500000</c:v>
                      </c:pt>
                      <c:pt idx="2345">
                        <c:v>234600000</c:v>
                      </c:pt>
                      <c:pt idx="2346">
                        <c:v>234700000</c:v>
                      </c:pt>
                      <c:pt idx="2347">
                        <c:v>234800000</c:v>
                      </c:pt>
                      <c:pt idx="2348">
                        <c:v>234900000</c:v>
                      </c:pt>
                      <c:pt idx="2349">
                        <c:v>235000000</c:v>
                      </c:pt>
                      <c:pt idx="2350">
                        <c:v>235100000</c:v>
                      </c:pt>
                      <c:pt idx="2351">
                        <c:v>235200000</c:v>
                      </c:pt>
                      <c:pt idx="2352">
                        <c:v>235300000</c:v>
                      </c:pt>
                      <c:pt idx="2353">
                        <c:v>235400000</c:v>
                      </c:pt>
                      <c:pt idx="2354">
                        <c:v>235500000</c:v>
                      </c:pt>
                      <c:pt idx="2355">
                        <c:v>235600000</c:v>
                      </c:pt>
                      <c:pt idx="2356">
                        <c:v>235700000</c:v>
                      </c:pt>
                      <c:pt idx="2357">
                        <c:v>235800000</c:v>
                      </c:pt>
                      <c:pt idx="2358">
                        <c:v>235900000</c:v>
                      </c:pt>
                      <c:pt idx="2359">
                        <c:v>236000000</c:v>
                      </c:pt>
                      <c:pt idx="2360">
                        <c:v>236100000</c:v>
                      </c:pt>
                      <c:pt idx="2361">
                        <c:v>236200000</c:v>
                      </c:pt>
                      <c:pt idx="2362">
                        <c:v>236300000</c:v>
                      </c:pt>
                      <c:pt idx="2363">
                        <c:v>236400000</c:v>
                      </c:pt>
                      <c:pt idx="2364">
                        <c:v>236500000</c:v>
                      </c:pt>
                      <c:pt idx="2365">
                        <c:v>236600000</c:v>
                      </c:pt>
                      <c:pt idx="2366">
                        <c:v>236700000</c:v>
                      </c:pt>
                      <c:pt idx="2367">
                        <c:v>236800000</c:v>
                      </c:pt>
                      <c:pt idx="2368">
                        <c:v>236900000</c:v>
                      </c:pt>
                      <c:pt idx="2369">
                        <c:v>237000000</c:v>
                      </c:pt>
                      <c:pt idx="2370">
                        <c:v>237100000</c:v>
                      </c:pt>
                      <c:pt idx="2371">
                        <c:v>237200000</c:v>
                      </c:pt>
                      <c:pt idx="2372">
                        <c:v>237300000</c:v>
                      </c:pt>
                      <c:pt idx="2373">
                        <c:v>237400000</c:v>
                      </c:pt>
                      <c:pt idx="2374">
                        <c:v>237500000</c:v>
                      </c:pt>
                      <c:pt idx="2375">
                        <c:v>237600000</c:v>
                      </c:pt>
                      <c:pt idx="2376">
                        <c:v>237700000</c:v>
                      </c:pt>
                      <c:pt idx="2377">
                        <c:v>237800000</c:v>
                      </c:pt>
                      <c:pt idx="2378">
                        <c:v>237900000</c:v>
                      </c:pt>
                      <c:pt idx="2379">
                        <c:v>238000000</c:v>
                      </c:pt>
                      <c:pt idx="2380">
                        <c:v>238100000</c:v>
                      </c:pt>
                      <c:pt idx="2381">
                        <c:v>238200000</c:v>
                      </c:pt>
                      <c:pt idx="2382">
                        <c:v>238300000</c:v>
                      </c:pt>
                      <c:pt idx="2383">
                        <c:v>238400000</c:v>
                      </c:pt>
                      <c:pt idx="2384">
                        <c:v>238500000</c:v>
                      </c:pt>
                      <c:pt idx="2385">
                        <c:v>238600000</c:v>
                      </c:pt>
                      <c:pt idx="2386">
                        <c:v>238700000</c:v>
                      </c:pt>
                      <c:pt idx="2387">
                        <c:v>238800000</c:v>
                      </c:pt>
                      <c:pt idx="2388">
                        <c:v>238900000</c:v>
                      </c:pt>
                      <c:pt idx="2389">
                        <c:v>239000000</c:v>
                      </c:pt>
                      <c:pt idx="2390">
                        <c:v>239100000</c:v>
                      </c:pt>
                      <c:pt idx="2391">
                        <c:v>239200000</c:v>
                      </c:pt>
                      <c:pt idx="2392">
                        <c:v>239300000</c:v>
                      </c:pt>
                      <c:pt idx="2393">
                        <c:v>239400000</c:v>
                      </c:pt>
                      <c:pt idx="2394">
                        <c:v>239500000</c:v>
                      </c:pt>
                      <c:pt idx="2395">
                        <c:v>239600000</c:v>
                      </c:pt>
                      <c:pt idx="2396">
                        <c:v>239700000</c:v>
                      </c:pt>
                      <c:pt idx="2397">
                        <c:v>239800000</c:v>
                      </c:pt>
                      <c:pt idx="2398">
                        <c:v>239900000</c:v>
                      </c:pt>
                      <c:pt idx="2399">
                        <c:v>240000000</c:v>
                      </c:pt>
                      <c:pt idx="2400">
                        <c:v>240100000</c:v>
                      </c:pt>
                      <c:pt idx="2401">
                        <c:v>240200000</c:v>
                      </c:pt>
                      <c:pt idx="2402">
                        <c:v>240300000</c:v>
                      </c:pt>
                      <c:pt idx="2403">
                        <c:v>240400000</c:v>
                      </c:pt>
                      <c:pt idx="2404">
                        <c:v>240500000</c:v>
                      </c:pt>
                      <c:pt idx="2405">
                        <c:v>240600000</c:v>
                      </c:pt>
                      <c:pt idx="2406">
                        <c:v>240700000</c:v>
                      </c:pt>
                      <c:pt idx="2407">
                        <c:v>240800000</c:v>
                      </c:pt>
                      <c:pt idx="2408">
                        <c:v>240900000</c:v>
                      </c:pt>
                      <c:pt idx="2409">
                        <c:v>241000000</c:v>
                      </c:pt>
                      <c:pt idx="2410">
                        <c:v>241100000</c:v>
                      </c:pt>
                      <c:pt idx="2411">
                        <c:v>241200000</c:v>
                      </c:pt>
                      <c:pt idx="2412">
                        <c:v>241300000</c:v>
                      </c:pt>
                      <c:pt idx="2413">
                        <c:v>241400000</c:v>
                      </c:pt>
                      <c:pt idx="2414">
                        <c:v>241500000</c:v>
                      </c:pt>
                      <c:pt idx="2415">
                        <c:v>241600000</c:v>
                      </c:pt>
                      <c:pt idx="2416">
                        <c:v>241700000</c:v>
                      </c:pt>
                      <c:pt idx="2417">
                        <c:v>241800000</c:v>
                      </c:pt>
                      <c:pt idx="2418">
                        <c:v>241900000</c:v>
                      </c:pt>
                      <c:pt idx="2419">
                        <c:v>242000000</c:v>
                      </c:pt>
                      <c:pt idx="2420">
                        <c:v>242100000</c:v>
                      </c:pt>
                      <c:pt idx="2421">
                        <c:v>242200000</c:v>
                      </c:pt>
                      <c:pt idx="2422">
                        <c:v>242300000</c:v>
                      </c:pt>
                      <c:pt idx="2423">
                        <c:v>242400000</c:v>
                      </c:pt>
                      <c:pt idx="2424">
                        <c:v>242500000</c:v>
                      </c:pt>
                      <c:pt idx="2425">
                        <c:v>242600000</c:v>
                      </c:pt>
                      <c:pt idx="2426">
                        <c:v>242700000</c:v>
                      </c:pt>
                      <c:pt idx="2427">
                        <c:v>242800000</c:v>
                      </c:pt>
                      <c:pt idx="2428">
                        <c:v>242900000</c:v>
                      </c:pt>
                      <c:pt idx="2429">
                        <c:v>243000000</c:v>
                      </c:pt>
                      <c:pt idx="2430">
                        <c:v>243100000</c:v>
                      </c:pt>
                      <c:pt idx="2431">
                        <c:v>243200000</c:v>
                      </c:pt>
                      <c:pt idx="2432">
                        <c:v>243300000</c:v>
                      </c:pt>
                      <c:pt idx="2433">
                        <c:v>243400000</c:v>
                      </c:pt>
                      <c:pt idx="2434">
                        <c:v>243500000</c:v>
                      </c:pt>
                      <c:pt idx="2435">
                        <c:v>243600000</c:v>
                      </c:pt>
                      <c:pt idx="2436">
                        <c:v>243700000</c:v>
                      </c:pt>
                      <c:pt idx="2437">
                        <c:v>243800000</c:v>
                      </c:pt>
                      <c:pt idx="2438">
                        <c:v>243900000</c:v>
                      </c:pt>
                      <c:pt idx="2439">
                        <c:v>244000000</c:v>
                      </c:pt>
                      <c:pt idx="2440">
                        <c:v>244100000</c:v>
                      </c:pt>
                      <c:pt idx="2441">
                        <c:v>244200000</c:v>
                      </c:pt>
                      <c:pt idx="2442">
                        <c:v>244300000</c:v>
                      </c:pt>
                      <c:pt idx="2443">
                        <c:v>244400000</c:v>
                      </c:pt>
                      <c:pt idx="2444">
                        <c:v>244500000</c:v>
                      </c:pt>
                      <c:pt idx="2445">
                        <c:v>244600000</c:v>
                      </c:pt>
                      <c:pt idx="2446">
                        <c:v>244700000</c:v>
                      </c:pt>
                      <c:pt idx="2447">
                        <c:v>244800000</c:v>
                      </c:pt>
                      <c:pt idx="2448">
                        <c:v>244900000</c:v>
                      </c:pt>
                      <c:pt idx="2449">
                        <c:v>245000000</c:v>
                      </c:pt>
                      <c:pt idx="2450">
                        <c:v>245100000</c:v>
                      </c:pt>
                      <c:pt idx="2451">
                        <c:v>245200000</c:v>
                      </c:pt>
                      <c:pt idx="2452">
                        <c:v>245300000</c:v>
                      </c:pt>
                      <c:pt idx="2453">
                        <c:v>245400000</c:v>
                      </c:pt>
                      <c:pt idx="2454">
                        <c:v>245500000</c:v>
                      </c:pt>
                      <c:pt idx="2455">
                        <c:v>245600000</c:v>
                      </c:pt>
                      <c:pt idx="2456">
                        <c:v>245700000</c:v>
                      </c:pt>
                      <c:pt idx="2457">
                        <c:v>245800000</c:v>
                      </c:pt>
                      <c:pt idx="2458">
                        <c:v>245900000</c:v>
                      </c:pt>
                      <c:pt idx="2459">
                        <c:v>246000000</c:v>
                      </c:pt>
                      <c:pt idx="2460">
                        <c:v>246100000</c:v>
                      </c:pt>
                      <c:pt idx="2461">
                        <c:v>246200000</c:v>
                      </c:pt>
                      <c:pt idx="2462">
                        <c:v>246300000</c:v>
                      </c:pt>
                      <c:pt idx="2463">
                        <c:v>246400000</c:v>
                      </c:pt>
                      <c:pt idx="2464">
                        <c:v>246500000</c:v>
                      </c:pt>
                      <c:pt idx="2465">
                        <c:v>246600000</c:v>
                      </c:pt>
                      <c:pt idx="2466">
                        <c:v>246700000</c:v>
                      </c:pt>
                      <c:pt idx="2467">
                        <c:v>246800000</c:v>
                      </c:pt>
                      <c:pt idx="2468">
                        <c:v>246900000</c:v>
                      </c:pt>
                      <c:pt idx="2469">
                        <c:v>247000000</c:v>
                      </c:pt>
                      <c:pt idx="2470">
                        <c:v>247100000</c:v>
                      </c:pt>
                      <c:pt idx="2471">
                        <c:v>247200000</c:v>
                      </c:pt>
                      <c:pt idx="2472">
                        <c:v>247300000</c:v>
                      </c:pt>
                      <c:pt idx="2473">
                        <c:v>247400000</c:v>
                      </c:pt>
                      <c:pt idx="2474">
                        <c:v>247500000</c:v>
                      </c:pt>
                      <c:pt idx="2475">
                        <c:v>247600000</c:v>
                      </c:pt>
                      <c:pt idx="2476">
                        <c:v>247700000</c:v>
                      </c:pt>
                      <c:pt idx="2477">
                        <c:v>247800000</c:v>
                      </c:pt>
                      <c:pt idx="2478">
                        <c:v>247900000</c:v>
                      </c:pt>
                      <c:pt idx="2479">
                        <c:v>248000000</c:v>
                      </c:pt>
                      <c:pt idx="2480">
                        <c:v>248100000</c:v>
                      </c:pt>
                      <c:pt idx="2481">
                        <c:v>248200000</c:v>
                      </c:pt>
                      <c:pt idx="2482">
                        <c:v>248300000</c:v>
                      </c:pt>
                      <c:pt idx="2483">
                        <c:v>248400000</c:v>
                      </c:pt>
                      <c:pt idx="2484">
                        <c:v>248500000</c:v>
                      </c:pt>
                      <c:pt idx="2485">
                        <c:v>248600000</c:v>
                      </c:pt>
                      <c:pt idx="2486">
                        <c:v>248700000</c:v>
                      </c:pt>
                      <c:pt idx="2487">
                        <c:v>248800000</c:v>
                      </c:pt>
                      <c:pt idx="2488">
                        <c:v>248900000</c:v>
                      </c:pt>
                      <c:pt idx="2489">
                        <c:v>249000000</c:v>
                      </c:pt>
                      <c:pt idx="2490">
                        <c:v>249100000</c:v>
                      </c:pt>
                      <c:pt idx="2491">
                        <c:v>249200000</c:v>
                      </c:pt>
                      <c:pt idx="2492">
                        <c:v>249300000</c:v>
                      </c:pt>
                      <c:pt idx="2493">
                        <c:v>249400000</c:v>
                      </c:pt>
                      <c:pt idx="2494">
                        <c:v>249500000</c:v>
                      </c:pt>
                      <c:pt idx="2495">
                        <c:v>249600000</c:v>
                      </c:pt>
                      <c:pt idx="2496">
                        <c:v>249700000</c:v>
                      </c:pt>
                      <c:pt idx="2497">
                        <c:v>249800000</c:v>
                      </c:pt>
                      <c:pt idx="2498">
                        <c:v>249900000</c:v>
                      </c:pt>
                      <c:pt idx="2499">
                        <c:v>250000000</c:v>
                      </c:pt>
                      <c:pt idx="2500">
                        <c:v>250100000</c:v>
                      </c:pt>
                      <c:pt idx="2501">
                        <c:v>250200000</c:v>
                      </c:pt>
                      <c:pt idx="2502">
                        <c:v>250300000</c:v>
                      </c:pt>
                      <c:pt idx="2503">
                        <c:v>250400000</c:v>
                      </c:pt>
                      <c:pt idx="2504">
                        <c:v>250500000</c:v>
                      </c:pt>
                      <c:pt idx="2505">
                        <c:v>250600000</c:v>
                      </c:pt>
                      <c:pt idx="2506">
                        <c:v>250700000</c:v>
                      </c:pt>
                      <c:pt idx="2507">
                        <c:v>250800000</c:v>
                      </c:pt>
                      <c:pt idx="2508">
                        <c:v>250900000</c:v>
                      </c:pt>
                      <c:pt idx="2509">
                        <c:v>251000000</c:v>
                      </c:pt>
                      <c:pt idx="2510">
                        <c:v>251100000</c:v>
                      </c:pt>
                      <c:pt idx="2511">
                        <c:v>251200000</c:v>
                      </c:pt>
                      <c:pt idx="2512">
                        <c:v>251300000</c:v>
                      </c:pt>
                      <c:pt idx="2513">
                        <c:v>251400000</c:v>
                      </c:pt>
                      <c:pt idx="2514">
                        <c:v>251500000</c:v>
                      </c:pt>
                      <c:pt idx="2515">
                        <c:v>251600000</c:v>
                      </c:pt>
                      <c:pt idx="2516">
                        <c:v>251700000</c:v>
                      </c:pt>
                      <c:pt idx="2517">
                        <c:v>251800000</c:v>
                      </c:pt>
                      <c:pt idx="2518">
                        <c:v>251900000</c:v>
                      </c:pt>
                      <c:pt idx="2519">
                        <c:v>252000000</c:v>
                      </c:pt>
                      <c:pt idx="2520">
                        <c:v>252100000</c:v>
                      </c:pt>
                      <c:pt idx="2521">
                        <c:v>252200000</c:v>
                      </c:pt>
                      <c:pt idx="2522">
                        <c:v>252300000</c:v>
                      </c:pt>
                      <c:pt idx="2523">
                        <c:v>252400000</c:v>
                      </c:pt>
                      <c:pt idx="2524">
                        <c:v>252500000</c:v>
                      </c:pt>
                      <c:pt idx="2525">
                        <c:v>252600000</c:v>
                      </c:pt>
                      <c:pt idx="2526">
                        <c:v>252700000</c:v>
                      </c:pt>
                      <c:pt idx="2527">
                        <c:v>252800000</c:v>
                      </c:pt>
                      <c:pt idx="2528">
                        <c:v>252900000</c:v>
                      </c:pt>
                      <c:pt idx="2529">
                        <c:v>253000000</c:v>
                      </c:pt>
                      <c:pt idx="2530">
                        <c:v>253100000</c:v>
                      </c:pt>
                      <c:pt idx="2531">
                        <c:v>253200000</c:v>
                      </c:pt>
                      <c:pt idx="2532">
                        <c:v>253300000</c:v>
                      </c:pt>
                      <c:pt idx="2533">
                        <c:v>253400000</c:v>
                      </c:pt>
                      <c:pt idx="2534">
                        <c:v>253500000</c:v>
                      </c:pt>
                      <c:pt idx="2535">
                        <c:v>253600000</c:v>
                      </c:pt>
                      <c:pt idx="2536">
                        <c:v>253700000</c:v>
                      </c:pt>
                      <c:pt idx="2537">
                        <c:v>253800000</c:v>
                      </c:pt>
                      <c:pt idx="2538">
                        <c:v>253900000</c:v>
                      </c:pt>
                      <c:pt idx="2539">
                        <c:v>254000000</c:v>
                      </c:pt>
                      <c:pt idx="2540">
                        <c:v>254100000</c:v>
                      </c:pt>
                      <c:pt idx="2541">
                        <c:v>254200000</c:v>
                      </c:pt>
                      <c:pt idx="2542">
                        <c:v>254300000</c:v>
                      </c:pt>
                      <c:pt idx="2543">
                        <c:v>254400000</c:v>
                      </c:pt>
                      <c:pt idx="2544">
                        <c:v>254500000</c:v>
                      </c:pt>
                      <c:pt idx="2545">
                        <c:v>254600000</c:v>
                      </c:pt>
                      <c:pt idx="2546">
                        <c:v>254700000</c:v>
                      </c:pt>
                      <c:pt idx="2547">
                        <c:v>254800000</c:v>
                      </c:pt>
                      <c:pt idx="2548">
                        <c:v>254900000</c:v>
                      </c:pt>
                      <c:pt idx="2549">
                        <c:v>255000000</c:v>
                      </c:pt>
                      <c:pt idx="2550">
                        <c:v>255100000</c:v>
                      </c:pt>
                      <c:pt idx="2551">
                        <c:v>255200000</c:v>
                      </c:pt>
                      <c:pt idx="2552">
                        <c:v>255300000</c:v>
                      </c:pt>
                      <c:pt idx="2553">
                        <c:v>255400000</c:v>
                      </c:pt>
                      <c:pt idx="2554">
                        <c:v>255500000</c:v>
                      </c:pt>
                      <c:pt idx="2555">
                        <c:v>255600000</c:v>
                      </c:pt>
                      <c:pt idx="2556">
                        <c:v>255700000</c:v>
                      </c:pt>
                      <c:pt idx="2557">
                        <c:v>255800000</c:v>
                      </c:pt>
                      <c:pt idx="2558">
                        <c:v>255900000</c:v>
                      </c:pt>
                      <c:pt idx="2559">
                        <c:v>256000000</c:v>
                      </c:pt>
                      <c:pt idx="2560">
                        <c:v>256100000</c:v>
                      </c:pt>
                      <c:pt idx="2561">
                        <c:v>256200000</c:v>
                      </c:pt>
                      <c:pt idx="2562">
                        <c:v>256300000</c:v>
                      </c:pt>
                      <c:pt idx="2563">
                        <c:v>256400000</c:v>
                      </c:pt>
                      <c:pt idx="2564">
                        <c:v>256500000</c:v>
                      </c:pt>
                      <c:pt idx="2565">
                        <c:v>256600000</c:v>
                      </c:pt>
                      <c:pt idx="2566">
                        <c:v>256700000</c:v>
                      </c:pt>
                      <c:pt idx="2567">
                        <c:v>256800000</c:v>
                      </c:pt>
                      <c:pt idx="2568">
                        <c:v>256900000</c:v>
                      </c:pt>
                      <c:pt idx="2569">
                        <c:v>257000000</c:v>
                      </c:pt>
                      <c:pt idx="2570">
                        <c:v>257100000</c:v>
                      </c:pt>
                      <c:pt idx="2571">
                        <c:v>257200000</c:v>
                      </c:pt>
                      <c:pt idx="2572">
                        <c:v>257300000</c:v>
                      </c:pt>
                      <c:pt idx="2573">
                        <c:v>257400000</c:v>
                      </c:pt>
                      <c:pt idx="2574">
                        <c:v>257500000</c:v>
                      </c:pt>
                      <c:pt idx="2575">
                        <c:v>257600000</c:v>
                      </c:pt>
                      <c:pt idx="2576">
                        <c:v>257700000</c:v>
                      </c:pt>
                      <c:pt idx="2577">
                        <c:v>257800000</c:v>
                      </c:pt>
                      <c:pt idx="2578">
                        <c:v>257900000</c:v>
                      </c:pt>
                      <c:pt idx="2579">
                        <c:v>258000000</c:v>
                      </c:pt>
                      <c:pt idx="2580">
                        <c:v>258100000</c:v>
                      </c:pt>
                      <c:pt idx="2581">
                        <c:v>258200000</c:v>
                      </c:pt>
                      <c:pt idx="2582">
                        <c:v>258300000</c:v>
                      </c:pt>
                      <c:pt idx="2583">
                        <c:v>258400000</c:v>
                      </c:pt>
                      <c:pt idx="2584">
                        <c:v>258500000</c:v>
                      </c:pt>
                      <c:pt idx="2585">
                        <c:v>258600000</c:v>
                      </c:pt>
                      <c:pt idx="2586">
                        <c:v>258700000</c:v>
                      </c:pt>
                      <c:pt idx="2587">
                        <c:v>258800000</c:v>
                      </c:pt>
                      <c:pt idx="2588">
                        <c:v>258900000</c:v>
                      </c:pt>
                      <c:pt idx="2589">
                        <c:v>259000000</c:v>
                      </c:pt>
                      <c:pt idx="2590">
                        <c:v>259100000</c:v>
                      </c:pt>
                      <c:pt idx="2591">
                        <c:v>259200000</c:v>
                      </c:pt>
                      <c:pt idx="2592">
                        <c:v>259300000</c:v>
                      </c:pt>
                      <c:pt idx="2593">
                        <c:v>259400000</c:v>
                      </c:pt>
                      <c:pt idx="2594">
                        <c:v>259500000</c:v>
                      </c:pt>
                      <c:pt idx="2595">
                        <c:v>259600000</c:v>
                      </c:pt>
                      <c:pt idx="2596">
                        <c:v>259700000</c:v>
                      </c:pt>
                      <c:pt idx="2597">
                        <c:v>259800000</c:v>
                      </c:pt>
                      <c:pt idx="2598">
                        <c:v>259900000</c:v>
                      </c:pt>
                      <c:pt idx="2599">
                        <c:v>260000000</c:v>
                      </c:pt>
                      <c:pt idx="2600">
                        <c:v>260100000</c:v>
                      </c:pt>
                      <c:pt idx="2601">
                        <c:v>260200000</c:v>
                      </c:pt>
                      <c:pt idx="2602">
                        <c:v>260300000</c:v>
                      </c:pt>
                      <c:pt idx="2603">
                        <c:v>260400000</c:v>
                      </c:pt>
                      <c:pt idx="2604">
                        <c:v>260500000</c:v>
                      </c:pt>
                      <c:pt idx="2605">
                        <c:v>260600000</c:v>
                      </c:pt>
                      <c:pt idx="2606">
                        <c:v>260700000</c:v>
                      </c:pt>
                      <c:pt idx="2607">
                        <c:v>260800000</c:v>
                      </c:pt>
                      <c:pt idx="2608">
                        <c:v>260900000</c:v>
                      </c:pt>
                      <c:pt idx="2609">
                        <c:v>261000000</c:v>
                      </c:pt>
                      <c:pt idx="2610">
                        <c:v>261100000</c:v>
                      </c:pt>
                      <c:pt idx="2611">
                        <c:v>261200000</c:v>
                      </c:pt>
                      <c:pt idx="2612">
                        <c:v>261300000</c:v>
                      </c:pt>
                      <c:pt idx="2613">
                        <c:v>261400000</c:v>
                      </c:pt>
                      <c:pt idx="2614">
                        <c:v>261500000</c:v>
                      </c:pt>
                      <c:pt idx="2615">
                        <c:v>261600000</c:v>
                      </c:pt>
                      <c:pt idx="2616">
                        <c:v>261700000</c:v>
                      </c:pt>
                      <c:pt idx="2617">
                        <c:v>261800000</c:v>
                      </c:pt>
                      <c:pt idx="2618">
                        <c:v>261900000</c:v>
                      </c:pt>
                      <c:pt idx="2619">
                        <c:v>262000000</c:v>
                      </c:pt>
                      <c:pt idx="2620">
                        <c:v>262100000</c:v>
                      </c:pt>
                      <c:pt idx="2621">
                        <c:v>262200000</c:v>
                      </c:pt>
                      <c:pt idx="2622">
                        <c:v>262300000</c:v>
                      </c:pt>
                      <c:pt idx="2623">
                        <c:v>262400000</c:v>
                      </c:pt>
                      <c:pt idx="2624">
                        <c:v>262500000</c:v>
                      </c:pt>
                      <c:pt idx="2625">
                        <c:v>262600000</c:v>
                      </c:pt>
                      <c:pt idx="2626">
                        <c:v>262700000</c:v>
                      </c:pt>
                      <c:pt idx="2627">
                        <c:v>262800000</c:v>
                      </c:pt>
                      <c:pt idx="2628">
                        <c:v>262900000</c:v>
                      </c:pt>
                      <c:pt idx="2629">
                        <c:v>263000000</c:v>
                      </c:pt>
                      <c:pt idx="2630">
                        <c:v>263100000</c:v>
                      </c:pt>
                      <c:pt idx="2631">
                        <c:v>263200000</c:v>
                      </c:pt>
                      <c:pt idx="2632">
                        <c:v>263300000</c:v>
                      </c:pt>
                      <c:pt idx="2633">
                        <c:v>263400000</c:v>
                      </c:pt>
                      <c:pt idx="2634">
                        <c:v>263500000</c:v>
                      </c:pt>
                      <c:pt idx="2635">
                        <c:v>263600000</c:v>
                      </c:pt>
                      <c:pt idx="2636">
                        <c:v>263700000</c:v>
                      </c:pt>
                      <c:pt idx="2637">
                        <c:v>263800000</c:v>
                      </c:pt>
                      <c:pt idx="2638">
                        <c:v>263900000</c:v>
                      </c:pt>
                      <c:pt idx="2639">
                        <c:v>264000000</c:v>
                      </c:pt>
                      <c:pt idx="2640">
                        <c:v>264100000</c:v>
                      </c:pt>
                      <c:pt idx="2641">
                        <c:v>264200000</c:v>
                      </c:pt>
                      <c:pt idx="2642">
                        <c:v>264300000</c:v>
                      </c:pt>
                      <c:pt idx="2643">
                        <c:v>264400000</c:v>
                      </c:pt>
                      <c:pt idx="2644">
                        <c:v>264500000</c:v>
                      </c:pt>
                      <c:pt idx="2645">
                        <c:v>264600000</c:v>
                      </c:pt>
                      <c:pt idx="2646">
                        <c:v>264700000</c:v>
                      </c:pt>
                      <c:pt idx="2647">
                        <c:v>264800000</c:v>
                      </c:pt>
                      <c:pt idx="2648">
                        <c:v>264900000</c:v>
                      </c:pt>
                      <c:pt idx="2649">
                        <c:v>265000000</c:v>
                      </c:pt>
                      <c:pt idx="2650">
                        <c:v>265100000</c:v>
                      </c:pt>
                      <c:pt idx="2651">
                        <c:v>265200000</c:v>
                      </c:pt>
                      <c:pt idx="2652">
                        <c:v>265300000</c:v>
                      </c:pt>
                      <c:pt idx="2653">
                        <c:v>265400000</c:v>
                      </c:pt>
                      <c:pt idx="2654">
                        <c:v>265500000</c:v>
                      </c:pt>
                      <c:pt idx="2655">
                        <c:v>265600000</c:v>
                      </c:pt>
                      <c:pt idx="2656">
                        <c:v>265700000</c:v>
                      </c:pt>
                      <c:pt idx="2657">
                        <c:v>265800000</c:v>
                      </c:pt>
                      <c:pt idx="2658">
                        <c:v>265900000</c:v>
                      </c:pt>
                      <c:pt idx="2659">
                        <c:v>266000000</c:v>
                      </c:pt>
                      <c:pt idx="2660">
                        <c:v>266100000</c:v>
                      </c:pt>
                      <c:pt idx="2661">
                        <c:v>266200000</c:v>
                      </c:pt>
                      <c:pt idx="2662">
                        <c:v>266300000</c:v>
                      </c:pt>
                      <c:pt idx="2663">
                        <c:v>266400000</c:v>
                      </c:pt>
                      <c:pt idx="2664">
                        <c:v>266500000</c:v>
                      </c:pt>
                      <c:pt idx="2665">
                        <c:v>266600000</c:v>
                      </c:pt>
                      <c:pt idx="2666">
                        <c:v>266700000</c:v>
                      </c:pt>
                      <c:pt idx="2667">
                        <c:v>266800000</c:v>
                      </c:pt>
                      <c:pt idx="2668">
                        <c:v>266900000</c:v>
                      </c:pt>
                      <c:pt idx="2669">
                        <c:v>267000000</c:v>
                      </c:pt>
                      <c:pt idx="2670">
                        <c:v>267100000</c:v>
                      </c:pt>
                      <c:pt idx="2671">
                        <c:v>267200000</c:v>
                      </c:pt>
                      <c:pt idx="2672">
                        <c:v>267300000</c:v>
                      </c:pt>
                      <c:pt idx="2673">
                        <c:v>267400000</c:v>
                      </c:pt>
                      <c:pt idx="2674">
                        <c:v>267500000</c:v>
                      </c:pt>
                      <c:pt idx="2675">
                        <c:v>267600000</c:v>
                      </c:pt>
                      <c:pt idx="2676">
                        <c:v>267700000</c:v>
                      </c:pt>
                      <c:pt idx="2677">
                        <c:v>267800000</c:v>
                      </c:pt>
                      <c:pt idx="2678">
                        <c:v>267900000</c:v>
                      </c:pt>
                      <c:pt idx="2679">
                        <c:v>268000000</c:v>
                      </c:pt>
                      <c:pt idx="2680">
                        <c:v>268100000</c:v>
                      </c:pt>
                      <c:pt idx="2681">
                        <c:v>268200000</c:v>
                      </c:pt>
                      <c:pt idx="2682">
                        <c:v>268300000</c:v>
                      </c:pt>
                      <c:pt idx="2683">
                        <c:v>268400000</c:v>
                      </c:pt>
                      <c:pt idx="2684">
                        <c:v>268500000</c:v>
                      </c:pt>
                      <c:pt idx="2685">
                        <c:v>268600000</c:v>
                      </c:pt>
                      <c:pt idx="2686">
                        <c:v>268700000</c:v>
                      </c:pt>
                      <c:pt idx="2687">
                        <c:v>268800000</c:v>
                      </c:pt>
                      <c:pt idx="2688">
                        <c:v>268900000</c:v>
                      </c:pt>
                      <c:pt idx="2689">
                        <c:v>269000000</c:v>
                      </c:pt>
                      <c:pt idx="2690">
                        <c:v>269100000</c:v>
                      </c:pt>
                      <c:pt idx="2691">
                        <c:v>269200000</c:v>
                      </c:pt>
                      <c:pt idx="2692">
                        <c:v>269300000</c:v>
                      </c:pt>
                      <c:pt idx="2693">
                        <c:v>269400000</c:v>
                      </c:pt>
                      <c:pt idx="2694">
                        <c:v>269500000</c:v>
                      </c:pt>
                      <c:pt idx="2695">
                        <c:v>269600000</c:v>
                      </c:pt>
                      <c:pt idx="2696">
                        <c:v>269700000</c:v>
                      </c:pt>
                      <c:pt idx="2697">
                        <c:v>269800000</c:v>
                      </c:pt>
                      <c:pt idx="2698">
                        <c:v>269900000</c:v>
                      </c:pt>
                      <c:pt idx="2699">
                        <c:v>270000000</c:v>
                      </c:pt>
                      <c:pt idx="2700">
                        <c:v>270100000</c:v>
                      </c:pt>
                      <c:pt idx="2701">
                        <c:v>270200000</c:v>
                      </c:pt>
                      <c:pt idx="2702">
                        <c:v>270300000</c:v>
                      </c:pt>
                      <c:pt idx="2703">
                        <c:v>270400000</c:v>
                      </c:pt>
                      <c:pt idx="2704">
                        <c:v>270500000</c:v>
                      </c:pt>
                      <c:pt idx="2705">
                        <c:v>270600000</c:v>
                      </c:pt>
                      <c:pt idx="2706">
                        <c:v>270700000</c:v>
                      </c:pt>
                      <c:pt idx="2707">
                        <c:v>270800000</c:v>
                      </c:pt>
                      <c:pt idx="2708">
                        <c:v>270900000</c:v>
                      </c:pt>
                      <c:pt idx="2709">
                        <c:v>271000000</c:v>
                      </c:pt>
                      <c:pt idx="2710">
                        <c:v>271100000</c:v>
                      </c:pt>
                      <c:pt idx="2711">
                        <c:v>271200000</c:v>
                      </c:pt>
                      <c:pt idx="2712">
                        <c:v>271300000</c:v>
                      </c:pt>
                      <c:pt idx="2713">
                        <c:v>271400000</c:v>
                      </c:pt>
                      <c:pt idx="2714">
                        <c:v>271500000</c:v>
                      </c:pt>
                      <c:pt idx="2715">
                        <c:v>271600000</c:v>
                      </c:pt>
                      <c:pt idx="2716">
                        <c:v>271700000</c:v>
                      </c:pt>
                      <c:pt idx="2717">
                        <c:v>271800000</c:v>
                      </c:pt>
                      <c:pt idx="2718">
                        <c:v>271900000</c:v>
                      </c:pt>
                      <c:pt idx="2719">
                        <c:v>272000000</c:v>
                      </c:pt>
                      <c:pt idx="2720">
                        <c:v>272100000</c:v>
                      </c:pt>
                      <c:pt idx="2721">
                        <c:v>272200000</c:v>
                      </c:pt>
                      <c:pt idx="2722">
                        <c:v>272300000</c:v>
                      </c:pt>
                      <c:pt idx="2723">
                        <c:v>272400000</c:v>
                      </c:pt>
                      <c:pt idx="2724">
                        <c:v>272500000</c:v>
                      </c:pt>
                      <c:pt idx="2725">
                        <c:v>272600000</c:v>
                      </c:pt>
                      <c:pt idx="2726">
                        <c:v>272700000</c:v>
                      </c:pt>
                      <c:pt idx="2727">
                        <c:v>272800000</c:v>
                      </c:pt>
                      <c:pt idx="2728">
                        <c:v>272900000</c:v>
                      </c:pt>
                      <c:pt idx="2729">
                        <c:v>273000000</c:v>
                      </c:pt>
                      <c:pt idx="2730">
                        <c:v>273100000</c:v>
                      </c:pt>
                      <c:pt idx="2731">
                        <c:v>273200000</c:v>
                      </c:pt>
                      <c:pt idx="2732">
                        <c:v>273300000</c:v>
                      </c:pt>
                      <c:pt idx="2733">
                        <c:v>273400000</c:v>
                      </c:pt>
                      <c:pt idx="2734">
                        <c:v>273500000</c:v>
                      </c:pt>
                      <c:pt idx="2735">
                        <c:v>273600000</c:v>
                      </c:pt>
                      <c:pt idx="2736">
                        <c:v>273700000</c:v>
                      </c:pt>
                      <c:pt idx="2737">
                        <c:v>273800000</c:v>
                      </c:pt>
                      <c:pt idx="2738">
                        <c:v>273900000</c:v>
                      </c:pt>
                      <c:pt idx="2739">
                        <c:v>274000000</c:v>
                      </c:pt>
                      <c:pt idx="2740">
                        <c:v>274100000</c:v>
                      </c:pt>
                      <c:pt idx="2741">
                        <c:v>274200000</c:v>
                      </c:pt>
                      <c:pt idx="2742">
                        <c:v>274300000</c:v>
                      </c:pt>
                      <c:pt idx="2743">
                        <c:v>274400000</c:v>
                      </c:pt>
                      <c:pt idx="2744">
                        <c:v>274500000</c:v>
                      </c:pt>
                      <c:pt idx="2745">
                        <c:v>274600000</c:v>
                      </c:pt>
                      <c:pt idx="2746">
                        <c:v>274700000</c:v>
                      </c:pt>
                      <c:pt idx="2747">
                        <c:v>274800000</c:v>
                      </c:pt>
                      <c:pt idx="2748">
                        <c:v>274900000</c:v>
                      </c:pt>
                      <c:pt idx="2749">
                        <c:v>275000000</c:v>
                      </c:pt>
                      <c:pt idx="2750">
                        <c:v>275100000</c:v>
                      </c:pt>
                      <c:pt idx="2751">
                        <c:v>275200000</c:v>
                      </c:pt>
                      <c:pt idx="2752">
                        <c:v>275300000</c:v>
                      </c:pt>
                      <c:pt idx="2753">
                        <c:v>275400000</c:v>
                      </c:pt>
                      <c:pt idx="2754">
                        <c:v>275500000</c:v>
                      </c:pt>
                      <c:pt idx="2755">
                        <c:v>275600000</c:v>
                      </c:pt>
                      <c:pt idx="2756">
                        <c:v>275700000</c:v>
                      </c:pt>
                      <c:pt idx="2757">
                        <c:v>275800000</c:v>
                      </c:pt>
                      <c:pt idx="2758">
                        <c:v>275900000</c:v>
                      </c:pt>
                      <c:pt idx="2759">
                        <c:v>276000000</c:v>
                      </c:pt>
                      <c:pt idx="2760">
                        <c:v>276100000</c:v>
                      </c:pt>
                      <c:pt idx="2761">
                        <c:v>276200000</c:v>
                      </c:pt>
                      <c:pt idx="2762">
                        <c:v>276300000</c:v>
                      </c:pt>
                      <c:pt idx="2763">
                        <c:v>276400000</c:v>
                      </c:pt>
                      <c:pt idx="2764">
                        <c:v>276500000</c:v>
                      </c:pt>
                      <c:pt idx="2765">
                        <c:v>276600000</c:v>
                      </c:pt>
                      <c:pt idx="2766">
                        <c:v>276700000</c:v>
                      </c:pt>
                      <c:pt idx="2767">
                        <c:v>276800000</c:v>
                      </c:pt>
                      <c:pt idx="2768">
                        <c:v>276900000</c:v>
                      </c:pt>
                      <c:pt idx="2769">
                        <c:v>277000000</c:v>
                      </c:pt>
                      <c:pt idx="2770">
                        <c:v>277100000</c:v>
                      </c:pt>
                      <c:pt idx="2771">
                        <c:v>277200000</c:v>
                      </c:pt>
                      <c:pt idx="2772">
                        <c:v>277300000</c:v>
                      </c:pt>
                      <c:pt idx="2773">
                        <c:v>277400000</c:v>
                      </c:pt>
                      <c:pt idx="2774">
                        <c:v>277500000</c:v>
                      </c:pt>
                      <c:pt idx="2775">
                        <c:v>277600000</c:v>
                      </c:pt>
                      <c:pt idx="2776">
                        <c:v>277700000</c:v>
                      </c:pt>
                      <c:pt idx="2777">
                        <c:v>277800000</c:v>
                      </c:pt>
                      <c:pt idx="2778">
                        <c:v>277900000</c:v>
                      </c:pt>
                      <c:pt idx="2779">
                        <c:v>278000000</c:v>
                      </c:pt>
                      <c:pt idx="2780">
                        <c:v>278100000</c:v>
                      </c:pt>
                      <c:pt idx="2781">
                        <c:v>278200000</c:v>
                      </c:pt>
                      <c:pt idx="2782">
                        <c:v>278300000</c:v>
                      </c:pt>
                      <c:pt idx="2783">
                        <c:v>278400000</c:v>
                      </c:pt>
                      <c:pt idx="2784">
                        <c:v>278500000</c:v>
                      </c:pt>
                      <c:pt idx="2785">
                        <c:v>278600000</c:v>
                      </c:pt>
                      <c:pt idx="2786">
                        <c:v>278700000</c:v>
                      </c:pt>
                      <c:pt idx="2787">
                        <c:v>278800000</c:v>
                      </c:pt>
                      <c:pt idx="2788">
                        <c:v>278900000</c:v>
                      </c:pt>
                      <c:pt idx="2789">
                        <c:v>279000000</c:v>
                      </c:pt>
                      <c:pt idx="2790">
                        <c:v>279100000</c:v>
                      </c:pt>
                      <c:pt idx="2791">
                        <c:v>279200000</c:v>
                      </c:pt>
                      <c:pt idx="2792">
                        <c:v>279300000</c:v>
                      </c:pt>
                      <c:pt idx="2793">
                        <c:v>279400000</c:v>
                      </c:pt>
                      <c:pt idx="2794">
                        <c:v>279500000</c:v>
                      </c:pt>
                      <c:pt idx="2795">
                        <c:v>279600000</c:v>
                      </c:pt>
                      <c:pt idx="2796">
                        <c:v>279700000</c:v>
                      </c:pt>
                      <c:pt idx="2797">
                        <c:v>279800000</c:v>
                      </c:pt>
                      <c:pt idx="2798">
                        <c:v>279900000</c:v>
                      </c:pt>
                      <c:pt idx="2799">
                        <c:v>280000000</c:v>
                      </c:pt>
                      <c:pt idx="2800">
                        <c:v>280100000</c:v>
                      </c:pt>
                      <c:pt idx="2801">
                        <c:v>280200000</c:v>
                      </c:pt>
                      <c:pt idx="2802">
                        <c:v>280300000</c:v>
                      </c:pt>
                      <c:pt idx="2803">
                        <c:v>280400000</c:v>
                      </c:pt>
                      <c:pt idx="2804">
                        <c:v>280500000</c:v>
                      </c:pt>
                      <c:pt idx="2805">
                        <c:v>280600000</c:v>
                      </c:pt>
                      <c:pt idx="2806">
                        <c:v>280700000</c:v>
                      </c:pt>
                      <c:pt idx="2807">
                        <c:v>280800000</c:v>
                      </c:pt>
                      <c:pt idx="2808">
                        <c:v>280900000</c:v>
                      </c:pt>
                      <c:pt idx="2809">
                        <c:v>281000000</c:v>
                      </c:pt>
                      <c:pt idx="2810">
                        <c:v>281100000</c:v>
                      </c:pt>
                      <c:pt idx="2811">
                        <c:v>281200000</c:v>
                      </c:pt>
                      <c:pt idx="2812">
                        <c:v>281300000</c:v>
                      </c:pt>
                      <c:pt idx="2813">
                        <c:v>281400000</c:v>
                      </c:pt>
                      <c:pt idx="2814">
                        <c:v>281500000</c:v>
                      </c:pt>
                      <c:pt idx="2815">
                        <c:v>281600000</c:v>
                      </c:pt>
                      <c:pt idx="2816">
                        <c:v>281700000</c:v>
                      </c:pt>
                      <c:pt idx="2817">
                        <c:v>281800000</c:v>
                      </c:pt>
                      <c:pt idx="2818">
                        <c:v>281900000</c:v>
                      </c:pt>
                      <c:pt idx="2819">
                        <c:v>282000000</c:v>
                      </c:pt>
                      <c:pt idx="2820">
                        <c:v>282100000</c:v>
                      </c:pt>
                      <c:pt idx="2821">
                        <c:v>282200000</c:v>
                      </c:pt>
                      <c:pt idx="2822">
                        <c:v>282300000</c:v>
                      </c:pt>
                      <c:pt idx="2823">
                        <c:v>282400000</c:v>
                      </c:pt>
                      <c:pt idx="2824">
                        <c:v>282500000</c:v>
                      </c:pt>
                      <c:pt idx="2825">
                        <c:v>282600000</c:v>
                      </c:pt>
                      <c:pt idx="2826">
                        <c:v>282700000</c:v>
                      </c:pt>
                      <c:pt idx="2827">
                        <c:v>282800000</c:v>
                      </c:pt>
                      <c:pt idx="2828">
                        <c:v>282900000</c:v>
                      </c:pt>
                      <c:pt idx="2829">
                        <c:v>283000000</c:v>
                      </c:pt>
                      <c:pt idx="2830">
                        <c:v>283100000</c:v>
                      </c:pt>
                      <c:pt idx="2831">
                        <c:v>283200000</c:v>
                      </c:pt>
                      <c:pt idx="2832">
                        <c:v>283300000</c:v>
                      </c:pt>
                      <c:pt idx="2833">
                        <c:v>283400000</c:v>
                      </c:pt>
                      <c:pt idx="2834">
                        <c:v>283500000</c:v>
                      </c:pt>
                      <c:pt idx="2835">
                        <c:v>283600000</c:v>
                      </c:pt>
                      <c:pt idx="2836">
                        <c:v>283700000</c:v>
                      </c:pt>
                      <c:pt idx="2837">
                        <c:v>283800000</c:v>
                      </c:pt>
                      <c:pt idx="2838">
                        <c:v>283900000</c:v>
                      </c:pt>
                      <c:pt idx="2839">
                        <c:v>284000000</c:v>
                      </c:pt>
                      <c:pt idx="2840">
                        <c:v>284100000</c:v>
                      </c:pt>
                      <c:pt idx="2841">
                        <c:v>284200000</c:v>
                      </c:pt>
                      <c:pt idx="2842">
                        <c:v>284300000</c:v>
                      </c:pt>
                      <c:pt idx="2843">
                        <c:v>284400000</c:v>
                      </c:pt>
                      <c:pt idx="2844">
                        <c:v>284500000</c:v>
                      </c:pt>
                      <c:pt idx="2845">
                        <c:v>284600000</c:v>
                      </c:pt>
                      <c:pt idx="2846">
                        <c:v>284700000</c:v>
                      </c:pt>
                      <c:pt idx="2847">
                        <c:v>284800000</c:v>
                      </c:pt>
                      <c:pt idx="2848">
                        <c:v>284900000</c:v>
                      </c:pt>
                      <c:pt idx="2849">
                        <c:v>285000000</c:v>
                      </c:pt>
                      <c:pt idx="2850">
                        <c:v>285100000</c:v>
                      </c:pt>
                      <c:pt idx="2851">
                        <c:v>285200000</c:v>
                      </c:pt>
                      <c:pt idx="2852">
                        <c:v>285300000</c:v>
                      </c:pt>
                      <c:pt idx="2853">
                        <c:v>285400000</c:v>
                      </c:pt>
                      <c:pt idx="2854">
                        <c:v>285500000</c:v>
                      </c:pt>
                      <c:pt idx="2855">
                        <c:v>285600000</c:v>
                      </c:pt>
                      <c:pt idx="2856">
                        <c:v>285700000</c:v>
                      </c:pt>
                      <c:pt idx="2857">
                        <c:v>285800000</c:v>
                      </c:pt>
                      <c:pt idx="2858">
                        <c:v>285900000</c:v>
                      </c:pt>
                      <c:pt idx="2859">
                        <c:v>286000000</c:v>
                      </c:pt>
                      <c:pt idx="2860">
                        <c:v>286100000</c:v>
                      </c:pt>
                      <c:pt idx="2861">
                        <c:v>286200000</c:v>
                      </c:pt>
                      <c:pt idx="2862">
                        <c:v>286300000</c:v>
                      </c:pt>
                      <c:pt idx="2863">
                        <c:v>286400000</c:v>
                      </c:pt>
                      <c:pt idx="2864">
                        <c:v>286500000</c:v>
                      </c:pt>
                      <c:pt idx="2865">
                        <c:v>286600000</c:v>
                      </c:pt>
                      <c:pt idx="2866">
                        <c:v>286700000</c:v>
                      </c:pt>
                      <c:pt idx="2867">
                        <c:v>286800000</c:v>
                      </c:pt>
                      <c:pt idx="2868">
                        <c:v>286900000</c:v>
                      </c:pt>
                      <c:pt idx="2869">
                        <c:v>287000000</c:v>
                      </c:pt>
                      <c:pt idx="2870">
                        <c:v>287100000</c:v>
                      </c:pt>
                      <c:pt idx="2871">
                        <c:v>287200000</c:v>
                      </c:pt>
                      <c:pt idx="2872">
                        <c:v>287300000</c:v>
                      </c:pt>
                      <c:pt idx="2873">
                        <c:v>287400000</c:v>
                      </c:pt>
                      <c:pt idx="2874">
                        <c:v>287500000</c:v>
                      </c:pt>
                      <c:pt idx="2875">
                        <c:v>287600000</c:v>
                      </c:pt>
                      <c:pt idx="2876">
                        <c:v>287700000</c:v>
                      </c:pt>
                      <c:pt idx="2877">
                        <c:v>287800000</c:v>
                      </c:pt>
                      <c:pt idx="2878">
                        <c:v>287900000</c:v>
                      </c:pt>
                      <c:pt idx="2879">
                        <c:v>288000000</c:v>
                      </c:pt>
                      <c:pt idx="2880">
                        <c:v>288100000</c:v>
                      </c:pt>
                      <c:pt idx="2881">
                        <c:v>288200000</c:v>
                      </c:pt>
                      <c:pt idx="2882">
                        <c:v>288300000</c:v>
                      </c:pt>
                      <c:pt idx="2883">
                        <c:v>288400000</c:v>
                      </c:pt>
                      <c:pt idx="2884">
                        <c:v>288500000</c:v>
                      </c:pt>
                      <c:pt idx="2885">
                        <c:v>288600000</c:v>
                      </c:pt>
                      <c:pt idx="2886">
                        <c:v>288700000</c:v>
                      </c:pt>
                      <c:pt idx="2887">
                        <c:v>288800000</c:v>
                      </c:pt>
                      <c:pt idx="2888">
                        <c:v>288900000</c:v>
                      </c:pt>
                      <c:pt idx="2889">
                        <c:v>289000000</c:v>
                      </c:pt>
                      <c:pt idx="2890">
                        <c:v>289100000</c:v>
                      </c:pt>
                      <c:pt idx="2891">
                        <c:v>289200000</c:v>
                      </c:pt>
                      <c:pt idx="2892">
                        <c:v>289300000</c:v>
                      </c:pt>
                      <c:pt idx="2893">
                        <c:v>289400000</c:v>
                      </c:pt>
                      <c:pt idx="2894">
                        <c:v>289500000</c:v>
                      </c:pt>
                      <c:pt idx="2895">
                        <c:v>289600000</c:v>
                      </c:pt>
                      <c:pt idx="2896">
                        <c:v>289700000</c:v>
                      </c:pt>
                      <c:pt idx="2897">
                        <c:v>289800000</c:v>
                      </c:pt>
                      <c:pt idx="2898">
                        <c:v>289900000</c:v>
                      </c:pt>
                      <c:pt idx="2899">
                        <c:v>290000000</c:v>
                      </c:pt>
                      <c:pt idx="2900">
                        <c:v>290100000</c:v>
                      </c:pt>
                      <c:pt idx="2901">
                        <c:v>290200000</c:v>
                      </c:pt>
                      <c:pt idx="2902">
                        <c:v>290300000</c:v>
                      </c:pt>
                      <c:pt idx="2903">
                        <c:v>290400000</c:v>
                      </c:pt>
                      <c:pt idx="2904">
                        <c:v>290500000</c:v>
                      </c:pt>
                      <c:pt idx="2905">
                        <c:v>290600000</c:v>
                      </c:pt>
                      <c:pt idx="2906">
                        <c:v>290700000</c:v>
                      </c:pt>
                      <c:pt idx="2907">
                        <c:v>290800000</c:v>
                      </c:pt>
                      <c:pt idx="2908">
                        <c:v>290900000</c:v>
                      </c:pt>
                      <c:pt idx="2909">
                        <c:v>291000000</c:v>
                      </c:pt>
                      <c:pt idx="2910">
                        <c:v>291100000</c:v>
                      </c:pt>
                      <c:pt idx="2911">
                        <c:v>291200000</c:v>
                      </c:pt>
                      <c:pt idx="2912">
                        <c:v>291300000</c:v>
                      </c:pt>
                      <c:pt idx="2913">
                        <c:v>291400000</c:v>
                      </c:pt>
                      <c:pt idx="2914">
                        <c:v>291500000</c:v>
                      </c:pt>
                      <c:pt idx="2915">
                        <c:v>291600000</c:v>
                      </c:pt>
                      <c:pt idx="2916">
                        <c:v>291700000</c:v>
                      </c:pt>
                      <c:pt idx="2917">
                        <c:v>291800000</c:v>
                      </c:pt>
                      <c:pt idx="2918">
                        <c:v>291900000</c:v>
                      </c:pt>
                      <c:pt idx="2919">
                        <c:v>292000000</c:v>
                      </c:pt>
                      <c:pt idx="2920">
                        <c:v>292100000</c:v>
                      </c:pt>
                      <c:pt idx="2921">
                        <c:v>292200000</c:v>
                      </c:pt>
                      <c:pt idx="2922">
                        <c:v>292300000</c:v>
                      </c:pt>
                      <c:pt idx="2923">
                        <c:v>292400000</c:v>
                      </c:pt>
                      <c:pt idx="2924">
                        <c:v>292500000</c:v>
                      </c:pt>
                      <c:pt idx="2925">
                        <c:v>292600000</c:v>
                      </c:pt>
                      <c:pt idx="2926">
                        <c:v>292700000</c:v>
                      </c:pt>
                      <c:pt idx="2927">
                        <c:v>292800000</c:v>
                      </c:pt>
                      <c:pt idx="2928">
                        <c:v>292900000</c:v>
                      </c:pt>
                      <c:pt idx="2929">
                        <c:v>293000000</c:v>
                      </c:pt>
                      <c:pt idx="2930">
                        <c:v>293100000</c:v>
                      </c:pt>
                      <c:pt idx="2931">
                        <c:v>293200000</c:v>
                      </c:pt>
                      <c:pt idx="2932">
                        <c:v>293300000</c:v>
                      </c:pt>
                      <c:pt idx="2933">
                        <c:v>293400000</c:v>
                      </c:pt>
                      <c:pt idx="2934">
                        <c:v>293500000</c:v>
                      </c:pt>
                      <c:pt idx="2935">
                        <c:v>293600000</c:v>
                      </c:pt>
                      <c:pt idx="2936">
                        <c:v>293700000</c:v>
                      </c:pt>
                      <c:pt idx="2937">
                        <c:v>293800000</c:v>
                      </c:pt>
                      <c:pt idx="2938">
                        <c:v>293900000</c:v>
                      </c:pt>
                      <c:pt idx="2939">
                        <c:v>294000000</c:v>
                      </c:pt>
                      <c:pt idx="2940">
                        <c:v>294100000</c:v>
                      </c:pt>
                      <c:pt idx="2941">
                        <c:v>294200000</c:v>
                      </c:pt>
                      <c:pt idx="2942">
                        <c:v>294300000</c:v>
                      </c:pt>
                      <c:pt idx="2943">
                        <c:v>294400000</c:v>
                      </c:pt>
                      <c:pt idx="2944">
                        <c:v>294500000</c:v>
                      </c:pt>
                      <c:pt idx="2945">
                        <c:v>294600000</c:v>
                      </c:pt>
                      <c:pt idx="2946">
                        <c:v>294700000</c:v>
                      </c:pt>
                      <c:pt idx="2947">
                        <c:v>294800000</c:v>
                      </c:pt>
                      <c:pt idx="2948">
                        <c:v>294900000</c:v>
                      </c:pt>
                      <c:pt idx="2949">
                        <c:v>295000000</c:v>
                      </c:pt>
                      <c:pt idx="2950">
                        <c:v>295100000</c:v>
                      </c:pt>
                      <c:pt idx="2951">
                        <c:v>295200000</c:v>
                      </c:pt>
                      <c:pt idx="2952">
                        <c:v>295300000</c:v>
                      </c:pt>
                      <c:pt idx="2953">
                        <c:v>295400000</c:v>
                      </c:pt>
                      <c:pt idx="2954">
                        <c:v>295500000</c:v>
                      </c:pt>
                      <c:pt idx="2955">
                        <c:v>295600000</c:v>
                      </c:pt>
                      <c:pt idx="2956">
                        <c:v>295700000</c:v>
                      </c:pt>
                      <c:pt idx="2957">
                        <c:v>295800000</c:v>
                      </c:pt>
                      <c:pt idx="2958">
                        <c:v>295900000</c:v>
                      </c:pt>
                      <c:pt idx="2959">
                        <c:v>296000000</c:v>
                      </c:pt>
                      <c:pt idx="2960">
                        <c:v>296100000</c:v>
                      </c:pt>
                      <c:pt idx="2961">
                        <c:v>296200000</c:v>
                      </c:pt>
                      <c:pt idx="2962">
                        <c:v>296300000</c:v>
                      </c:pt>
                      <c:pt idx="2963">
                        <c:v>296400000</c:v>
                      </c:pt>
                      <c:pt idx="2964">
                        <c:v>296500000</c:v>
                      </c:pt>
                      <c:pt idx="2965">
                        <c:v>296600000</c:v>
                      </c:pt>
                      <c:pt idx="2966">
                        <c:v>296700000</c:v>
                      </c:pt>
                      <c:pt idx="2967">
                        <c:v>296800000</c:v>
                      </c:pt>
                      <c:pt idx="2968">
                        <c:v>296900000</c:v>
                      </c:pt>
                      <c:pt idx="2969">
                        <c:v>297000000</c:v>
                      </c:pt>
                      <c:pt idx="2970">
                        <c:v>297100000</c:v>
                      </c:pt>
                      <c:pt idx="2971">
                        <c:v>297200000</c:v>
                      </c:pt>
                      <c:pt idx="2972">
                        <c:v>297300000</c:v>
                      </c:pt>
                      <c:pt idx="2973">
                        <c:v>297400000</c:v>
                      </c:pt>
                      <c:pt idx="2974">
                        <c:v>297500000</c:v>
                      </c:pt>
                      <c:pt idx="2975">
                        <c:v>297600000</c:v>
                      </c:pt>
                      <c:pt idx="2976">
                        <c:v>297700000</c:v>
                      </c:pt>
                      <c:pt idx="2977">
                        <c:v>297800000</c:v>
                      </c:pt>
                      <c:pt idx="2978">
                        <c:v>297900000</c:v>
                      </c:pt>
                      <c:pt idx="2979">
                        <c:v>298000000</c:v>
                      </c:pt>
                      <c:pt idx="2980">
                        <c:v>298100000</c:v>
                      </c:pt>
                      <c:pt idx="2981">
                        <c:v>298200000</c:v>
                      </c:pt>
                      <c:pt idx="2982">
                        <c:v>298300000</c:v>
                      </c:pt>
                      <c:pt idx="2983">
                        <c:v>298400000</c:v>
                      </c:pt>
                      <c:pt idx="2984">
                        <c:v>298500000</c:v>
                      </c:pt>
                      <c:pt idx="2985">
                        <c:v>298600000</c:v>
                      </c:pt>
                      <c:pt idx="2986">
                        <c:v>298700000</c:v>
                      </c:pt>
                      <c:pt idx="2987">
                        <c:v>298800000</c:v>
                      </c:pt>
                      <c:pt idx="2988">
                        <c:v>298900000</c:v>
                      </c:pt>
                      <c:pt idx="2989">
                        <c:v>299000000</c:v>
                      </c:pt>
                      <c:pt idx="2990">
                        <c:v>299100000</c:v>
                      </c:pt>
                      <c:pt idx="2991">
                        <c:v>299200000</c:v>
                      </c:pt>
                      <c:pt idx="2992">
                        <c:v>299300000</c:v>
                      </c:pt>
                      <c:pt idx="2993">
                        <c:v>299400000</c:v>
                      </c:pt>
                      <c:pt idx="2994">
                        <c:v>299500000</c:v>
                      </c:pt>
                      <c:pt idx="2995">
                        <c:v>299600000</c:v>
                      </c:pt>
                      <c:pt idx="2996">
                        <c:v>299700000</c:v>
                      </c:pt>
                      <c:pt idx="2997">
                        <c:v>299800000</c:v>
                      </c:pt>
                      <c:pt idx="2998">
                        <c:v>299900000</c:v>
                      </c:pt>
                      <c:pt idx="2999">
                        <c:v>300000000</c:v>
                      </c:pt>
                    </c:numCache>
                  </c:numRef>
                </c:val>
                <c:smooth val="0"/>
                <c:extLst>
                  <c:ext xmlns:c16="http://schemas.microsoft.com/office/drawing/2014/chart" uri="{C3380CC4-5D6E-409C-BE32-E72D297353CC}">
                    <c16:uniqueId val="{00000001-2190-4B24-9664-3E14B9A121C2}"/>
                  </c:ext>
                </c:extLst>
              </c15:ser>
            </c15:filteredLineSeries>
          </c:ext>
        </c:extLst>
      </c:lineChart>
      <c:catAx>
        <c:axId val="82089508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fr-FR"/>
                  <a:t>Taille de la</a:t>
                </a:r>
                <a:r>
                  <a:rPr lang="fr-FR" baseline="0"/>
                  <a:t> chaine</a:t>
                </a:r>
                <a:endParaRPr lang="fr-F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879791120"/>
        <c:crosses val="autoZero"/>
        <c:auto val="1"/>
        <c:lblAlgn val="ctr"/>
        <c:lblOffset val="100"/>
        <c:noMultiLvlLbl val="0"/>
      </c:catAx>
      <c:valAx>
        <c:axId val="8797911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fr-FR"/>
                  <a:t>espace en bits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820895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BC9E0-2949-464C-B6EE-D267075737E8}" type="datetimeFigureOut">
              <a:rPr lang="fr-FR" smtClean="0"/>
              <a:t>25/05/2021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068BA-A1D2-4974-9E5E-79A771BC6EA7}" type="slidenum">
              <a:rPr lang="fr-FR" smtClean="0"/>
              <a:t>‹N°›</a:t>
            </a:fld>
            <a:endParaRPr lang="fr-FR"/>
          </a:p>
        </p:txBody>
      </p:sp>
    </p:spTree>
    <p:extLst>
      <p:ext uri="{BB962C8B-B14F-4D97-AF65-F5344CB8AC3E}">
        <p14:creationId xmlns:p14="http://schemas.microsoft.com/office/powerpoint/2010/main" val="8197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6B068BA-A1D2-4974-9E5E-79A771BC6EA7}" type="slidenum">
              <a:rPr lang="fr-FR" smtClean="0"/>
              <a:t>31</a:t>
            </a:fld>
            <a:endParaRPr lang="fr-FR"/>
          </a:p>
        </p:txBody>
      </p:sp>
    </p:spTree>
    <p:extLst>
      <p:ext uri="{BB962C8B-B14F-4D97-AF65-F5344CB8AC3E}">
        <p14:creationId xmlns:p14="http://schemas.microsoft.com/office/powerpoint/2010/main" val="421801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A32BB71-F850-45AB-8805-CAAAEF9F5246}" type="datetimeFigureOut">
              <a:rPr lang="fr-FR" smtClean="0"/>
              <a:t>25/05/2021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158560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32BB71-F850-45AB-8805-CAAAEF9F5246}" type="datetimeFigureOut">
              <a:rPr lang="fr-FR" smtClean="0"/>
              <a:t>25/05/2021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161879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32BB71-F850-45AB-8805-CAAAEF9F5246}" type="datetimeFigureOut">
              <a:rPr lang="fr-FR" smtClean="0"/>
              <a:t>25/05/2021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62FF49-0783-4BAC-9DC3-EF58BB98C1E4}"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0394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A32BB71-F850-45AB-8805-CAAAEF9F5246}" type="datetimeFigureOut">
              <a:rPr lang="fr-FR" smtClean="0"/>
              <a:t>25/05/2021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1326445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A32BB71-F850-45AB-8805-CAAAEF9F5246}" type="datetimeFigureOut">
              <a:rPr lang="fr-FR" smtClean="0"/>
              <a:t>25/05/2021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62FF49-0783-4BAC-9DC3-EF58BB98C1E4}"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296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A32BB71-F850-45AB-8805-CAAAEF9F5246}" type="datetimeFigureOut">
              <a:rPr lang="fr-FR" smtClean="0"/>
              <a:t>25/05/2021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1928661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32BB71-F850-45AB-8805-CAAAEF9F5246}" type="datetimeFigureOut">
              <a:rPr lang="fr-FR" smtClean="0"/>
              <a:t>25/05/2021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413338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32BB71-F850-45AB-8805-CAAAEF9F5246}" type="datetimeFigureOut">
              <a:rPr lang="fr-FR" smtClean="0"/>
              <a:t>25/05/2021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6988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32BB71-F850-45AB-8805-CAAAEF9F5246}" type="datetimeFigureOut">
              <a:rPr lang="fr-FR" smtClean="0"/>
              <a:t>25/05/2021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271498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32BB71-F850-45AB-8805-CAAAEF9F5246}" type="datetimeFigureOut">
              <a:rPr lang="fr-FR" smtClean="0"/>
              <a:t>25/05/2021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360953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A32BB71-F850-45AB-8805-CAAAEF9F5246}" type="datetimeFigureOut">
              <a:rPr lang="fr-FR" smtClean="0"/>
              <a:t>25/05/2021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15668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A32BB71-F850-45AB-8805-CAAAEF9F5246}" type="datetimeFigureOut">
              <a:rPr lang="fr-FR" smtClean="0"/>
              <a:t>25/05/2021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199048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A32BB71-F850-45AB-8805-CAAAEF9F5246}" type="datetimeFigureOut">
              <a:rPr lang="fr-FR" smtClean="0"/>
              <a:t>25/05/2021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294465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2BB71-F850-45AB-8805-CAAAEF9F5246}" type="datetimeFigureOut">
              <a:rPr lang="fr-FR" smtClean="0"/>
              <a:t>25/05/2021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114380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32BB71-F850-45AB-8805-CAAAEF9F5246}" type="datetimeFigureOut">
              <a:rPr lang="fr-FR" smtClean="0"/>
              <a:t>25/05/2021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409090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32BB71-F850-45AB-8805-CAAAEF9F5246}" type="datetimeFigureOut">
              <a:rPr lang="fr-FR" smtClean="0"/>
              <a:t>25/05/2021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62FF49-0783-4BAC-9DC3-EF58BB98C1E4}" type="slidenum">
              <a:rPr lang="fr-FR" smtClean="0"/>
              <a:t>‹N°›</a:t>
            </a:fld>
            <a:endParaRPr lang="fr-FR"/>
          </a:p>
        </p:txBody>
      </p:sp>
    </p:spTree>
    <p:extLst>
      <p:ext uri="{BB962C8B-B14F-4D97-AF65-F5344CB8AC3E}">
        <p14:creationId xmlns:p14="http://schemas.microsoft.com/office/powerpoint/2010/main" val="224516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32BB71-F850-45AB-8805-CAAAEF9F5246}" type="datetimeFigureOut">
              <a:rPr lang="fr-FR" smtClean="0"/>
              <a:t>25/05/2021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62FF49-0783-4BAC-9DC3-EF58BB98C1E4}" type="slidenum">
              <a:rPr lang="fr-FR" smtClean="0"/>
              <a:t>‹N°›</a:t>
            </a:fld>
            <a:endParaRPr lang="fr-FR"/>
          </a:p>
        </p:txBody>
      </p:sp>
    </p:spTree>
    <p:extLst>
      <p:ext uri="{BB962C8B-B14F-4D97-AF65-F5344CB8AC3E}">
        <p14:creationId xmlns:p14="http://schemas.microsoft.com/office/powerpoint/2010/main" val="15854940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EF1AC42-C382-4343-9924-4790B346D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5C3640C-42C4-4034-B16B-107A48F678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6" name="Freeform 11">
              <a:extLst>
                <a:ext uri="{FF2B5EF4-FFF2-40B4-BE49-F238E27FC236}">
                  <a16:creationId xmlns:a16="http://schemas.microsoft.com/office/drawing/2014/main" id="{1AD94B94-D1F1-45F3-8AD7-DB3AAC943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 name="Freeform 12">
              <a:extLst>
                <a:ext uri="{FF2B5EF4-FFF2-40B4-BE49-F238E27FC236}">
                  <a16:creationId xmlns:a16="http://schemas.microsoft.com/office/drawing/2014/main" id="{71E305DE-6CBF-4D84-90C8-FE6E69E84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8" name="Freeform 13">
              <a:extLst>
                <a:ext uri="{FF2B5EF4-FFF2-40B4-BE49-F238E27FC236}">
                  <a16:creationId xmlns:a16="http://schemas.microsoft.com/office/drawing/2014/main" id="{0293232F-9E99-4F2C-8310-46F07B656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 name="Freeform 14">
              <a:extLst>
                <a:ext uri="{FF2B5EF4-FFF2-40B4-BE49-F238E27FC236}">
                  <a16:creationId xmlns:a16="http://schemas.microsoft.com/office/drawing/2014/main" id="{31B5FCB2-4163-4E25-8D49-6C717174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 name="Freeform 15">
              <a:extLst>
                <a:ext uri="{FF2B5EF4-FFF2-40B4-BE49-F238E27FC236}">
                  <a16:creationId xmlns:a16="http://schemas.microsoft.com/office/drawing/2014/main" id="{EEC7BFB7-D9D8-47EB-98B0-EE4606906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 name="Freeform 16">
              <a:extLst>
                <a:ext uri="{FF2B5EF4-FFF2-40B4-BE49-F238E27FC236}">
                  <a16:creationId xmlns:a16="http://schemas.microsoft.com/office/drawing/2014/main" id="{145A44D0-D678-470A-83D0-9A2F4AA3B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2" name="Freeform 17">
              <a:extLst>
                <a:ext uri="{FF2B5EF4-FFF2-40B4-BE49-F238E27FC236}">
                  <a16:creationId xmlns:a16="http://schemas.microsoft.com/office/drawing/2014/main" id="{97BE648C-BC8E-46C8-8A11-70F6F2E1B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3" name="Freeform 18">
              <a:extLst>
                <a:ext uri="{FF2B5EF4-FFF2-40B4-BE49-F238E27FC236}">
                  <a16:creationId xmlns:a16="http://schemas.microsoft.com/office/drawing/2014/main" id="{C385F3B2-2AF2-4F3F-ABA5-408CFE81B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4" name="Freeform 19">
              <a:extLst>
                <a:ext uri="{FF2B5EF4-FFF2-40B4-BE49-F238E27FC236}">
                  <a16:creationId xmlns:a16="http://schemas.microsoft.com/office/drawing/2014/main" id="{E943B5A5-4422-4100-9BC1-9C96824A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5" name="Freeform 20">
              <a:extLst>
                <a:ext uri="{FF2B5EF4-FFF2-40B4-BE49-F238E27FC236}">
                  <a16:creationId xmlns:a16="http://schemas.microsoft.com/office/drawing/2014/main" id="{3691DA2B-1891-40FF-AFCC-E88316161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6" name="Freeform 21">
              <a:extLst>
                <a:ext uri="{FF2B5EF4-FFF2-40B4-BE49-F238E27FC236}">
                  <a16:creationId xmlns:a16="http://schemas.microsoft.com/office/drawing/2014/main" id="{F43ADE5C-1EBF-483C-AD66-4A6AA161F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7" name="Freeform 22">
              <a:extLst>
                <a:ext uri="{FF2B5EF4-FFF2-40B4-BE49-F238E27FC236}">
                  <a16:creationId xmlns:a16="http://schemas.microsoft.com/office/drawing/2014/main" id="{0354F6C2-DDC4-459B-A0E3-DDE5D0A0A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9" name="Group 28">
            <a:extLst>
              <a:ext uri="{FF2B5EF4-FFF2-40B4-BE49-F238E27FC236}">
                <a16:creationId xmlns:a16="http://schemas.microsoft.com/office/drawing/2014/main" id="{CB45CAED-0133-4D99-99F1-2AB6EE77B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0" name="Freeform 27">
              <a:extLst>
                <a:ext uri="{FF2B5EF4-FFF2-40B4-BE49-F238E27FC236}">
                  <a16:creationId xmlns:a16="http://schemas.microsoft.com/office/drawing/2014/main" id="{B0D05DA5-278A-4442-94AF-D1E3F2961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1" name="Freeform 28">
              <a:extLst>
                <a:ext uri="{FF2B5EF4-FFF2-40B4-BE49-F238E27FC236}">
                  <a16:creationId xmlns:a16="http://schemas.microsoft.com/office/drawing/2014/main" id="{D4FB32C2-B59B-4A0C-86A0-9D19859C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2" name="Freeform 29">
              <a:extLst>
                <a:ext uri="{FF2B5EF4-FFF2-40B4-BE49-F238E27FC236}">
                  <a16:creationId xmlns:a16="http://schemas.microsoft.com/office/drawing/2014/main" id="{3341F2FB-2DFE-4F47-9E1F-7502BB7C5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3" name="Freeform 30">
              <a:extLst>
                <a:ext uri="{FF2B5EF4-FFF2-40B4-BE49-F238E27FC236}">
                  <a16:creationId xmlns:a16="http://schemas.microsoft.com/office/drawing/2014/main" id="{A03E0897-F064-44F9-9B00-9C80D875BC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4" name="Freeform 31">
              <a:extLst>
                <a:ext uri="{FF2B5EF4-FFF2-40B4-BE49-F238E27FC236}">
                  <a16:creationId xmlns:a16="http://schemas.microsoft.com/office/drawing/2014/main" id="{F3281880-2D58-48B2-A393-E3CF2D3E1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5" name="Freeform 32">
              <a:extLst>
                <a:ext uri="{FF2B5EF4-FFF2-40B4-BE49-F238E27FC236}">
                  <a16:creationId xmlns:a16="http://schemas.microsoft.com/office/drawing/2014/main" id="{DA48F59A-D555-47F7-AE54-9B5A00990E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6" name="Freeform 33">
              <a:extLst>
                <a:ext uri="{FF2B5EF4-FFF2-40B4-BE49-F238E27FC236}">
                  <a16:creationId xmlns:a16="http://schemas.microsoft.com/office/drawing/2014/main" id="{378629CA-3AEE-4544-8EC1-7FBD93D29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7" name="Freeform 34">
              <a:extLst>
                <a:ext uri="{FF2B5EF4-FFF2-40B4-BE49-F238E27FC236}">
                  <a16:creationId xmlns:a16="http://schemas.microsoft.com/office/drawing/2014/main" id="{49AAA048-58C4-42DA-8FA1-CA4FD26B2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8" name="Freeform 35">
              <a:extLst>
                <a:ext uri="{FF2B5EF4-FFF2-40B4-BE49-F238E27FC236}">
                  <a16:creationId xmlns:a16="http://schemas.microsoft.com/office/drawing/2014/main" id="{DB422A75-6BC5-4A85-B11E-72D0249A5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9" name="Freeform 36">
              <a:extLst>
                <a:ext uri="{FF2B5EF4-FFF2-40B4-BE49-F238E27FC236}">
                  <a16:creationId xmlns:a16="http://schemas.microsoft.com/office/drawing/2014/main" id="{BB8FD0AD-A7E8-4544-B6CC-0E18AAD6D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0" name="Freeform 37">
              <a:extLst>
                <a:ext uri="{FF2B5EF4-FFF2-40B4-BE49-F238E27FC236}">
                  <a16:creationId xmlns:a16="http://schemas.microsoft.com/office/drawing/2014/main" id="{4701B929-85E6-4C18-B16D-A3E8FFA35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1" name="Freeform 38">
              <a:extLst>
                <a:ext uri="{FF2B5EF4-FFF2-40B4-BE49-F238E27FC236}">
                  <a16:creationId xmlns:a16="http://schemas.microsoft.com/office/drawing/2014/main" id="{EBB866E4-1358-4023-AF8F-3AF2AADF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3" name="Rectangle 42">
            <a:extLst>
              <a:ext uri="{FF2B5EF4-FFF2-40B4-BE49-F238E27FC236}">
                <a16:creationId xmlns:a16="http://schemas.microsoft.com/office/drawing/2014/main" id="{F7311CBE-8DD5-466B-9593-91DECC2B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33">
            <a:extLst>
              <a:ext uri="{FF2B5EF4-FFF2-40B4-BE49-F238E27FC236}">
                <a16:creationId xmlns:a16="http://schemas.microsoft.com/office/drawing/2014/main" id="{5579D04F-2C22-4E91-9DF1-519B960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FC7025A1-FC96-474C-A330-D00145488DC1}"/>
              </a:ext>
            </a:extLst>
          </p:cNvPr>
          <p:cNvPicPr>
            <a:picLocks noChangeAspect="1"/>
          </p:cNvPicPr>
          <p:nvPr/>
        </p:nvPicPr>
        <p:blipFill rotWithShape="1">
          <a:blip r:embed="rId2">
            <a:duotone>
              <a:schemeClr val="bg2">
                <a:shade val="45000"/>
                <a:satMod val="135000"/>
              </a:schemeClr>
              <a:prstClr val="white"/>
            </a:duotone>
            <a:alphaModFix amt="40000"/>
          </a:blip>
          <a:srcRect l="10078" r="22452" b="-1"/>
          <a:stretch/>
        </p:blipFill>
        <p:spPr>
          <a:xfrm>
            <a:off x="5433901" y="-5957"/>
            <a:ext cx="6754922" cy="6858000"/>
          </a:xfrm>
          <a:custGeom>
            <a:avLst/>
            <a:gdLst/>
            <a:ahLst/>
            <a:cxnLst/>
            <a:rect l="l" t="t" r="r" b="b"/>
            <a:pathLst>
              <a:path w="6754922" h="6858000">
                <a:moveTo>
                  <a:pt x="0" y="0"/>
                </a:moveTo>
                <a:lnTo>
                  <a:pt x="6754922" y="0"/>
                </a:lnTo>
                <a:lnTo>
                  <a:pt x="6754922" y="6858000"/>
                </a:lnTo>
                <a:lnTo>
                  <a:pt x="2538735" y="6858000"/>
                </a:lnTo>
                <a:lnTo>
                  <a:pt x="2760007" y="6636680"/>
                </a:lnTo>
                <a:cubicBezTo>
                  <a:pt x="4420917" y="4975400"/>
                  <a:pt x="4420917" y="4975400"/>
                  <a:pt x="4420917" y="4975400"/>
                </a:cubicBezTo>
                <a:cubicBezTo>
                  <a:pt x="4572437" y="4823846"/>
                  <a:pt x="4572437" y="4573453"/>
                  <a:pt x="4420917" y="4421899"/>
                </a:cubicBezTo>
                <a:cubicBezTo>
                  <a:pt x="1071002" y="1071240"/>
                  <a:pt x="233523" y="233575"/>
                  <a:pt x="24153" y="24159"/>
                </a:cubicBezTo>
                <a:close/>
              </a:path>
            </a:pathLst>
          </a:custGeom>
          <a:ln>
            <a:noFill/>
          </a:ln>
        </p:spPr>
      </p:pic>
      <p:sp>
        <p:nvSpPr>
          <p:cNvPr id="2" name="Titre 1">
            <a:extLst>
              <a:ext uri="{FF2B5EF4-FFF2-40B4-BE49-F238E27FC236}">
                <a16:creationId xmlns:a16="http://schemas.microsoft.com/office/drawing/2014/main" id="{B975CE6A-F225-4C15-8DDF-440B13EE838D}"/>
              </a:ext>
            </a:extLst>
          </p:cNvPr>
          <p:cNvSpPr>
            <a:spLocks noGrp="1"/>
          </p:cNvSpPr>
          <p:nvPr>
            <p:ph type="ctrTitle"/>
          </p:nvPr>
        </p:nvSpPr>
        <p:spPr>
          <a:xfrm>
            <a:off x="2589213" y="540054"/>
            <a:ext cx="8915399" cy="2262781"/>
          </a:xfrm>
        </p:spPr>
        <p:txBody>
          <a:bodyPr>
            <a:normAutofit/>
          </a:bodyPr>
          <a:lstStyle/>
          <a:p>
            <a:r>
              <a:rPr lang="fr" dirty="0"/>
              <a:t>Projet d'algorithmique du texte</a:t>
            </a:r>
            <a:endParaRPr lang="fr-FR" dirty="0"/>
          </a:p>
        </p:txBody>
      </p:sp>
      <p:sp>
        <p:nvSpPr>
          <p:cNvPr id="3" name="Sous-titre 2">
            <a:extLst>
              <a:ext uri="{FF2B5EF4-FFF2-40B4-BE49-F238E27FC236}">
                <a16:creationId xmlns:a16="http://schemas.microsoft.com/office/drawing/2014/main" id="{876555E9-0AE5-47C3-9618-000F9ED2001A}"/>
              </a:ext>
            </a:extLst>
          </p:cNvPr>
          <p:cNvSpPr>
            <a:spLocks noGrp="1"/>
          </p:cNvSpPr>
          <p:nvPr>
            <p:ph type="subTitle" idx="1"/>
          </p:nvPr>
        </p:nvSpPr>
        <p:spPr>
          <a:xfrm>
            <a:off x="2683020" y="3076364"/>
            <a:ext cx="8915399" cy="1126283"/>
          </a:xfrm>
        </p:spPr>
        <p:txBody>
          <a:bodyPr>
            <a:normAutofit/>
          </a:bodyPr>
          <a:lstStyle/>
          <a:p>
            <a:pPr marL="0" lvl="0" indent="0" algn="ctr" rtl="0">
              <a:spcBef>
                <a:spcPts val="0"/>
              </a:spcBef>
              <a:spcAft>
                <a:spcPts val="600"/>
              </a:spcAft>
              <a:buNone/>
            </a:pPr>
            <a:r>
              <a:rPr lang="en-US" sz="2800" b="1" dirty="0" err="1"/>
              <a:t>Fonction</a:t>
            </a:r>
            <a:r>
              <a:rPr lang="en-US" sz="2800" b="1" dirty="0"/>
              <a:t> Replace() avec KMP</a:t>
            </a:r>
          </a:p>
        </p:txBody>
      </p:sp>
      <p:sp>
        <p:nvSpPr>
          <p:cNvPr id="8" name="Google Shape;55;p13">
            <a:extLst>
              <a:ext uri="{FF2B5EF4-FFF2-40B4-BE49-F238E27FC236}">
                <a16:creationId xmlns:a16="http://schemas.microsoft.com/office/drawing/2014/main" id="{1AE81C0D-CC19-49D3-98C0-490A38E0D76F}"/>
              </a:ext>
            </a:extLst>
          </p:cNvPr>
          <p:cNvSpPr txBox="1">
            <a:spLocks noGrp="1"/>
          </p:cNvSpPr>
          <p:nvPr/>
        </p:nvSpPr>
        <p:spPr>
          <a:xfrm>
            <a:off x="2013004" y="4679823"/>
            <a:ext cx="8222100" cy="195009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lvl="0" indent="0" algn="ctr" rtl="0">
              <a:spcBef>
                <a:spcPts val="0"/>
              </a:spcBef>
              <a:spcAft>
                <a:spcPts val="600"/>
              </a:spcAft>
              <a:buNone/>
            </a:pPr>
            <a:r>
              <a:rPr lang="fr" dirty="0"/>
              <a:t>Martin SANCHEZ</a:t>
            </a:r>
            <a:endParaRPr lang="fr-FR" dirty="0"/>
          </a:p>
          <a:p>
            <a:pPr marL="0" lvl="0" indent="0" algn="ctr" rtl="0">
              <a:spcBef>
                <a:spcPts val="0"/>
              </a:spcBef>
              <a:spcAft>
                <a:spcPts val="600"/>
              </a:spcAft>
              <a:buNone/>
            </a:pPr>
            <a:r>
              <a:rPr lang="fr" dirty="0"/>
              <a:t>Mathis CAPISANO</a:t>
            </a:r>
            <a:endParaRPr lang="fr-FR" dirty="0"/>
          </a:p>
          <a:p>
            <a:pPr marL="0" lvl="0" indent="0" algn="ctr" rtl="0">
              <a:spcBef>
                <a:spcPts val="0"/>
              </a:spcBef>
              <a:spcAft>
                <a:spcPts val="600"/>
              </a:spcAft>
              <a:buNone/>
            </a:pPr>
            <a:r>
              <a:rPr lang="fr" dirty="0"/>
              <a:t>Matthieu TRINQUART</a:t>
            </a:r>
            <a:endParaRPr lang="fr-FR" dirty="0"/>
          </a:p>
        </p:txBody>
      </p:sp>
    </p:spTree>
    <p:extLst>
      <p:ext uri="{BB962C8B-B14F-4D97-AF65-F5344CB8AC3E}">
        <p14:creationId xmlns:p14="http://schemas.microsoft.com/office/powerpoint/2010/main" val="3169124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61;p14">
            <a:extLst>
              <a:ext uri="{FF2B5EF4-FFF2-40B4-BE49-F238E27FC236}">
                <a16:creationId xmlns:a16="http://schemas.microsoft.com/office/drawing/2014/main" id="{7968BFA1-2985-42BC-A440-E50B603ECFC0}"/>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Déroulement de l’algorithme</a:t>
            </a:r>
            <a:endParaRPr sz="3800" b="1" dirty="0">
              <a:latin typeface="Roboto"/>
              <a:ea typeface="Roboto"/>
              <a:cs typeface="Roboto"/>
              <a:sym typeface="Roboto"/>
            </a:endParaRPr>
          </a:p>
        </p:txBody>
      </p:sp>
      <p:sp>
        <p:nvSpPr>
          <p:cNvPr id="2" name="ZoneTexte 1">
            <a:extLst>
              <a:ext uri="{FF2B5EF4-FFF2-40B4-BE49-F238E27FC236}">
                <a16:creationId xmlns:a16="http://schemas.microsoft.com/office/drawing/2014/main" id="{54B813A3-EF0F-4760-9F66-4C5A8FD0E230}"/>
              </a:ext>
            </a:extLst>
          </p:cNvPr>
          <p:cNvSpPr txBox="1"/>
          <p:nvPr/>
        </p:nvSpPr>
        <p:spPr>
          <a:xfrm>
            <a:off x="4971495" y="2081715"/>
            <a:ext cx="7874493" cy="646331"/>
          </a:xfrm>
          <a:prstGeom prst="rect">
            <a:avLst/>
          </a:prstGeom>
          <a:noFill/>
        </p:spPr>
        <p:txBody>
          <a:bodyPr wrap="square" rtlCol="0">
            <a:spAutoFit/>
          </a:bodyPr>
          <a:lstStyle/>
          <a:p>
            <a:r>
              <a:rPr lang="fr-FR" sz="3600" b="1" dirty="0"/>
              <a:t>R    O    N    D    O    U    D    O	   U</a:t>
            </a:r>
          </a:p>
        </p:txBody>
      </p:sp>
      <p:sp>
        <p:nvSpPr>
          <p:cNvPr id="5" name="ZoneTexte 4">
            <a:extLst>
              <a:ext uri="{FF2B5EF4-FFF2-40B4-BE49-F238E27FC236}">
                <a16:creationId xmlns:a16="http://schemas.microsoft.com/office/drawing/2014/main" id="{B32A7706-F32D-4E65-B5B5-AB3821C8B5DC}"/>
              </a:ext>
            </a:extLst>
          </p:cNvPr>
          <p:cNvSpPr txBox="1"/>
          <p:nvPr/>
        </p:nvSpPr>
        <p:spPr>
          <a:xfrm>
            <a:off x="4971494" y="3483624"/>
            <a:ext cx="7874493" cy="646331"/>
          </a:xfrm>
          <a:prstGeom prst="rect">
            <a:avLst/>
          </a:prstGeom>
          <a:noFill/>
        </p:spPr>
        <p:txBody>
          <a:bodyPr wrap="square" rtlCol="0">
            <a:spAutoFit/>
          </a:bodyPr>
          <a:lstStyle/>
          <a:p>
            <a:r>
              <a:rPr lang="fr-FR" sz="3600" b="1" dirty="0"/>
              <a:t>O    U	   D</a:t>
            </a:r>
          </a:p>
        </p:txBody>
      </p:sp>
      <p:cxnSp>
        <p:nvCxnSpPr>
          <p:cNvPr id="6" name="Connecteur droit avec flèche 5">
            <a:extLst>
              <a:ext uri="{FF2B5EF4-FFF2-40B4-BE49-F238E27FC236}">
                <a16:creationId xmlns:a16="http://schemas.microsoft.com/office/drawing/2014/main" id="{E5935956-818F-4813-8B2A-FBB533DC3EB3}"/>
              </a:ext>
            </a:extLst>
          </p:cNvPr>
          <p:cNvCxnSpPr>
            <a:cxnSpLocks/>
          </p:cNvCxnSpPr>
          <p:nvPr/>
        </p:nvCxnSpPr>
        <p:spPr>
          <a:xfrm flipV="1">
            <a:off x="5237286" y="2642879"/>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8" name="Image 7" descr="Une image contenant clipart&#10;&#10;Description générée automatiquement">
            <a:extLst>
              <a:ext uri="{FF2B5EF4-FFF2-40B4-BE49-F238E27FC236}">
                <a16:creationId xmlns:a16="http://schemas.microsoft.com/office/drawing/2014/main" id="{EFED2ADB-DD12-498D-A2F0-14004BCD2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792" y="2920406"/>
            <a:ext cx="370857" cy="370857"/>
          </a:xfrm>
          <a:prstGeom prst="rect">
            <a:avLst/>
          </a:prstGeom>
        </p:spPr>
      </p:pic>
      <p:graphicFrame>
        <p:nvGraphicFramePr>
          <p:cNvPr id="24" name="Tableau 24">
            <a:extLst>
              <a:ext uri="{FF2B5EF4-FFF2-40B4-BE49-F238E27FC236}">
                <a16:creationId xmlns:a16="http://schemas.microsoft.com/office/drawing/2014/main" id="{D3EF3A4F-AE05-42E3-AF2F-5B0664AC5F60}"/>
              </a:ext>
            </a:extLst>
          </p:cNvPr>
          <p:cNvGraphicFramePr>
            <a:graphicFrameLocks noGrp="1"/>
          </p:cNvGraphicFramePr>
          <p:nvPr>
            <p:extLst>
              <p:ext uri="{D42A27DB-BD31-4B8C-83A1-F6EECF244321}">
                <p14:modId xmlns:p14="http://schemas.microsoft.com/office/powerpoint/2010/main" val="2084392532"/>
              </p:ext>
            </p:extLst>
          </p:nvPr>
        </p:nvGraphicFramePr>
        <p:xfrm>
          <a:off x="5137767" y="4554383"/>
          <a:ext cx="5256567" cy="1483360"/>
        </p:xfrm>
        <a:graphic>
          <a:graphicData uri="http://schemas.openxmlformats.org/drawingml/2006/table">
            <a:tbl>
              <a:tblPr firstRow="1" bandRow="1">
                <a:tableStyleId>{D7AC3CCA-C797-4891-BE02-D94E43425B78}</a:tableStyleId>
              </a:tblPr>
              <a:tblGrid>
                <a:gridCol w="1752189">
                  <a:extLst>
                    <a:ext uri="{9D8B030D-6E8A-4147-A177-3AD203B41FA5}">
                      <a16:colId xmlns:a16="http://schemas.microsoft.com/office/drawing/2014/main" val="444350559"/>
                    </a:ext>
                  </a:extLst>
                </a:gridCol>
                <a:gridCol w="1752189">
                  <a:extLst>
                    <a:ext uri="{9D8B030D-6E8A-4147-A177-3AD203B41FA5}">
                      <a16:colId xmlns:a16="http://schemas.microsoft.com/office/drawing/2014/main" val="1086867425"/>
                    </a:ext>
                  </a:extLst>
                </a:gridCol>
                <a:gridCol w="1752189">
                  <a:extLst>
                    <a:ext uri="{9D8B030D-6E8A-4147-A177-3AD203B41FA5}">
                      <a16:colId xmlns:a16="http://schemas.microsoft.com/office/drawing/2014/main" val="231841825"/>
                    </a:ext>
                  </a:extLst>
                </a:gridCol>
              </a:tblGrid>
              <a:tr h="370840">
                <a:tc>
                  <a:txBody>
                    <a:bodyPr/>
                    <a:lstStyle/>
                    <a:p>
                      <a:r>
                        <a:rPr lang="fr-FR" dirty="0"/>
                        <a:t>I</a:t>
                      </a:r>
                    </a:p>
                  </a:txBody>
                  <a:tcPr/>
                </a:tc>
                <a:tc>
                  <a:txBody>
                    <a:bodyPr/>
                    <a:lstStyle/>
                    <a:p>
                      <a:r>
                        <a:rPr lang="fr-FR" dirty="0"/>
                        <a:t>J</a:t>
                      </a:r>
                    </a:p>
                  </a:txBody>
                  <a:tcPr/>
                </a:tc>
                <a:tc>
                  <a:txBody>
                    <a:bodyPr/>
                    <a:lstStyle/>
                    <a:p>
                      <a:r>
                        <a:rPr lang="fr-FR" dirty="0"/>
                        <a:t>fini</a:t>
                      </a:r>
                    </a:p>
                  </a:txBody>
                  <a:tcPr/>
                </a:tc>
                <a:extLst>
                  <a:ext uri="{0D108BD9-81ED-4DB2-BD59-A6C34878D82A}">
                    <a16:rowId xmlns:a16="http://schemas.microsoft.com/office/drawing/2014/main" val="1217914183"/>
                  </a:ext>
                </a:extLst>
              </a:tr>
              <a:tr h="370840">
                <a:tc>
                  <a:txBody>
                    <a:bodyPr/>
                    <a:lstStyle/>
                    <a:p>
                      <a:r>
                        <a:rPr lang="fr-FR" dirty="0"/>
                        <a:t>0</a:t>
                      </a:r>
                    </a:p>
                  </a:txBody>
                  <a:tcPr/>
                </a:tc>
                <a:tc>
                  <a:txBody>
                    <a:bodyPr/>
                    <a:lstStyle/>
                    <a:p>
                      <a:r>
                        <a:rPr lang="fr-FR" dirty="0"/>
                        <a:t>0</a:t>
                      </a:r>
                    </a:p>
                  </a:txBody>
                  <a:tcPr/>
                </a:tc>
                <a:tc>
                  <a:txBody>
                    <a:bodyPr/>
                    <a:lstStyle/>
                    <a:p>
                      <a:r>
                        <a:rPr lang="fr-FR" dirty="0"/>
                        <a:t>FAUX</a:t>
                      </a:r>
                    </a:p>
                  </a:txBody>
                  <a:tcPr/>
                </a:tc>
                <a:extLst>
                  <a:ext uri="{0D108BD9-81ED-4DB2-BD59-A6C34878D82A}">
                    <a16:rowId xmlns:a16="http://schemas.microsoft.com/office/drawing/2014/main" val="2009107690"/>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4102906188"/>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1761933677"/>
                  </a:ext>
                </a:extLst>
              </a:tr>
            </a:tbl>
          </a:graphicData>
        </a:graphic>
      </p:graphicFrame>
      <p:pic>
        <p:nvPicPr>
          <p:cNvPr id="4" name="Image 3">
            <a:extLst>
              <a:ext uri="{FF2B5EF4-FFF2-40B4-BE49-F238E27FC236}">
                <a16:creationId xmlns:a16="http://schemas.microsoft.com/office/drawing/2014/main" id="{EEE1AAA5-CA85-48BC-BF2E-DBF9DB4E9425}"/>
              </a:ext>
            </a:extLst>
          </p:cNvPr>
          <p:cNvPicPr>
            <a:picLocks noChangeAspect="1"/>
          </p:cNvPicPr>
          <p:nvPr/>
        </p:nvPicPr>
        <p:blipFill>
          <a:blip r:embed="rId3"/>
          <a:stretch>
            <a:fillRect/>
          </a:stretch>
        </p:blipFill>
        <p:spPr>
          <a:xfrm>
            <a:off x="229305" y="2085653"/>
            <a:ext cx="4742189" cy="3791364"/>
          </a:xfrm>
          <a:prstGeom prst="rect">
            <a:avLst/>
          </a:prstGeom>
        </p:spPr>
      </p:pic>
    </p:spTree>
    <p:extLst>
      <p:ext uri="{BB962C8B-B14F-4D97-AF65-F5344CB8AC3E}">
        <p14:creationId xmlns:p14="http://schemas.microsoft.com/office/powerpoint/2010/main" val="354159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61;p14">
            <a:extLst>
              <a:ext uri="{FF2B5EF4-FFF2-40B4-BE49-F238E27FC236}">
                <a16:creationId xmlns:a16="http://schemas.microsoft.com/office/drawing/2014/main" id="{7968BFA1-2985-42BC-A440-E50B603ECFC0}"/>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Déroulement de l’algorithme</a:t>
            </a:r>
            <a:endParaRPr sz="3800" b="1" dirty="0">
              <a:latin typeface="Roboto"/>
              <a:ea typeface="Roboto"/>
              <a:cs typeface="Roboto"/>
              <a:sym typeface="Roboto"/>
            </a:endParaRPr>
          </a:p>
        </p:txBody>
      </p:sp>
      <p:sp>
        <p:nvSpPr>
          <p:cNvPr id="2" name="ZoneTexte 1">
            <a:extLst>
              <a:ext uri="{FF2B5EF4-FFF2-40B4-BE49-F238E27FC236}">
                <a16:creationId xmlns:a16="http://schemas.microsoft.com/office/drawing/2014/main" id="{54B813A3-EF0F-4760-9F66-4C5A8FD0E230}"/>
              </a:ext>
            </a:extLst>
          </p:cNvPr>
          <p:cNvSpPr txBox="1"/>
          <p:nvPr/>
        </p:nvSpPr>
        <p:spPr>
          <a:xfrm>
            <a:off x="4971495" y="2081715"/>
            <a:ext cx="7874493" cy="646331"/>
          </a:xfrm>
          <a:prstGeom prst="rect">
            <a:avLst/>
          </a:prstGeom>
          <a:noFill/>
        </p:spPr>
        <p:txBody>
          <a:bodyPr wrap="square" rtlCol="0">
            <a:spAutoFit/>
          </a:bodyPr>
          <a:lstStyle/>
          <a:p>
            <a:r>
              <a:rPr lang="fr-FR" sz="3600" b="1" dirty="0"/>
              <a:t>R    O    N    D    O    U    D    O	   U</a:t>
            </a:r>
          </a:p>
        </p:txBody>
      </p:sp>
      <p:sp>
        <p:nvSpPr>
          <p:cNvPr id="5" name="ZoneTexte 4">
            <a:extLst>
              <a:ext uri="{FF2B5EF4-FFF2-40B4-BE49-F238E27FC236}">
                <a16:creationId xmlns:a16="http://schemas.microsoft.com/office/drawing/2014/main" id="{B32A7706-F32D-4E65-B5B5-AB3821C8B5DC}"/>
              </a:ext>
            </a:extLst>
          </p:cNvPr>
          <p:cNvSpPr txBox="1"/>
          <p:nvPr/>
        </p:nvSpPr>
        <p:spPr>
          <a:xfrm>
            <a:off x="5749649" y="3483624"/>
            <a:ext cx="7874493" cy="646331"/>
          </a:xfrm>
          <a:prstGeom prst="rect">
            <a:avLst/>
          </a:prstGeom>
          <a:noFill/>
        </p:spPr>
        <p:txBody>
          <a:bodyPr wrap="square" rtlCol="0">
            <a:spAutoFit/>
          </a:bodyPr>
          <a:lstStyle/>
          <a:p>
            <a:r>
              <a:rPr lang="fr-FR" sz="3600" b="1" dirty="0"/>
              <a:t>O    U	   D</a:t>
            </a:r>
          </a:p>
        </p:txBody>
      </p:sp>
      <p:cxnSp>
        <p:nvCxnSpPr>
          <p:cNvPr id="6" name="Connecteur droit avec flèche 5">
            <a:extLst>
              <a:ext uri="{FF2B5EF4-FFF2-40B4-BE49-F238E27FC236}">
                <a16:creationId xmlns:a16="http://schemas.microsoft.com/office/drawing/2014/main" id="{E5935956-818F-4813-8B2A-FBB533DC3EB3}"/>
              </a:ext>
            </a:extLst>
          </p:cNvPr>
          <p:cNvCxnSpPr>
            <a:cxnSpLocks/>
          </p:cNvCxnSpPr>
          <p:nvPr/>
        </p:nvCxnSpPr>
        <p:spPr>
          <a:xfrm flipV="1">
            <a:off x="6059950" y="2642879"/>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8" name="Image 7" descr="Une image contenant clipart&#10;&#10;Description générée automatiquement">
            <a:extLst>
              <a:ext uri="{FF2B5EF4-FFF2-40B4-BE49-F238E27FC236}">
                <a16:creationId xmlns:a16="http://schemas.microsoft.com/office/drawing/2014/main" id="{EFED2ADB-DD12-498D-A2F0-14004BCD2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354" y="2965705"/>
            <a:ext cx="370857" cy="370857"/>
          </a:xfrm>
          <a:prstGeom prst="rect">
            <a:avLst/>
          </a:prstGeom>
        </p:spPr>
      </p:pic>
      <p:graphicFrame>
        <p:nvGraphicFramePr>
          <p:cNvPr id="24" name="Tableau 24">
            <a:extLst>
              <a:ext uri="{FF2B5EF4-FFF2-40B4-BE49-F238E27FC236}">
                <a16:creationId xmlns:a16="http://schemas.microsoft.com/office/drawing/2014/main" id="{D3EF3A4F-AE05-42E3-AF2F-5B0664AC5F60}"/>
              </a:ext>
            </a:extLst>
          </p:cNvPr>
          <p:cNvGraphicFramePr>
            <a:graphicFrameLocks noGrp="1"/>
          </p:cNvGraphicFramePr>
          <p:nvPr>
            <p:extLst>
              <p:ext uri="{D42A27DB-BD31-4B8C-83A1-F6EECF244321}">
                <p14:modId xmlns:p14="http://schemas.microsoft.com/office/powerpoint/2010/main" val="1828382020"/>
              </p:ext>
            </p:extLst>
          </p:nvPr>
        </p:nvGraphicFramePr>
        <p:xfrm>
          <a:off x="5137766" y="4554383"/>
          <a:ext cx="4370735" cy="1483360"/>
        </p:xfrm>
        <a:graphic>
          <a:graphicData uri="http://schemas.openxmlformats.org/drawingml/2006/table">
            <a:tbl>
              <a:tblPr firstRow="1" bandRow="1">
                <a:tableStyleId>{D7AC3CCA-C797-4891-BE02-D94E43425B78}</a:tableStyleId>
              </a:tblPr>
              <a:tblGrid>
                <a:gridCol w="1316300">
                  <a:extLst>
                    <a:ext uri="{9D8B030D-6E8A-4147-A177-3AD203B41FA5}">
                      <a16:colId xmlns:a16="http://schemas.microsoft.com/office/drawing/2014/main" val="444350559"/>
                    </a:ext>
                  </a:extLst>
                </a:gridCol>
                <a:gridCol w="1438183">
                  <a:extLst>
                    <a:ext uri="{9D8B030D-6E8A-4147-A177-3AD203B41FA5}">
                      <a16:colId xmlns:a16="http://schemas.microsoft.com/office/drawing/2014/main" val="1086867425"/>
                    </a:ext>
                  </a:extLst>
                </a:gridCol>
                <a:gridCol w="1616252">
                  <a:extLst>
                    <a:ext uri="{9D8B030D-6E8A-4147-A177-3AD203B41FA5}">
                      <a16:colId xmlns:a16="http://schemas.microsoft.com/office/drawing/2014/main" val="231841825"/>
                    </a:ext>
                  </a:extLst>
                </a:gridCol>
              </a:tblGrid>
              <a:tr h="370840">
                <a:tc>
                  <a:txBody>
                    <a:bodyPr/>
                    <a:lstStyle/>
                    <a:p>
                      <a:r>
                        <a:rPr lang="fr-FR" dirty="0"/>
                        <a:t>I</a:t>
                      </a:r>
                    </a:p>
                  </a:txBody>
                  <a:tcPr/>
                </a:tc>
                <a:tc>
                  <a:txBody>
                    <a:bodyPr/>
                    <a:lstStyle/>
                    <a:p>
                      <a:r>
                        <a:rPr lang="fr-FR" dirty="0"/>
                        <a:t>J</a:t>
                      </a:r>
                    </a:p>
                  </a:txBody>
                  <a:tcPr/>
                </a:tc>
                <a:tc>
                  <a:txBody>
                    <a:bodyPr/>
                    <a:lstStyle/>
                    <a:p>
                      <a:r>
                        <a:rPr lang="fr-FR" dirty="0"/>
                        <a:t>fini</a:t>
                      </a:r>
                    </a:p>
                  </a:txBody>
                  <a:tcPr/>
                </a:tc>
                <a:extLst>
                  <a:ext uri="{0D108BD9-81ED-4DB2-BD59-A6C34878D82A}">
                    <a16:rowId xmlns:a16="http://schemas.microsoft.com/office/drawing/2014/main" val="1217914183"/>
                  </a:ext>
                </a:extLst>
              </a:tr>
              <a:tr h="370840">
                <a:tc>
                  <a:txBody>
                    <a:bodyPr/>
                    <a:lstStyle/>
                    <a:p>
                      <a:r>
                        <a:rPr lang="fr-FR" dirty="0"/>
                        <a:t>0</a:t>
                      </a:r>
                    </a:p>
                  </a:txBody>
                  <a:tcPr/>
                </a:tc>
                <a:tc>
                  <a:txBody>
                    <a:bodyPr/>
                    <a:lstStyle/>
                    <a:p>
                      <a:r>
                        <a:rPr lang="fr-FR" dirty="0"/>
                        <a:t>1</a:t>
                      </a:r>
                    </a:p>
                  </a:txBody>
                  <a:tcPr/>
                </a:tc>
                <a:tc>
                  <a:txBody>
                    <a:bodyPr/>
                    <a:lstStyle/>
                    <a:p>
                      <a:r>
                        <a:rPr lang="fr-FR" dirty="0"/>
                        <a:t>VRAI</a:t>
                      </a:r>
                    </a:p>
                  </a:txBody>
                  <a:tcPr/>
                </a:tc>
                <a:extLst>
                  <a:ext uri="{0D108BD9-81ED-4DB2-BD59-A6C34878D82A}">
                    <a16:rowId xmlns:a16="http://schemas.microsoft.com/office/drawing/2014/main" val="2009107690"/>
                  </a:ext>
                </a:extLst>
              </a:tr>
              <a:tr h="370840">
                <a:tc>
                  <a:txBody>
                    <a:bodyPr/>
                    <a:lstStyle/>
                    <a:p>
                      <a:r>
                        <a:rPr lang="fr-FR" dirty="0"/>
                        <a:t>1</a:t>
                      </a:r>
                    </a:p>
                  </a:txBody>
                  <a:tcPr/>
                </a:tc>
                <a:tc>
                  <a:txBody>
                    <a:bodyPr/>
                    <a:lstStyle/>
                    <a:p>
                      <a:r>
                        <a:rPr lang="fr-FR" dirty="0"/>
                        <a:t>2</a:t>
                      </a:r>
                    </a:p>
                  </a:txBody>
                  <a:tcPr/>
                </a:tc>
                <a:tc>
                  <a:txBody>
                    <a:bodyPr/>
                    <a:lstStyle/>
                    <a:p>
                      <a:r>
                        <a:rPr lang="fr-FR" dirty="0"/>
                        <a:t>FAUX</a:t>
                      </a:r>
                    </a:p>
                  </a:txBody>
                  <a:tcPr/>
                </a:tc>
                <a:extLst>
                  <a:ext uri="{0D108BD9-81ED-4DB2-BD59-A6C34878D82A}">
                    <a16:rowId xmlns:a16="http://schemas.microsoft.com/office/drawing/2014/main" val="4102906188"/>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1761933677"/>
                  </a:ext>
                </a:extLst>
              </a:tr>
            </a:tbl>
          </a:graphicData>
        </a:graphic>
      </p:graphicFrame>
      <p:pic>
        <p:nvPicPr>
          <p:cNvPr id="9" name="Image 8">
            <a:extLst>
              <a:ext uri="{FF2B5EF4-FFF2-40B4-BE49-F238E27FC236}">
                <a16:creationId xmlns:a16="http://schemas.microsoft.com/office/drawing/2014/main" id="{44B70A4A-1D4A-4904-9DBE-031616D75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051" y="2968386"/>
            <a:ext cx="472935" cy="368176"/>
          </a:xfrm>
          <a:prstGeom prst="rect">
            <a:avLst/>
          </a:prstGeom>
        </p:spPr>
      </p:pic>
      <p:cxnSp>
        <p:nvCxnSpPr>
          <p:cNvPr id="10" name="Connecteur droit avec flèche 9">
            <a:extLst>
              <a:ext uri="{FF2B5EF4-FFF2-40B4-BE49-F238E27FC236}">
                <a16:creationId xmlns:a16="http://schemas.microsoft.com/office/drawing/2014/main" id="{F8653FAB-5FF5-45D7-ACE4-1E3912F5ED50}"/>
              </a:ext>
            </a:extLst>
          </p:cNvPr>
          <p:cNvCxnSpPr>
            <a:cxnSpLocks/>
          </p:cNvCxnSpPr>
          <p:nvPr/>
        </p:nvCxnSpPr>
        <p:spPr>
          <a:xfrm flipV="1">
            <a:off x="6878176" y="2620327"/>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E71CDFF5-61EF-4E62-BECB-78345F40D1B0}"/>
              </a:ext>
            </a:extLst>
          </p:cNvPr>
          <p:cNvPicPr>
            <a:picLocks noChangeAspect="1"/>
          </p:cNvPicPr>
          <p:nvPr/>
        </p:nvPicPr>
        <p:blipFill>
          <a:blip r:embed="rId4"/>
          <a:stretch>
            <a:fillRect/>
          </a:stretch>
        </p:blipFill>
        <p:spPr>
          <a:xfrm>
            <a:off x="219598" y="2183598"/>
            <a:ext cx="4751897" cy="4048526"/>
          </a:xfrm>
          <a:prstGeom prst="rect">
            <a:avLst/>
          </a:prstGeom>
        </p:spPr>
      </p:pic>
    </p:spTree>
    <p:extLst>
      <p:ext uri="{BB962C8B-B14F-4D97-AF65-F5344CB8AC3E}">
        <p14:creationId xmlns:p14="http://schemas.microsoft.com/office/powerpoint/2010/main" val="402011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61;p14">
            <a:extLst>
              <a:ext uri="{FF2B5EF4-FFF2-40B4-BE49-F238E27FC236}">
                <a16:creationId xmlns:a16="http://schemas.microsoft.com/office/drawing/2014/main" id="{7968BFA1-2985-42BC-A440-E50B603ECFC0}"/>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Déroulement de l’algorithme</a:t>
            </a:r>
            <a:endParaRPr sz="3800" b="1" dirty="0">
              <a:latin typeface="Roboto"/>
              <a:ea typeface="Roboto"/>
              <a:cs typeface="Roboto"/>
              <a:sym typeface="Roboto"/>
            </a:endParaRPr>
          </a:p>
        </p:txBody>
      </p:sp>
      <p:sp>
        <p:nvSpPr>
          <p:cNvPr id="2" name="ZoneTexte 1">
            <a:extLst>
              <a:ext uri="{FF2B5EF4-FFF2-40B4-BE49-F238E27FC236}">
                <a16:creationId xmlns:a16="http://schemas.microsoft.com/office/drawing/2014/main" id="{54B813A3-EF0F-4760-9F66-4C5A8FD0E230}"/>
              </a:ext>
            </a:extLst>
          </p:cNvPr>
          <p:cNvSpPr txBox="1"/>
          <p:nvPr/>
        </p:nvSpPr>
        <p:spPr>
          <a:xfrm>
            <a:off x="4971495" y="2081715"/>
            <a:ext cx="7874493" cy="646331"/>
          </a:xfrm>
          <a:prstGeom prst="rect">
            <a:avLst/>
          </a:prstGeom>
          <a:noFill/>
        </p:spPr>
        <p:txBody>
          <a:bodyPr wrap="square" rtlCol="0">
            <a:spAutoFit/>
          </a:bodyPr>
          <a:lstStyle/>
          <a:p>
            <a:r>
              <a:rPr lang="fr-FR" sz="3600" b="1" dirty="0"/>
              <a:t>R    O    N    D    O    U    D    O	   U</a:t>
            </a:r>
          </a:p>
        </p:txBody>
      </p:sp>
      <p:sp>
        <p:nvSpPr>
          <p:cNvPr id="5" name="ZoneTexte 4">
            <a:extLst>
              <a:ext uri="{FF2B5EF4-FFF2-40B4-BE49-F238E27FC236}">
                <a16:creationId xmlns:a16="http://schemas.microsoft.com/office/drawing/2014/main" id="{B32A7706-F32D-4E65-B5B5-AB3821C8B5DC}"/>
              </a:ext>
            </a:extLst>
          </p:cNvPr>
          <p:cNvSpPr txBox="1"/>
          <p:nvPr/>
        </p:nvSpPr>
        <p:spPr>
          <a:xfrm>
            <a:off x="6604987" y="3539198"/>
            <a:ext cx="2797632" cy="646331"/>
          </a:xfrm>
          <a:prstGeom prst="rect">
            <a:avLst/>
          </a:prstGeom>
          <a:noFill/>
        </p:spPr>
        <p:txBody>
          <a:bodyPr wrap="square" rtlCol="0">
            <a:spAutoFit/>
          </a:bodyPr>
          <a:lstStyle/>
          <a:p>
            <a:r>
              <a:rPr lang="fr-FR" sz="3600" b="1" dirty="0"/>
              <a:t>O    U	   D</a:t>
            </a:r>
          </a:p>
        </p:txBody>
      </p:sp>
      <p:cxnSp>
        <p:nvCxnSpPr>
          <p:cNvPr id="6" name="Connecteur droit avec flèche 5">
            <a:extLst>
              <a:ext uri="{FF2B5EF4-FFF2-40B4-BE49-F238E27FC236}">
                <a16:creationId xmlns:a16="http://schemas.microsoft.com/office/drawing/2014/main" id="{E5935956-818F-4813-8B2A-FBB533DC3EB3}"/>
              </a:ext>
            </a:extLst>
          </p:cNvPr>
          <p:cNvCxnSpPr>
            <a:cxnSpLocks/>
          </p:cNvCxnSpPr>
          <p:nvPr/>
        </p:nvCxnSpPr>
        <p:spPr>
          <a:xfrm flipV="1">
            <a:off x="6872750" y="2613288"/>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8" name="Image 7" descr="Une image contenant clipart&#10;&#10;Description générée automatiquement">
            <a:extLst>
              <a:ext uri="{FF2B5EF4-FFF2-40B4-BE49-F238E27FC236}">
                <a16:creationId xmlns:a16="http://schemas.microsoft.com/office/drawing/2014/main" id="{EFED2ADB-DD12-498D-A2F0-14004BCD2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354" y="2965705"/>
            <a:ext cx="370857" cy="370857"/>
          </a:xfrm>
          <a:prstGeom prst="rect">
            <a:avLst/>
          </a:prstGeom>
        </p:spPr>
      </p:pic>
      <p:graphicFrame>
        <p:nvGraphicFramePr>
          <p:cNvPr id="24" name="Tableau 24">
            <a:extLst>
              <a:ext uri="{FF2B5EF4-FFF2-40B4-BE49-F238E27FC236}">
                <a16:creationId xmlns:a16="http://schemas.microsoft.com/office/drawing/2014/main" id="{D3EF3A4F-AE05-42E3-AF2F-5B0664AC5F60}"/>
              </a:ext>
            </a:extLst>
          </p:cNvPr>
          <p:cNvGraphicFramePr>
            <a:graphicFrameLocks noGrp="1"/>
          </p:cNvGraphicFramePr>
          <p:nvPr>
            <p:extLst>
              <p:ext uri="{D42A27DB-BD31-4B8C-83A1-F6EECF244321}">
                <p14:modId xmlns:p14="http://schemas.microsoft.com/office/powerpoint/2010/main" val="2605624404"/>
              </p:ext>
            </p:extLst>
          </p:nvPr>
        </p:nvGraphicFramePr>
        <p:xfrm>
          <a:off x="5137766" y="4554383"/>
          <a:ext cx="4370735" cy="1483360"/>
        </p:xfrm>
        <a:graphic>
          <a:graphicData uri="http://schemas.openxmlformats.org/drawingml/2006/table">
            <a:tbl>
              <a:tblPr firstRow="1" bandRow="1">
                <a:tableStyleId>{D7AC3CCA-C797-4891-BE02-D94E43425B78}</a:tableStyleId>
              </a:tblPr>
              <a:tblGrid>
                <a:gridCol w="1316300">
                  <a:extLst>
                    <a:ext uri="{9D8B030D-6E8A-4147-A177-3AD203B41FA5}">
                      <a16:colId xmlns:a16="http://schemas.microsoft.com/office/drawing/2014/main" val="444350559"/>
                    </a:ext>
                  </a:extLst>
                </a:gridCol>
                <a:gridCol w="1438183">
                  <a:extLst>
                    <a:ext uri="{9D8B030D-6E8A-4147-A177-3AD203B41FA5}">
                      <a16:colId xmlns:a16="http://schemas.microsoft.com/office/drawing/2014/main" val="1086867425"/>
                    </a:ext>
                  </a:extLst>
                </a:gridCol>
                <a:gridCol w="1616252">
                  <a:extLst>
                    <a:ext uri="{9D8B030D-6E8A-4147-A177-3AD203B41FA5}">
                      <a16:colId xmlns:a16="http://schemas.microsoft.com/office/drawing/2014/main" val="231841825"/>
                    </a:ext>
                  </a:extLst>
                </a:gridCol>
              </a:tblGrid>
              <a:tr h="370840">
                <a:tc>
                  <a:txBody>
                    <a:bodyPr/>
                    <a:lstStyle/>
                    <a:p>
                      <a:r>
                        <a:rPr lang="fr-FR" dirty="0"/>
                        <a:t>I</a:t>
                      </a:r>
                    </a:p>
                  </a:txBody>
                  <a:tcPr/>
                </a:tc>
                <a:tc>
                  <a:txBody>
                    <a:bodyPr/>
                    <a:lstStyle/>
                    <a:p>
                      <a:r>
                        <a:rPr lang="fr-FR" dirty="0"/>
                        <a:t>J</a:t>
                      </a:r>
                    </a:p>
                  </a:txBody>
                  <a:tcPr/>
                </a:tc>
                <a:tc>
                  <a:txBody>
                    <a:bodyPr/>
                    <a:lstStyle/>
                    <a:p>
                      <a:r>
                        <a:rPr lang="fr-FR" dirty="0"/>
                        <a:t>fini</a:t>
                      </a:r>
                    </a:p>
                  </a:txBody>
                  <a:tcPr/>
                </a:tc>
                <a:extLst>
                  <a:ext uri="{0D108BD9-81ED-4DB2-BD59-A6C34878D82A}">
                    <a16:rowId xmlns:a16="http://schemas.microsoft.com/office/drawing/2014/main" val="1217914183"/>
                  </a:ext>
                </a:extLst>
              </a:tr>
              <a:tr h="370840">
                <a:tc>
                  <a:txBody>
                    <a:bodyPr/>
                    <a:lstStyle/>
                    <a:p>
                      <a:r>
                        <a:rPr lang="fr-FR" dirty="0"/>
                        <a:t>0</a:t>
                      </a:r>
                    </a:p>
                  </a:txBody>
                  <a:tcPr/>
                </a:tc>
                <a:tc>
                  <a:txBody>
                    <a:bodyPr/>
                    <a:lstStyle/>
                    <a:p>
                      <a:r>
                        <a:rPr lang="fr-FR" dirty="0"/>
                        <a:t>2</a:t>
                      </a:r>
                    </a:p>
                  </a:txBody>
                  <a:tcPr/>
                </a:tc>
                <a:tc>
                  <a:txBody>
                    <a:bodyPr/>
                    <a:lstStyle/>
                    <a:p>
                      <a:r>
                        <a:rPr lang="fr-FR" dirty="0"/>
                        <a:t>FAUX</a:t>
                      </a:r>
                    </a:p>
                  </a:txBody>
                  <a:tcPr/>
                </a:tc>
                <a:extLst>
                  <a:ext uri="{0D108BD9-81ED-4DB2-BD59-A6C34878D82A}">
                    <a16:rowId xmlns:a16="http://schemas.microsoft.com/office/drawing/2014/main" val="2009107690"/>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4102906188"/>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1761933677"/>
                  </a:ext>
                </a:extLst>
              </a:tr>
            </a:tbl>
          </a:graphicData>
        </a:graphic>
      </p:graphicFrame>
      <p:pic>
        <p:nvPicPr>
          <p:cNvPr id="10" name="Image 9">
            <a:extLst>
              <a:ext uri="{FF2B5EF4-FFF2-40B4-BE49-F238E27FC236}">
                <a16:creationId xmlns:a16="http://schemas.microsoft.com/office/drawing/2014/main" id="{3AC1A15C-4FE5-4EDE-BF59-62BFD0C6E95D}"/>
              </a:ext>
            </a:extLst>
          </p:cNvPr>
          <p:cNvPicPr>
            <a:picLocks noChangeAspect="1"/>
          </p:cNvPicPr>
          <p:nvPr/>
        </p:nvPicPr>
        <p:blipFill>
          <a:blip r:embed="rId3"/>
          <a:stretch>
            <a:fillRect/>
          </a:stretch>
        </p:blipFill>
        <p:spPr>
          <a:xfrm>
            <a:off x="226366" y="2081715"/>
            <a:ext cx="4731797" cy="3742036"/>
          </a:xfrm>
          <a:prstGeom prst="rect">
            <a:avLst/>
          </a:prstGeom>
        </p:spPr>
      </p:pic>
    </p:spTree>
    <p:extLst>
      <p:ext uri="{BB962C8B-B14F-4D97-AF65-F5344CB8AC3E}">
        <p14:creationId xmlns:p14="http://schemas.microsoft.com/office/powerpoint/2010/main" val="2685387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61;p14">
            <a:extLst>
              <a:ext uri="{FF2B5EF4-FFF2-40B4-BE49-F238E27FC236}">
                <a16:creationId xmlns:a16="http://schemas.microsoft.com/office/drawing/2014/main" id="{7968BFA1-2985-42BC-A440-E50B603ECFC0}"/>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Déroulement de l’algorithme</a:t>
            </a:r>
            <a:endParaRPr sz="3800" b="1" dirty="0">
              <a:latin typeface="Roboto"/>
              <a:ea typeface="Roboto"/>
              <a:cs typeface="Roboto"/>
              <a:sym typeface="Roboto"/>
            </a:endParaRPr>
          </a:p>
        </p:txBody>
      </p:sp>
      <p:sp>
        <p:nvSpPr>
          <p:cNvPr id="2" name="ZoneTexte 1">
            <a:extLst>
              <a:ext uri="{FF2B5EF4-FFF2-40B4-BE49-F238E27FC236}">
                <a16:creationId xmlns:a16="http://schemas.microsoft.com/office/drawing/2014/main" id="{54B813A3-EF0F-4760-9F66-4C5A8FD0E230}"/>
              </a:ext>
            </a:extLst>
          </p:cNvPr>
          <p:cNvSpPr txBox="1"/>
          <p:nvPr/>
        </p:nvSpPr>
        <p:spPr>
          <a:xfrm>
            <a:off x="4971495" y="2081715"/>
            <a:ext cx="7874493" cy="646331"/>
          </a:xfrm>
          <a:prstGeom prst="rect">
            <a:avLst/>
          </a:prstGeom>
          <a:noFill/>
        </p:spPr>
        <p:txBody>
          <a:bodyPr wrap="square" rtlCol="0">
            <a:spAutoFit/>
          </a:bodyPr>
          <a:lstStyle/>
          <a:p>
            <a:r>
              <a:rPr lang="fr-FR" sz="3600" b="1" dirty="0"/>
              <a:t>R    O    N    D    O    U    D    O	   U</a:t>
            </a:r>
          </a:p>
        </p:txBody>
      </p:sp>
      <p:sp>
        <p:nvSpPr>
          <p:cNvPr id="5" name="ZoneTexte 4">
            <a:extLst>
              <a:ext uri="{FF2B5EF4-FFF2-40B4-BE49-F238E27FC236}">
                <a16:creationId xmlns:a16="http://schemas.microsoft.com/office/drawing/2014/main" id="{B32A7706-F32D-4E65-B5B5-AB3821C8B5DC}"/>
              </a:ext>
            </a:extLst>
          </p:cNvPr>
          <p:cNvSpPr txBox="1"/>
          <p:nvPr/>
        </p:nvSpPr>
        <p:spPr>
          <a:xfrm>
            <a:off x="7509925" y="3429000"/>
            <a:ext cx="2797632" cy="646331"/>
          </a:xfrm>
          <a:prstGeom prst="rect">
            <a:avLst/>
          </a:prstGeom>
          <a:noFill/>
        </p:spPr>
        <p:txBody>
          <a:bodyPr wrap="square" rtlCol="0">
            <a:spAutoFit/>
          </a:bodyPr>
          <a:lstStyle/>
          <a:p>
            <a:r>
              <a:rPr lang="fr-FR" sz="3600" b="1" dirty="0"/>
              <a:t>O    U	   D</a:t>
            </a:r>
          </a:p>
        </p:txBody>
      </p:sp>
      <p:cxnSp>
        <p:nvCxnSpPr>
          <p:cNvPr id="6" name="Connecteur droit avec flèche 5">
            <a:extLst>
              <a:ext uri="{FF2B5EF4-FFF2-40B4-BE49-F238E27FC236}">
                <a16:creationId xmlns:a16="http://schemas.microsoft.com/office/drawing/2014/main" id="{E5935956-818F-4813-8B2A-FBB533DC3EB3}"/>
              </a:ext>
            </a:extLst>
          </p:cNvPr>
          <p:cNvCxnSpPr>
            <a:cxnSpLocks/>
          </p:cNvCxnSpPr>
          <p:nvPr/>
        </p:nvCxnSpPr>
        <p:spPr>
          <a:xfrm flipV="1">
            <a:off x="7787150" y="2613288"/>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8" name="Image 7" descr="Une image contenant clipart&#10;&#10;Description générée automatiquement">
            <a:extLst>
              <a:ext uri="{FF2B5EF4-FFF2-40B4-BE49-F238E27FC236}">
                <a16:creationId xmlns:a16="http://schemas.microsoft.com/office/drawing/2014/main" id="{EFED2ADB-DD12-498D-A2F0-14004BCD2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881" y="2977870"/>
            <a:ext cx="370857" cy="370857"/>
          </a:xfrm>
          <a:prstGeom prst="rect">
            <a:avLst/>
          </a:prstGeom>
        </p:spPr>
      </p:pic>
      <p:graphicFrame>
        <p:nvGraphicFramePr>
          <p:cNvPr id="24" name="Tableau 24">
            <a:extLst>
              <a:ext uri="{FF2B5EF4-FFF2-40B4-BE49-F238E27FC236}">
                <a16:creationId xmlns:a16="http://schemas.microsoft.com/office/drawing/2014/main" id="{D3EF3A4F-AE05-42E3-AF2F-5B0664AC5F60}"/>
              </a:ext>
            </a:extLst>
          </p:cNvPr>
          <p:cNvGraphicFramePr>
            <a:graphicFrameLocks noGrp="1"/>
          </p:cNvGraphicFramePr>
          <p:nvPr>
            <p:extLst>
              <p:ext uri="{D42A27DB-BD31-4B8C-83A1-F6EECF244321}">
                <p14:modId xmlns:p14="http://schemas.microsoft.com/office/powerpoint/2010/main" val="2054555828"/>
              </p:ext>
            </p:extLst>
          </p:nvPr>
        </p:nvGraphicFramePr>
        <p:xfrm>
          <a:off x="5137766" y="4554383"/>
          <a:ext cx="4370735" cy="1483360"/>
        </p:xfrm>
        <a:graphic>
          <a:graphicData uri="http://schemas.openxmlformats.org/drawingml/2006/table">
            <a:tbl>
              <a:tblPr firstRow="1" bandRow="1">
                <a:tableStyleId>{D7AC3CCA-C797-4891-BE02-D94E43425B78}</a:tableStyleId>
              </a:tblPr>
              <a:tblGrid>
                <a:gridCol w="1316300">
                  <a:extLst>
                    <a:ext uri="{9D8B030D-6E8A-4147-A177-3AD203B41FA5}">
                      <a16:colId xmlns:a16="http://schemas.microsoft.com/office/drawing/2014/main" val="444350559"/>
                    </a:ext>
                  </a:extLst>
                </a:gridCol>
                <a:gridCol w="1438183">
                  <a:extLst>
                    <a:ext uri="{9D8B030D-6E8A-4147-A177-3AD203B41FA5}">
                      <a16:colId xmlns:a16="http://schemas.microsoft.com/office/drawing/2014/main" val="1086867425"/>
                    </a:ext>
                  </a:extLst>
                </a:gridCol>
                <a:gridCol w="1616252">
                  <a:extLst>
                    <a:ext uri="{9D8B030D-6E8A-4147-A177-3AD203B41FA5}">
                      <a16:colId xmlns:a16="http://schemas.microsoft.com/office/drawing/2014/main" val="231841825"/>
                    </a:ext>
                  </a:extLst>
                </a:gridCol>
              </a:tblGrid>
              <a:tr h="370840">
                <a:tc>
                  <a:txBody>
                    <a:bodyPr/>
                    <a:lstStyle/>
                    <a:p>
                      <a:r>
                        <a:rPr lang="fr-FR" dirty="0"/>
                        <a:t>I</a:t>
                      </a:r>
                    </a:p>
                  </a:txBody>
                  <a:tcPr/>
                </a:tc>
                <a:tc>
                  <a:txBody>
                    <a:bodyPr/>
                    <a:lstStyle/>
                    <a:p>
                      <a:r>
                        <a:rPr lang="fr-FR" dirty="0"/>
                        <a:t>J</a:t>
                      </a:r>
                    </a:p>
                  </a:txBody>
                  <a:tcPr/>
                </a:tc>
                <a:tc>
                  <a:txBody>
                    <a:bodyPr/>
                    <a:lstStyle/>
                    <a:p>
                      <a:r>
                        <a:rPr lang="fr-FR" dirty="0"/>
                        <a:t>fini</a:t>
                      </a:r>
                    </a:p>
                  </a:txBody>
                  <a:tcPr/>
                </a:tc>
                <a:extLst>
                  <a:ext uri="{0D108BD9-81ED-4DB2-BD59-A6C34878D82A}">
                    <a16:rowId xmlns:a16="http://schemas.microsoft.com/office/drawing/2014/main" val="1217914183"/>
                  </a:ext>
                </a:extLst>
              </a:tr>
              <a:tr h="370840">
                <a:tc>
                  <a:txBody>
                    <a:bodyPr/>
                    <a:lstStyle/>
                    <a:p>
                      <a:r>
                        <a:rPr lang="fr-FR" dirty="0"/>
                        <a:t>0</a:t>
                      </a:r>
                    </a:p>
                  </a:txBody>
                  <a:tcPr/>
                </a:tc>
                <a:tc>
                  <a:txBody>
                    <a:bodyPr/>
                    <a:lstStyle/>
                    <a:p>
                      <a:r>
                        <a:rPr lang="fr-FR" dirty="0"/>
                        <a:t>3</a:t>
                      </a:r>
                    </a:p>
                  </a:txBody>
                  <a:tcPr/>
                </a:tc>
                <a:tc>
                  <a:txBody>
                    <a:bodyPr/>
                    <a:lstStyle/>
                    <a:p>
                      <a:r>
                        <a:rPr lang="fr-FR" dirty="0"/>
                        <a:t>FAUX</a:t>
                      </a:r>
                    </a:p>
                  </a:txBody>
                  <a:tcPr/>
                </a:tc>
                <a:extLst>
                  <a:ext uri="{0D108BD9-81ED-4DB2-BD59-A6C34878D82A}">
                    <a16:rowId xmlns:a16="http://schemas.microsoft.com/office/drawing/2014/main" val="2009107690"/>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4102906188"/>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1761933677"/>
                  </a:ext>
                </a:extLst>
              </a:tr>
            </a:tbl>
          </a:graphicData>
        </a:graphic>
      </p:graphicFrame>
      <p:pic>
        <p:nvPicPr>
          <p:cNvPr id="11" name="Image 10">
            <a:extLst>
              <a:ext uri="{FF2B5EF4-FFF2-40B4-BE49-F238E27FC236}">
                <a16:creationId xmlns:a16="http://schemas.microsoft.com/office/drawing/2014/main" id="{43919E4D-9DBD-4822-A2EA-3822A8D9BBE6}"/>
              </a:ext>
            </a:extLst>
          </p:cNvPr>
          <p:cNvPicPr>
            <a:picLocks noChangeAspect="1"/>
          </p:cNvPicPr>
          <p:nvPr/>
        </p:nvPicPr>
        <p:blipFill>
          <a:blip r:embed="rId3"/>
          <a:stretch>
            <a:fillRect/>
          </a:stretch>
        </p:blipFill>
        <p:spPr>
          <a:xfrm>
            <a:off x="300121" y="2081715"/>
            <a:ext cx="4766755" cy="3737194"/>
          </a:xfrm>
          <a:prstGeom prst="rect">
            <a:avLst/>
          </a:prstGeom>
        </p:spPr>
      </p:pic>
    </p:spTree>
    <p:extLst>
      <p:ext uri="{BB962C8B-B14F-4D97-AF65-F5344CB8AC3E}">
        <p14:creationId xmlns:p14="http://schemas.microsoft.com/office/powerpoint/2010/main" val="44514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61;p14">
            <a:extLst>
              <a:ext uri="{FF2B5EF4-FFF2-40B4-BE49-F238E27FC236}">
                <a16:creationId xmlns:a16="http://schemas.microsoft.com/office/drawing/2014/main" id="{7968BFA1-2985-42BC-A440-E50B603ECFC0}"/>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Déroulement de l’algorithme</a:t>
            </a:r>
            <a:endParaRPr sz="3800" b="1" dirty="0">
              <a:latin typeface="Roboto"/>
              <a:ea typeface="Roboto"/>
              <a:cs typeface="Roboto"/>
              <a:sym typeface="Roboto"/>
            </a:endParaRPr>
          </a:p>
        </p:txBody>
      </p:sp>
      <p:sp>
        <p:nvSpPr>
          <p:cNvPr id="2" name="ZoneTexte 1">
            <a:extLst>
              <a:ext uri="{FF2B5EF4-FFF2-40B4-BE49-F238E27FC236}">
                <a16:creationId xmlns:a16="http://schemas.microsoft.com/office/drawing/2014/main" id="{54B813A3-EF0F-4760-9F66-4C5A8FD0E230}"/>
              </a:ext>
            </a:extLst>
          </p:cNvPr>
          <p:cNvSpPr txBox="1"/>
          <p:nvPr/>
        </p:nvSpPr>
        <p:spPr>
          <a:xfrm>
            <a:off x="4971495" y="2081715"/>
            <a:ext cx="7874493" cy="646331"/>
          </a:xfrm>
          <a:prstGeom prst="rect">
            <a:avLst/>
          </a:prstGeom>
          <a:noFill/>
        </p:spPr>
        <p:txBody>
          <a:bodyPr wrap="square" rtlCol="0">
            <a:spAutoFit/>
          </a:bodyPr>
          <a:lstStyle/>
          <a:p>
            <a:r>
              <a:rPr lang="fr-FR" sz="3600" b="1" dirty="0"/>
              <a:t>R    O    N    D    O    U    D    O	   U</a:t>
            </a:r>
          </a:p>
        </p:txBody>
      </p:sp>
      <p:sp>
        <p:nvSpPr>
          <p:cNvPr id="5" name="ZoneTexte 4">
            <a:extLst>
              <a:ext uri="{FF2B5EF4-FFF2-40B4-BE49-F238E27FC236}">
                <a16:creationId xmlns:a16="http://schemas.microsoft.com/office/drawing/2014/main" id="{B32A7706-F32D-4E65-B5B5-AB3821C8B5DC}"/>
              </a:ext>
            </a:extLst>
          </p:cNvPr>
          <p:cNvSpPr txBox="1"/>
          <p:nvPr/>
        </p:nvSpPr>
        <p:spPr>
          <a:xfrm>
            <a:off x="8358594" y="3458829"/>
            <a:ext cx="2797632" cy="646331"/>
          </a:xfrm>
          <a:prstGeom prst="rect">
            <a:avLst/>
          </a:prstGeom>
          <a:noFill/>
        </p:spPr>
        <p:txBody>
          <a:bodyPr wrap="square" rtlCol="0">
            <a:spAutoFit/>
          </a:bodyPr>
          <a:lstStyle/>
          <a:p>
            <a:r>
              <a:rPr lang="fr-FR" sz="3600" b="1" dirty="0"/>
              <a:t>O    U	   D</a:t>
            </a:r>
          </a:p>
        </p:txBody>
      </p:sp>
      <p:cxnSp>
        <p:nvCxnSpPr>
          <p:cNvPr id="6" name="Connecteur droit avec flèche 5">
            <a:extLst>
              <a:ext uri="{FF2B5EF4-FFF2-40B4-BE49-F238E27FC236}">
                <a16:creationId xmlns:a16="http://schemas.microsoft.com/office/drawing/2014/main" id="{E5935956-818F-4813-8B2A-FBB533DC3EB3}"/>
              </a:ext>
            </a:extLst>
          </p:cNvPr>
          <p:cNvCxnSpPr>
            <a:cxnSpLocks/>
          </p:cNvCxnSpPr>
          <p:nvPr/>
        </p:nvCxnSpPr>
        <p:spPr>
          <a:xfrm flipV="1">
            <a:off x="8648283" y="2613287"/>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au 24">
            <a:extLst>
              <a:ext uri="{FF2B5EF4-FFF2-40B4-BE49-F238E27FC236}">
                <a16:creationId xmlns:a16="http://schemas.microsoft.com/office/drawing/2014/main" id="{D3EF3A4F-AE05-42E3-AF2F-5B0664AC5F60}"/>
              </a:ext>
            </a:extLst>
          </p:cNvPr>
          <p:cNvGraphicFramePr>
            <a:graphicFrameLocks noGrp="1"/>
          </p:cNvGraphicFramePr>
          <p:nvPr/>
        </p:nvGraphicFramePr>
        <p:xfrm>
          <a:off x="5137766" y="4554383"/>
          <a:ext cx="4370735" cy="1483360"/>
        </p:xfrm>
        <a:graphic>
          <a:graphicData uri="http://schemas.openxmlformats.org/drawingml/2006/table">
            <a:tbl>
              <a:tblPr firstRow="1" bandRow="1">
                <a:tableStyleId>{D7AC3CCA-C797-4891-BE02-D94E43425B78}</a:tableStyleId>
              </a:tblPr>
              <a:tblGrid>
                <a:gridCol w="1316300">
                  <a:extLst>
                    <a:ext uri="{9D8B030D-6E8A-4147-A177-3AD203B41FA5}">
                      <a16:colId xmlns:a16="http://schemas.microsoft.com/office/drawing/2014/main" val="444350559"/>
                    </a:ext>
                  </a:extLst>
                </a:gridCol>
                <a:gridCol w="1438183">
                  <a:extLst>
                    <a:ext uri="{9D8B030D-6E8A-4147-A177-3AD203B41FA5}">
                      <a16:colId xmlns:a16="http://schemas.microsoft.com/office/drawing/2014/main" val="1086867425"/>
                    </a:ext>
                  </a:extLst>
                </a:gridCol>
                <a:gridCol w="1616252">
                  <a:extLst>
                    <a:ext uri="{9D8B030D-6E8A-4147-A177-3AD203B41FA5}">
                      <a16:colId xmlns:a16="http://schemas.microsoft.com/office/drawing/2014/main" val="231841825"/>
                    </a:ext>
                  </a:extLst>
                </a:gridCol>
              </a:tblGrid>
              <a:tr h="370840">
                <a:tc>
                  <a:txBody>
                    <a:bodyPr/>
                    <a:lstStyle/>
                    <a:p>
                      <a:r>
                        <a:rPr lang="fr-FR" dirty="0"/>
                        <a:t>I</a:t>
                      </a:r>
                    </a:p>
                  </a:txBody>
                  <a:tcPr/>
                </a:tc>
                <a:tc>
                  <a:txBody>
                    <a:bodyPr/>
                    <a:lstStyle/>
                    <a:p>
                      <a:r>
                        <a:rPr lang="fr-FR" dirty="0"/>
                        <a:t>J</a:t>
                      </a:r>
                    </a:p>
                  </a:txBody>
                  <a:tcPr/>
                </a:tc>
                <a:tc>
                  <a:txBody>
                    <a:bodyPr/>
                    <a:lstStyle/>
                    <a:p>
                      <a:r>
                        <a:rPr lang="fr-FR" dirty="0"/>
                        <a:t>fini</a:t>
                      </a:r>
                    </a:p>
                  </a:txBody>
                  <a:tcPr/>
                </a:tc>
                <a:extLst>
                  <a:ext uri="{0D108BD9-81ED-4DB2-BD59-A6C34878D82A}">
                    <a16:rowId xmlns:a16="http://schemas.microsoft.com/office/drawing/2014/main" val="1217914183"/>
                  </a:ext>
                </a:extLst>
              </a:tr>
              <a:tr h="370840">
                <a:tc>
                  <a:txBody>
                    <a:bodyPr/>
                    <a:lstStyle/>
                    <a:p>
                      <a:r>
                        <a:rPr lang="fr-FR" dirty="0"/>
                        <a:t>0</a:t>
                      </a:r>
                    </a:p>
                  </a:txBody>
                  <a:tcPr/>
                </a:tc>
                <a:tc>
                  <a:txBody>
                    <a:bodyPr/>
                    <a:lstStyle/>
                    <a:p>
                      <a:r>
                        <a:rPr lang="fr-FR" dirty="0"/>
                        <a:t>4</a:t>
                      </a:r>
                    </a:p>
                  </a:txBody>
                  <a:tcPr/>
                </a:tc>
                <a:tc>
                  <a:txBody>
                    <a:bodyPr/>
                    <a:lstStyle/>
                    <a:p>
                      <a:r>
                        <a:rPr lang="fr-FR" dirty="0"/>
                        <a:t>VRAI</a:t>
                      </a:r>
                    </a:p>
                  </a:txBody>
                  <a:tcPr/>
                </a:tc>
                <a:extLst>
                  <a:ext uri="{0D108BD9-81ED-4DB2-BD59-A6C34878D82A}">
                    <a16:rowId xmlns:a16="http://schemas.microsoft.com/office/drawing/2014/main" val="2009107690"/>
                  </a:ext>
                </a:extLst>
              </a:tr>
              <a:tr h="370840">
                <a:tc>
                  <a:txBody>
                    <a:bodyPr/>
                    <a:lstStyle/>
                    <a:p>
                      <a:r>
                        <a:rPr lang="fr-FR" dirty="0"/>
                        <a:t>1</a:t>
                      </a:r>
                    </a:p>
                  </a:txBody>
                  <a:tcPr/>
                </a:tc>
                <a:tc>
                  <a:txBody>
                    <a:bodyPr/>
                    <a:lstStyle/>
                    <a:p>
                      <a:r>
                        <a:rPr lang="fr-FR" dirty="0"/>
                        <a:t>5</a:t>
                      </a:r>
                    </a:p>
                  </a:txBody>
                  <a:tcPr/>
                </a:tc>
                <a:tc>
                  <a:txBody>
                    <a:bodyPr/>
                    <a:lstStyle/>
                    <a:p>
                      <a:r>
                        <a:rPr lang="fr-FR" dirty="0"/>
                        <a:t>VRAI</a:t>
                      </a:r>
                    </a:p>
                  </a:txBody>
                  <a:tcPr/>
                </a:tc>
                <a:extLst>
                  <a:ext uri="{0D108BD9-81ED-4DB2-BD59-A6C34878D82A}">
                    <a16:rowId xmlns:a16="http://schemas.microsoft.com/office/drawing/2014/main" val="4102906188"/>
                  </a:ext>
                </a:extLst>
              </a:tr>
              <a:tr h="370840">
                <a:tc>
                  <a:txBody>
                    <a:bodyPr/>
                    <a:lstStyle/>
                    <a:p>
                      <a:r>
                        <a:rPr lang="fr-FR" dirty="0"/>
                        <a:t>2</a:t>
                      </a:r>
                    </a:p>
                  </a:txBody>
                  <a:tcPr/>
                </a:tc>
                <a:tc>
                  <a:txBody>
                    <a:bodyPr/>
                    <a:lstStyle/>
                    <a:p>
                      <a:r>
                        <a:rPr lang="fr-FR" dirty="0"/>
                        <a:t>6</a:t>
                      </a:r>
                    </a:p>
                  </a:txBody>
                  <a:tcPr/>
                </a:tc>
                <a:tc>
                  <a:txBody>
                    <a:bodyPr/>
                    <a:lstStyle/>
                    <a:p>
                      <a:r>
                        <a:rPr lang="fr-FR" dirty="0"/>
                        <a:t>VRAI</a:t>
                      </a:r>
                    </a:p>
                  </a:txBody>
                  <a:tcPr/>
                </a:tc>
                <a:extLst>
                  <a:ext uri="{0D108BD9-81ED-4DB2-BD59-A6C34878D82A}">
                    <a16:rowId xmlns:a16="http://schemas.microsoft.com/office/drawing/2014/main" val="1761933677"/>
                  </a:ext>
                </a:extLst>
              </a:tr>
            </a:tbl>
          </a:graphicData>
        </a:graphic>
      </p:graphicFrame>
      <p:pic>
        <p:nvPicPr>
          <p:cNvPr id="9" name="Image 8">
            <a:extLst>
              <a:ext uri="{FF2B5EF4-FFF2-40B4-BE49-F238E27FC236}">
                <a16:creationId xmlns:a16="http://schemas.microsoft.com/office/drawing/2014/main" id="{232D7A71-BD10-409C-8EB9-393F78EE2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787" y="2993181"/>
            <a:ext cx="543956" cy="368176"/>
          </a:xfrm>
          <a:prstGeom prst="rect">
            <a:avLst/>
          </a:prstGeom>
        </p:spPr>
      </p:pic>
      <p:cxnSp>
        <p:nvCxnSpPr>
          <p:cNvPr id="10" name="Connecteur droit avec flèche 9">
            <a:extLst>
              <a:ext uri="{FF2B5EF4-FFF2-40B4-BE49-F238E27FC236}">
                <a16:creationId xmlns:a16="http://schemas.microsoft.com/office/drawing/2014/main" id="{B3BFB52C-655E-47FF-8399-86DC1F1A083B}"/>
              </a:ext>
            </a:extLst>
          </p:cNvPr>
          <p:cNvCxnSpPr>
            <a:cxnSpLocks/>
          </p:cNvCxnSpPr>
          <p:nvPr/>
        </p:nvCxnSpPr>
        <p:spPr>
          <a:xfrm flipV="1">
            <a:off x="9508501" y="2613287"/>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484AE330-B1EE-45C5-8385-FAE0E29EF61B}"/>
              </a:ext>
            </a:extLst>
          </p:cNvPr>
          <p:cNvCxnSpPr>
            <a:cxnSpLocks/>
          </p:cNvCxnSpPr>
          <p:nvPr/>
        </p:nvCxnSpPr>
        <p:spPr>
          <a:xfrm flipV="1">
            <a:off x="10291216" y="2595278"/>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CF8CB233-E3BB-4346-8BCF-88A050844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6539" y="3006373"/>
            <a:ext cx="543956" cy="368176"/>
          </a:xfrm>
          <a:prstGeom prst="rect">
            <a:avLst/>
          </a:prstGeom>
        </p:spPr>
      </p:pic>
      <p:pic>
        <p:nvPicPr>
          <p:cNvPr id="13" name="Image 12">
            <a:extLst>
              <a:ext uri="{FF2B5EF4-FFF2-40B4-BE49-F238E27FC236}">
                <a16:creationId xmlns:a16="http://schemas.microsoft.com/office/drawing/2014/main" id="{B2504C97-C7F1-4124-BFBF-BAE06FA4E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254" y="3005469"/>
            <a:ext cx="543956" cy="368176"/>
          </a:xfrm>
          <a:prstGeom prst="rect">
            <a:avLst/>
          </a:prstGeom>
        </p:spPr>
      </p:pic>
      <p:pic>
        <p:nvPicPr>
          <p:cNvPr id="4" name="Image 3">
            <a:extLst>
              <a:ext uri="{FF2B5EF4-FFF2-40B4-BE49-F238E27FC236}">
                <a16:creationId xmlns:a16="http://schemas.microsoft.com/office/drawing/2014/main" id="{C3729CE3-4EBF-4B80-9018-9CB3250CD141}"/>
              </a:ext>
            </a:extLst>
          </p:cNvPr>
          <p:cNvPicPr>
            <a:picLocks noChangeAspect="1"/>
          </p:cNvPicPr>
          <p:nvPr/>
        </p:nvPicPr>
        <p:blipFill>
          <a:blip r:embed="rId3"/>
          <a:stretch>
            <a:fillRect/>
          </a:stretch>
        </p:blipFill>
        <p:spPr>
          <a:xfrm>
            <a:off x="208948" y="1663850"/>
            <a:ext cx="4863458" cy="3711713"/>
          </a:xfrm>
          <a:prstGeom prst="rect">
            <a:avLst/>
          </a:prstGeom>
        </p:spPr>
      </p:pic>
    </p:spTree>
    <p:extLst>
      <p:ext uri="{BB962C8B-B14F-4D97-AF65-F5344CB8AC3E}">
        <p14:creationId xmlns:p14="http://schemas.microsoft.com/office/powerpoint/2010/main" val="337285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61;p14">
            <a:extLst>
              <a:ext uri="{FF2B5EF4-FFF2-40B4-BE49-F238E27FC236}">
                <a16:creationId xmlns:a16="http://schemas.microsoft.com/office/drawing/2014/main" id="{7968BFA1-2985-42BC-A440-E50B603ECFC0}"/>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Déroulement de l’algorithme</a:t>
            </a:r>
            <a:endParaRPr sz="3800" b="1" dirty="0">
              <a:latin typeface="Roboto"/>
              <a:ea typeface="Roboto"/>
              <a:cs typeface="Roboto"/>
              <a:sym typeface="Roboto"/>
            </a:endParaRPr>
          </a:p>
        </p:txBody>
      </p:sp>
      <p:sp>
        <p:nvSpPr>
          <p:cNvPr id="2" name="ZoneTexte 1">
            <a:extLst>
              <a:ext uri="{FF2B5EF4-FFF2-40B4-BE49-F238E27FC236}">
                <a16:creationId xmlns:a16="http://schemas.microsoft.com/office/drawing/2014/main" id="{54B813A3-EF0F-4760-9F66-4C5A8FD0E230}"/>
              </a:ext>
            </a:extLst>
          </p:cNvPr>
          <p:cNvSpPr txBox="1"/>
          <p:nvPr/>
        </p:nvSpPr>
        <p:spPr>
          <a:xfrm>
            <a:off x="4891597" y="2081715"/>
            <a:ext cx="7300404" cy="646331"/>
          </a:xfrm>
          <a:prstGeom prst="rect">
            <a:avLst/>
          </a:prstGeom>
          <a:noFill/>
        </p:spPr>
        <p:txBody>
          <a:bodyPr wrap="square" rtlCol="0">
            <a:spAutoFit/>
          </a:bodyPr>
          <a:lstStyle/>
          <a:p>
            <a:r>
              <a:rPr lang="fr-FR" sz="3600" b="1" dirty="0"/>
              <a:t>R  O  N  D  M  A  M  A  O  U</a:t>
            </a:r>
          </a:p>
        </p:txBody>
      </p:sp>
      <p:graphicFrame>
        <p:nvGraphicFramePr>
          <p:cNvPr id="24" name="Tableau 24">
            <a:extLst>
              <a:ext uri="{FF2B5EF4-FFF2-40B4-BE49-F238E27FC236}">
                <a16:creationId xmlns:a16="http://schemas.microsoft.com/office/drawing/2014/main" id="{D3EF3A4F-AE05-42E3-AF2F-5B0664AC5F60}"/>
              </a:ext>
            </a:extLst>
          </p:cNvPr>
          <p:cNvGraphicFramePr>
            <a:graphicFrameLocks noGrp="1"/>
          </p:cNvGraphicFramePr>
          <p:nvPr>
            <p:extLst>
              <p:ext uri="{D42A27DB-BD31-4B8C-83A1-F6EECF244321}">
                <p14:modId xmlns:p14="http://schemas.microsoft.com/office/powerpoint/2010/main" val="47869428"/>
              </p:ext>
            </p:extLst>
          </p:nvPr>
        </p:nvGraphicFramePr>
        <p:xfrm>
          <a:off x="5137766" y="4554383"/>
          <a:ext cx="4370735" cy="1483360"/>
        </p:xfrm>
        <a:graphic>
          <a:graphicData uri="http://schemas.openxmlformats.org/drawingml/2006/table">
            <a:tbl>
              <a:tblPr firstRow="1" bandRow="1">
                <a:tableStyleId>{D7AC3CCA-C797-4891-BE02-D94E43425B78}</a:tableStyleId>
              </a:tblPr>
              <a:tblGrid>
                <a:gridCol w="1316300">
                  <a:extLst>
                    <a:ext uri="{9D8B030D-6E8A-4147-A177-3AD203B41FA5}">
                      <a16:colId xmlns:a16="http://schemas.microsoft.com/office/drawing/2014/main" val="444350559"/>
                    </a:ext>
                  </a:extLst>
                </a:gridCol>
                <a:gridCol w="1438183">
                  <a:extLst>
                    <a:ext uri="{9D8B030D-6E8A-4147-A177-3AD203B41FA5}">
                      <a16:colId xmlns:a16="http://schemas.microsoft.com/office/drawing/2014/main" val="1086867425"/>
                    </a:ext>
                  </a:extLst>
                </a:gridCol>
                <a:gridCol w="1616252">
                  <a:extLst>
                    <a:ext uri="{9D8B030D-6E8A-4147-A177-3AD203B41FA5}">
                      <a16:colId xmlns:a16="http://schemas.microsoft.com/office/drawing/2014/main" val="231841825"/>
                    </a:ext>
                  </a:extLst>
                </a:gridCol>
              </a:tblGrid>
              <a:tr h="370840">
                <a:tc>
                  <a:txBody>
                    <a:bodyPr/>
                    <a:lstStyle/>
                    <a:p>
                      <a:r>
                        <a:rPr lang="fr-FR" dirty="0"/>
                        <a:t>I</a:t>
                      </a:r>
                    </a:p>
                  </a:txBody>
                  <a:tcPr/>
                </a:tc>
                <a:tc>
                  <a:txBody>
                    <a:bodyPr/>
                    <a:lstStyle/>
                    <a:p>
                      <a:r>
                        <a:rPr lang="fr-FR" dirty="0"/>
                        <a:t>J</a:t>
                      </a:r>
                    </a:p>
                  </a:txBody>
                  <a:tcPr/>
                </a:tc>
                <a:tc>
                  <a:txBody>
                    <a:bodyPr/>
                    <a:lstStyle/>
                    <a:p>
                      <a:r>
                        <a:rPr lang="fr-FR" dirty="0"/>
                        <a:t>fini</a:t>
                      </a:r>
                    </a:p>
                  </a:txBody>
                  <a:tcPr/>
                </a:tc>
                <a:extLst>
                  <a:ext uri="{0D108BD9-81ED-4DB2-BD59-A6C34878D82A}">
                    <a16:rowId xmlns:a16="http://schemas.microsoft.com/office/drawing/2014/main" val="1217914183"/>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2009107690"/>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4102906188"/>
                  </a:ext>
                </a:extLst>
              </a:tr>
              <a:tr h="370840">
                <a:tc>
                  <a:txBody>
                    <a:bodyPr/>
                    <a:lstStyle/>
                    <a:p>
                      <a:r>
                        <a:rPr lang="fr-FR" dirty="0"/>
                        <a:t>X</a:t>
                      </a:r>
                    </a:p>
                  </a:txBody>
                  <a:tcPr/>
                </a:tc>
                <a:tc>
                  <a:txBody>
                    <a:bodyPr/>
                    <a:lstStyle/>
                    <a:p>
                      <a:r>
                        <a:rPr lang="fr-FR" dirty="0"/>
                        <a:t>X</a:t>
                      </a:r>
                    </a:p>
                  </a:txBody>
                  <a:tcPr/>
                </a:tc>
                <a:tc>
                  <a:txBody>
                    <a:bodyPr/>
                    <a:lstStyle/>
                    <a:p>
                      <a:r>
                        <a:rPr lang="fr-FR" dirty="0"/>
                        <a:t>X</a:t>
                      </a:r>
                    </a:p>
                  </a:txBody>
                  <a:tcPr/>
                </a:tc>
                <a:extLst>
                  <a:ext uri="{0D108BD9-81ED-4DB2-BD59-A6C34878D82A}">
                    <a16:rowId xmlns:a16="http://schemas.microsoft.com/office/drawing/2014/main" val="1761933677"/>
                  </a:ext>
                </a:extLst>
              </a:tr>
            </a:tbl>
          </a:graphicData>
        </a:graphic>
      </p:graphicFrame>
      <p:sp>
        <p:nvSpPr>
          <p:cNvPr id="3" name="ZoneTexte 2">
            <a:extLst>
              <a:ext uri="{FF2B5EF4-FFF2-40B4-BE49-F238E27FC236}">
                <a16:creationId xmlns:a16="http://schemas.microsoft.com/office/drawing/2014/main" id="{F9A987BB-B41C-43AB-9848-0BE5AA310359}"/>
              </a:ext>
            </a:extLst>
          </p:cNvPr>
          <p:cNvSpPr txBox="1"/>
          <p:nvPr/>
        </p:nvSpPr>
        <p:spPr>
          <a:xfrm>
            <a:off x="9658905" y="4509856"/>
            <a:ext cx="2654423" cy="1477328"/>
          </a:xfrm>
          <a:prstGeom prst="rect">
            <a:avLst/>
          </a:prstGeom>
          <a:noFill/>
        </p:spPr>
        <p:txBody>
          <a:bodyPr wrap="square" rtlCol="0">
            <a:spAutoFit/>
          </a:bodyPr>
          <a:lstStyle/>
          <a:p>
            <a:r>
              <a:rPr lang="fr-FR" dirty="0"/>
              <a:t>On arrête le programme car l’occurrence déborde sur la chaine de caractères.</a:t>
            </a:r>
          </a:p>
        </p:txBody>
      </p:sp>
      <p:pic>
        <p:nvPicPr>
          <p:cNvPr id="5" name="Image 4">
            <a:extLst>
              <a:ext uri="{FF2B5EF4-FFF2-40B4-BE49-F238E27FC236}">
                <a16:creationId xmlns:a16="http://schemas.microsoft.com/office/drawing/2014/main" id="{79A34C54-6005-4364-A334-1A586224E12B}"/>
              </a:ext>
            </a:extLst>
          </p:cNvPr>
          <p:cNvPicPr>
            <a:picLocks noChangeAspect="1"/>
          </p:cNvPicPr>
          <p:nvPr/>
        </p:nvPicPr>
        <p:blipFill>
          <a:blip r:embed="rId2"/>
          <a:stretch>
            <a:fillRect/>
          </a:stretch>
        </p:blipFill>
        <p:spPr>
          <a:xfrm>
            <a:off x="251109" y="1582491"/>
            <a:ext cx="4686918" cy="3655334"/>
          </a:xfrm>
          <a:prstGeom prst="rect">
            <a:avLst/>
          </a:prstGeom>
        </p:spPr>
      </p:pic>
    </p:spTree>
    <p:extLst>
      <p:ext uri="{BB962C8B-B14F-4D97-AF65-F5344CB8AC3E}">
        <p14:creationId xmlns:p14="http://schemas.microsoft.com/office/powerpoint/2010/main" val="268764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10;&#10;Description générée automatiquement">
            <a:extLst>
              <a:ext uri="{FF2B5EF4-FFF2-40B4-BE49-F238E27FC236}">
                <a16:creationId xmlns:a16="http://schemas.microsoft.com/office/drawing/2014/main" id="{B8A382BB-1F1E-4917-9994-4B8C603E86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16" y="2421730"/>
            <a:ext cx="4553868" cy="4351338"/>
          </a:xfrm>
        </p:spPr>
      </p:pic>
      <p:pic>
        <p:nvPicPr>
          <p:cNvPr id="12" name="Image 11" descr="Une image contenant texte&#10;&#10;Description générée automatiquement">
            <a:extLst>
              <a:ext uri="{FF2B5EF4-FFF2-40B4-BE49-F238E27FC236}">
                <a16:creationId xmlns:a16="http://schemas.microsoft.com/office/drawing/2014/main" id="{9AEDC85E-A68F-4ED1-B0F9-2DBC4992C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953" y="2449042"/>
            <a:ext cx="4794846" cy="4181475"/>
          </a:xfrm>
          <a:prstGeom prst="rect">
            <a:avLst/>
          </a:prstGeom>
        </p:spPr>
      </p:pic>
      <p:sp>
        <p:nvSpPr>
          <p:cNvPr id="13" name="ZoneTexte 12">
            <a:extLst>
              <a:ext uri="{FF2B5EF4-FFF2-40B4-BE49-F238E27FC236}">
                <a16:creationId xmlns:a16="http://schemas.microsoft.com/office/drawing/2014/main" id="{930E7B82-0945-4FA4-AD94-B2B0B16D2EF4}"/>
              </a:ext>
            </a:extLst>
          </p:cNvPr>
          <p:cNvSpPr txBox="1"/>
          <p:nvPr/>
        </p:nvSpPr>
        <p:spPr>
          <a:xfrm>
            <a:off x="218617" y="2052398"/>
            <a:ext cx="4553868" cy="369332"/>
          </a:xfrm>
          <a:prstGeom prst="rect">
            <a:avLst/>
          </a:prstGeom>
          <a:noFill/>
        </p:spPr>
        <p:txBody>
          <a:bodyPr wrap="square" rtlCol="0">
            <a:spAutoFit/>
          </a:bodyPr>
          <a:lstStyle/>
          <a:p>
            <a:r>
              <a:rPr lang="fr-FR" dirty="0"/>
              <a:t>Permet de générer l’interface graphique</a:t>
            </a:r>
          </a:p>
        </p:txBody>
      </p:sp>
      <p:sp>
        <p:nvSpPr>
          <p:cNvPr id="14" name="ZoneTexte 13">
            <a:extLst>
              <a:ext uri="{FF2B5EF4-FFF2-40B4-BE49-F238E27FC236}">
                <a16:creationId xmlns:a16="http://schemas.microsoft.com/office/drawing/2014/main" id="{274CC569-9A27-4454-B6D2-67D9FBDFC730}"/>
              </a:ext>
            </a:extLst>
          </p:cNvPr>
          <p:cNvSpPr txBox="1"/>
          <p:nvPr/>
        </p:nvSpPr>
        <p:spPr>
          <a:xfrm>
            <a:off x="6558954" y="1860995"/>
            <a:ext cx="4794845" cy="369332"/>
          </a:xfrm>
          <a:prstGeom prst="rect">
            <a:avLst/>
          </a:prstGeom>
          <a:noFill/>
        </p:spPr>
        <p:txBody>
          <a:bodyPr wrap="square" rtlCol="0">
            <a:spAutoFit/>
          </a:bodyPr>
          <a:lstStyle/>
          <a:p>
            <a:r>
              <a:rPr lang="fr-FR" dirty="0"/>
              <a:t>Permet la gestion des boutons de l’interface</a:t>
            </a:r>
          </a:p>
        </p:txBody>
      </p:sp>
      <p:sp>
        <p:nvSpPr>
          <p:cNvPr id="15" name="Google Shape;61;p14">
            <a:extLst>
              <a:ext uri="{FF2B5EF4-FFF2-40B4-BE49-F238E27FC236}">
                <a16:creationId xmlns:a16="http://schemas.microsoft.com/office/drawing/2014/main" id="{259D1DD9-F91C-496D-BB88-238BCCBC4684}"/>
              </a:ext>
            </a:extLst>
          </p:cNvPr>
          <p:cNvSpPr txBox="1">
            <a:spLocks/>
          </p:cNvSpPr>
          <p:nvPr/>
        </p:nvSpPr>
        <p:spPr>
          <a:xfrm>
            <a:off x="1797666" y="227483"/>
            <a:ext cx="8596668" cy="984855"/>
          </a:xfrm>
          <a:prstGeom prst="rect">
            <a:avLst/>
          </a:prstGeom>
          <a:noFill/>
          <a:ln>
            <a:noFill/>
          </a:ln>
        </p:spPr>
        <p:txBody>
          <a:bodyPr spcFirstLastPara="1" vert="horz" wrap="square" lIns="91425" tIns="91425" rIns="91425" bIns="91425" rtlCol="0" anchor="t" anchorCtr="0">
            <a:spAutoFit/>
          </a:bodyPr>
          <a:lstStyle>
            <a:defPPr marR="0" lvl="0" algn="l" rtl="0">
              <a:lnSpc>
                <a:spcPct val="100000"/>
              </a:lnSpc>
              <a:spcBef>
                <a:spcPts val="0"/>
              </a:spcBef>
              <a:spcAft>
                <a:spcPts val="0"/>
              </a:spcAft>
              <a:defRPr/>
            </a:defPPr>
            <a:lvl1pPr marR="0" lvl="0" algn="l" defTabSz="457200" rtl="0" eaLnBrk="1" latinLnBrk="0" hangingPunct="1">
              <a:lnSpc>
                <a:spcPct val="100000"/>
              </a:lnSpc>
              <a:spcBef>
                <a:spcPts val="0"/>
              </a:spcBef>
              <a:spcAft>
                <a:spcPts val="0"/>
              </a:spcAft>
              <a:buClr>
                <a:srgbClr val="000000"/>
              </a:buClr>
              <a:buFont typeface="Arial"/>
              <a:buNone/>
              <a:defRPr sz="1400" b="0" i="0" u="none" strike="noStrike" kern="1200"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latin typeface="Roboto"/>
              <a:ea typeface="Roboto"/>
              <a:cs typeface="Roboto"/>
              <a:sym typeface="Roboto"/>
            </a:endParaRPr>
          </a:p>
          <a:p>
            <a:pPr algn="ctr"/>
            <a:r>
              <a:rPr lang="fr-FR" sz="3800" b="1" dirty="0">
                <a:latin typeface="Roboto"/>
                <a:ea typeface="Roboto"/>
                <a:cs typeface="Roboto"/>
                <a:sym typeface="Roboto"/>
              </a:rPr>
              <a:t>Autre fonction du programme</a:t>
            </a:r>
          </a:p>
        </p:txBody>
      </p:sp>
    </p:spTree>
    <p:extLst>
      <p:ext uri="{BB962C8B-B14F-4D97-AF65-F5344CB8AC3E}">
        <p14:creationId xmlns:p14="http://schemas.microsoft.com/office/powerpoint/2010/main" val="258455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du contenu 12" descr="Une image contenant texte&#10;&#10;Description générée automatiquement">
            <a:extLst>
              <a:ext uri="{FF2B5EF4-FFF2-40B4-BE49-F238E27FC236}">
                <a16:creationId xmlns:a16="http://schemas.microsoft.com/office/drawing/2014/main" id="{FD241124-415A-4C8B-9E91-8D8652A02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39" y="2524623"/>
            <a:ext cx="4739790" cy="4217914"/>
          </a:xfrm>
          <a:prstGeom prst="rect">
            <a:avLst/>
          </a:prstGeom>
        </p:spPr>
      </p:pic>
      <p:pic>
        <p:nvPicPr>
          <p:cNvPr id="14" name="Image 13" descr="Une image contenant texte&#10;&#10;Description générée automatiquement">
            <a:extLst>
              <a:ext uri="{FF2B5EF4-FFF2-40B4-BE49-F238E27FC236}">
                <a16:creationId xmlns:a16="http://schemas.microsoft.com/office/drawing/2014/main" id="{98AE490C-FC02-47FA-93D3-3B1E15B4E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222" y="2224421"/>
            <a:ext cx="5997460" cy="3589331"/>
          </a:xfrm>
          <a:prstGeom prst="rect">
            <a:avLst/>
          </a:prstGeom>
        </p:spPr>
      </p:pic>
      <p:sp>
        <p:nvSpPr>
          <p:cNvPr id="15" name="ZoneTexte 14">
            <a:extLst>
              <a:ext uri="{FF2B5EF4-FFF2-40B4-BE49-F238E27FC236}">
                <a16:creationId xmlns:a16="http://schemas.microsoft.com/office/drawing/2014/main" id="{8E86842B-2373-4BEA-85D6-DD4C1021CBEB}"/>
              </a:ext>
            </a:extLst>
          </p:cNvPr>
          <p:cNvSpPr txBox="1"/>
          <p:nvPr/>
        </p:nvSpPr>
        <p:spPr>
          <a:xfrm>
            <a:off x="98540" y="1855089"/>
            <a:ext cx="5108345" cy="369332"/>
          </a:xfrm>
          <a:prstGeom prst="rect">
            <a:avLst/>
          </a:prstGeom>
          <a:noFill/>
        </p:spPr>
        <p:txBody>
          <a:bodyPr wrap="square" rtlCol="0">
            <a:spAutoFit/>
          </a:bodyPr>
          <a:lstStyle/>
          <a:p>
            <a:pPr algn="ctr"/>
            <a:r>
              <a:rPr lang="fr-FR" dirty="0"/>
              <a:t>Fonction servant à enregistrer le texte généré</a:t>
            </a:r>
          </a:p>
        </p:txBody>
      </p:sp>
      <p:sp>
        <p:nvSpPr>
          <p:cNvPr id="16" name="ZoneTexte 15">
            <a:extLst>
              <a:ext uri="{FF2B5EF4-FFF2-40B4-BE49-F238E27FC236}">
                <a16:creationId xmlns:a16="http://schemas.microsoft.com/office/drawing/2014/main" id="{114D8F25-2A01-4125-BCD8-6BD4701D8002}"/>
              </a:ext>
            </a:extLst>
          </p:cNvPr>
          <p:cNvSpPr txBox="1"/>
          <p:nvPr/>
        </p:nvSpPr>
        <p:spPr>
          <a:xfrm>
            <a:off x="5841221" y="1855089"/>
            <a:ext cx="5997459" cy="369332"/>
          </a:xfrm>
          <a:prstGeom prst="rect">
            <a:avLst/>
          </a:prstGeom>
          <a:noFill/>
        </p:spPr>
        <p:txBody>
          <a:bodyPr wrap="square" rtlCol="0">
            <a:spAutoFit/>
          </a:bodyPr>
          <a:lstStyle/>
          <a:p>
            <a:r>
              <a:rPr lang="fr-FR" dirty="0"/>
              <a:t>Fonction servant à lire un fichier texte </a:t>
            </a:r>
          </a:p>
        </p:txBody>
      </p:sp>
      <p:sp>
        <p:nvSpPr>
          <p:cNvPr id="19" name="Google Shape;61;p14">
            <a:extLst>
              <a:ext uri="{FF2B5EF4-FFF2-40B4-BE49-F238E27FC236}">
                <a16:creationId xmlns:a16="http://schemas.microsoft.com/office/drawing/2014/main" id="{1A26F90E-15AF-468B-BE40-777ECF09ACCC}"/>
              </a:ext>
            </a:extLst>
          </p:cNvPr>
          <p:cNvSpPr txBox="1">
            <a:spLocks/>
          </p:cNvSpPr>
          <p:nvPr/>
        </p:nvSpPr>
        <p:spPr>
          <a:xfrm>
            <a:off x="1797666" y="227483"/>
            <a:ext cx="8596668" cy="984855"/>
          </a:xfrm>
          <a:prstGeom prst="rect">
            <a:avLst/>
          </a:prstGeom>
          <a:noFill/>
          <a:ln>
            <a:noFill/>
          </a:ln>
        </p:spPr>
        <p:txBody>
          <a:bodyPr spcFirstLastPara="1" vert="horz" wrap="square" lIns="91425" tIns="91425" rIns="91425" bIns="91425" rtlCol="0" anchor="t" anchorCtr="0">
            <a:spAutoFit/>
          </a:bodyPr>
          <a:lstStyle>
            <a:defPPr marR="0" lvl="0" algn="l" rtl="0">
              <a:lnSpc>
                <a:spcPct val="100000"/>
              </a:lnSpc>
              <a:spcBef>
                <a:spcPts val="0"/>
              </a:spcBef>
              <a:spcAft>
                <a:spcPts val="0"/>
              </a:spcAft>
              <a:defRPr/>
            </a:defPPr>
            <a:lvl1pPr marR="0" lvl="0" algn="l" defTabSz="457200" rtl="0" eaLnBrk="1" latinLnBrk="0" hangingPunct="1">
              <a:lnSpc>
                <a:spcPct val="100000"/>
              </a:lnSpc>
              <a:spcBef>
                <a:spcPts val="0"/>
              </a:spcBef>
              <a:spcAft>
                <a:spcPts val="0"/>
              </a:spcAft>
              <a:buClr>
                <a:srgbClr val="000000"/>
              </a:buClr>
              <a:buFont typeface="Arial"/>
              <a:buNone/>
              <a:defRPr sz="1400" b="0" i="0" u="none" strike="noStrike" kern="1200"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latin typeface="Roboto"/>
              <a:ea typeface="Roboto"/>
              <a:cs typeface="Roboto"/>
              <a:sym typeface="Roboto"/>
            </a:endParaRPr>
          </a:p>
          <a:p>
            <a:pPr algn="ctr"/>
            <a:r>
              <a:rPr lang="fr-FR" sz="3800" b="1" dirty="0">
                <a:latin typeface="Roboto"/>
                <a:ea typeface="Roboto"/>
                <a:cs typeface="Roboto"/>
                <a:sym typeface="Roboto"/>
              </a:rPr>
              <a:t>Autre fonction du programme</a:t>
            </a:r>
          </a:p>
        </p:txBody>
      </p:sp>
    </p:spTree>
    <p:extLst>
      <p:ext uri="{BB962C8B-B14F-4D97-AF65-F5344CB8AC3E}">
        <p14:creationId xmlns:p14="http://schemas.microsoft.com/office/powerpoint/2010/main" val="195918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6" name="Group 10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0" name="Rectangle 11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24" name="Rectangle 123">
            <a:extLst>
              <a:ext uri="{FF2B5EF4-FFF2-40B4-BE49-F238E27FC236}">
                <a16:creationId xmlns:a16="http://schemas.microsoft.com/office/drawing/2014/main" id="{65781D42-087D-484C-840B-CFDCDDEB2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5">
            <a:extLst>
              <a:ext uri="{FF2B5EF4-FFF2-40B4-BE49-F238E27FC236}">
                <a16:creationId xmlns:a16="http://schemas.microsoft.com/office/drawing/2014/main" id="{2F2D0089-EE06-49C0-9C5F-56B94DF2D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298416"/>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rgbClr val="000000">
              <a:alpha val="9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77D12F32-07F2-4F3F-BB1C-2486A02FAB94}"/>
              </a:ext>
            </a:extLst>
          </p:cNvPr>
          <p:cNvSpPr>
            <a:spLocks noGrp="1"/>
          </p:cNvSpPr>
          <p:nvPr>
            <p:ph type="title"/>
          </p:nvPr>
        </p:nvSpPr>
        <p:spPr>
          <a:xfrm>
            <a:off x="1083733" y="4628519"/>
            <a:ext cx="8458200" cy="958911"/>
          </a:xfrm>
        </p:spPr>
        <p:txBody>
          <a:bodyPr vert="horz" lIns="91440" tIns="45720" rIns="91440" bIns="45720" rtlCol="0" anchor="b">
            <a:normAutofit/>
          </a:bodyPr>
          <a:lstStyle/>
          <a:p>
            <a:r>
              <a:rPr lang="en-US" sz="4400">
                <a:solidFill>
                  <a:srgbClr val="FFFFFF"/>
                </a:solidFill>
              </a:rPr>
              <a:t>Schéma UML du programme</a:t>
            </a:r>
          </a:p>
        </p:txBody>
      </p:sp>
      <p:pic>
        <p:nvPicPr>
          <p:cNvPr id="5" name="Image 4">
            <a:extLst>
              <a:ext uri="{FF2B5EF4-FFF2-40B4-BE49-F238E27FC236}">
                <a16:creationId xmlns:a16="http://schemas.microsoft.com/office/drawing/2014/main" id="{2EB52920-BA75-4EE2-9D6B-8CF8D0C78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001" y="643467"/>
            <a:ext cx="8333038" cy="3333216"/>
          </a:xfrm>
          <a:prstGeom prst="rect">
            <a:avLst/>
          </a:prstGeom>
        </p:spPr>
      </p:pic>
    </p:spTree>
    <p:extLst>
      <p:ext uri="{BB962C8B-B14F-4D97-AF65-F5344CB8AC3E}">
        <p14:creationId xmlns:p14="http://schemas.microsoft.com/office/powerpoint/2010/main" val="1750738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temps</a:t>
            </a:r>
          </a:p>
        </p:txBody>
      </p:sp>
      <p:sp>
        <p:nvSpPr>
          <p:cNvPr id="10" name="ZoneTexte 9">
            <a:extLst>
              <a:ext uri="{FF2B5EF4-FFF2-40B4-BE49-F238E27FC236}">
                <a16:creationId xmlns:a16="http://schemas.microsoft.com/office/drawing/2014/main" id="{687D6900-2CF4-4DFA-B92F-2299EB36D2CA}"/>
              </a:ext>
            </a:extLst>
          </p:cNvPr>
          <p:cNvSpPr txBox="1"/>
          <p:nvPr/>
        </p:nvSpPr>
        <p:spPr>
          <a:xfrm>
            <a:off x="6629400" y="1654284"/>
            <a:ext cx="4574412" cy="2308324"/>
          </a:xfrm>
          <a:prstGeom prst="rect">
            <a:avLst/>
          </a:prstGeom>
          <a:noFill/>
        </p:spPr>
        <p:txBody>
          <a:bodyPr wrap="square" rtlCol="0">
            <a:spAutoFit/>
          </a:bodyPr>
          <a:lstStyle/>
          <a:p>
            <a:r>
              <a:rPr lang="fr-FR" dirty="0"/>
              <a:t>L’algorithme KMP à deux boucles imbriquées</a:t>
            </a:r>
          </a:p>
          <a:p>
            <a:r>
              <a:rPr lang="fr-FR" dirty="0"/>
              <a:t>Une boucle for qui parcourt tout le texte</a:t>
            </a:r>
          </a:p>
          <a:p>
            <a:r>
              <a:rPr lang="fr-FR" dirty="0"/>
              <a:t>Et une boucle </a:t>
            </a:r>
            <a:r>
              <a:rPr lang="fr-FR" dirty="0" err="1"/>
              <a:t>while</a:t>
            </a:r>
            <a:r>
              <a:rPr lang="fr-FR" dirty="0"/>
              <a:t> qui parcourt l’occurrence</a:t>
            </a:r>
          </a:p>
          <a:p>
            <a:r>
              <a:rPr lang="fr-FR" dirty="0"/>
              <a:t>N = taille du texte</a:t>
            </a:r>
          </a:p>
          <a:p>
            <a:r>
              <a:rPr lang="fr-FR" dirty="0"/>
              <a:t>M = Taille de l’occurrence </a:t>
            </a:r>
          </a:p>
        </p:txBody>
      </p:sp>
      <p:pic>
        <p:nvPicPr>
          <p:cNvPr id="4" name="Image 3">
            <a:extLst>
              <a:ext uri="{FF2B5EF4-FFF2-40B4-BE49-F238E27FC236}">
                <a16:creationId xmlns:a16="http://schemas.microsoft.com/office/drawing/2014/main" id="{DE21E254-17A5-48BE-88A6-9AFF1E583D2C}"/>
              </a:ext>
            </a:extLst>
          </p:cNvPr>
          <p:cNvPicPr>
            <a:picLocks noChangeAspect="1"/>
          </p:cNvPicPr>
          <p:nvPr/>
        </p:nvPicPr>
        <p:blipFill>
          <a:blip r:embed="rId2"/>
          <a:stretch>
            <a:fillRect/>
          </a:stretch>
        </p:blipFill>
        <p:spPr>
          <a:xfrm>
            <a:off x="281937" y="1420427"/>
            <a:ext cx="6347463" cy="4607511"/>
          </a:xfrm>
          <a:prstGeom prst="rect">
            <a:avLst/>
          </a:prstGeom>
        </p:spPr>
      </p:pic>
    </p:spTree>
    <p:extLst>
      <p:ext uri="{BB962C8B-B14F-4D97-AF65-F5344CB8AC3E}">
        <p14:creationId xmlns:p14="http://schemas.microsoft.com/office/powerpoint/2010/main" val="262024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oogle Shape;72;p15">
            <a:extLst>
              <a:ext uri="{FF2B5EF4-FFF2-40B4-BE49-F238E27FC236}">
                <a16:creationId xmlns:a16="http://schemas.microsoft.com/office/drawing/2014/main" id="{99E46CDF-11DE-4861-A9CE-D97729F12DD5}"/>
              </a:ext>
            </a:extLst>
          </p:cNvPr>
          <p:cNvSpPr txBox="1"/>
          <p:nvPr/>
        </p:nvSpPr>
        <p:spPr>
          <a:xfrm>
            <a:off x="7563140" y="2379843"/>
            <a:ext cx="2526600" cy="190818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FR" dirty="0">
                <a:latin typeface="Roboto"/>
                <a:ea typeface="Roboto"/>
                <a:cs typeface="Roboto"/>
                <a:sym typeface="Roboto"/>
              </a:rPr>
              <a:t>On découpe la chaîne de caractères </a:t>
            </a:r>
            <a:r>
              <a:rPr lang="fr-FR" dirty="0" err="1">
                <a:latin typeface="Roboto"/>
                <a:ea typeface="Roboto"/>
                <a:cs typeface="Roboto"/>
                <a:sym typeface="Roboto"/>
              </a:rPr>
              <a:t>dest</a:t>
            </a:r>
            <a:r>
              <a:rPr lang="fr-FR" dirty="0">
                <a:latin typeface="Roboto"/>
                <a:ea typeface="Roboto"/>
                <a:cs typeface="Roboto"/>
                <a:sym typeface="Roboto"/>
              </a:rPr>
              <a:t> en 3 parties </a:t>
            </a:r>
          </a:p>
          <a:p>
            <a:pPr marL="0" lvl="0" indent="0" algn="just" rtl="0">
              <a:spcBef>
                <a:spcPts val="0"/>
              </a:spcBef>
              <a:spcAft>
                <a:spcPts val="0"/>
              </a:spcAft>
              <a:buNone/>
            </a:pPr>
            <a:r>
              <a:rPr lang="fr-FR" dirty="0">
                <a:latin typeface="Roboto"/>
                <a:ea typeface="Roboto"/>
                <a:cs typeface="Roboto"/>
                <a:sym typeface="Roboto"/>
              </a:rPr>
              <a:t>Partie A qui est située avant la partie qu’on doit remplacer</a:t>
            </a:r>
          </a:p>
          <a:p>
            <a:pPr marL="0" lvl="0" indent="0" algn="just" rtl="0">
              <a:spcBef>
                <a:spcPts val="0"/>
              </a:spcBef>
              <a:spcAft>
                <a:spcPts val="0"/>
              </a:spcAft>
              <a:buNone/>
            </a:pPr>
            <a:r>
              <a:rPr lang="fr-FR" dirty="0">
                <a:latin typeface="Roboto"/>
                <a:ea typeface="Roboto"/>
                <a:cs typeface="Roboto"/>
                <a:sym typeface="Roboto"/>
              </a:rPr>
              <a:t>Partie B : qui sera remplacée par le motif qu’on souhaite</a:t>
            </a:r>
          </a:p>
          <a:p>
            <a:pPr marL="0" lvl="0" indent="0" algn="just" rtl="0">
              <a:spcBef>
                <a:spcPts val="0"/>
              </a:spcBef>
              <a:spcAft>
                <a:spcPts val="0"/>
              </a:spcAft>
              <a:buNone/>
            </a:pPr>
            <a:r>
              <a:rPr lang="fr-FR" dirty="0">
                <a:latin typeface="Roboto"/>
                <a:ea typeface="Roboto"/>
                <a:cs typeface="Roboto"/>
                <a:sym typeface="Roboto"/>
              </a:rPr>
              <a:t>Partie C : qui est située après la partie qu’on veut modifier.</a:t>
            </a:r>
            <a:endParaRPr dirty="0">
              <a:latin typeface="Roboto"/>
              <a:ea typeface="Roboto"/>
              <a:cs typeface="Roboto"/>
              <a:sym typeface="Roboto"/>
            </a:endParaRPr>
          </a:p>
        </p:txBody>
      </p:sp>
      <p:sp>
        <p:nvSpPr>
          <p:cNvPr id="45" name="Google Shape;72;p15">
            <a:extLst>
              <a:ext uri="{FF2B5EF4-FFF2-40B4-BE49-F238E27FC236}">
                <a16:creationId xmlns:a16="http://schemas.microsoft.com/office/drawing/2014/main" id="{61445461-87F8-481D-99DA-CF7B8286397C}"/>
              </a:ext>
            </a:extLst>
          </p:cNvPr>
          <p:cNvSpPr txBox="1"/>
          <p:nvPr/>
        </p:nvSpPr>
        <p:spPr>
          <a:xfrm>
            <a:off x="7371715" y="4657986"/>
            <a:ext cx="2526600" cy="61552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FR" dirty="0">
                <a:latin typeface="Roboto"/>
                <a:ea typeface="Roboto"/>
                <a:cs typeface="Roboto"/>
                <a:sym typeface="Roboto"/>
              </a:rPr>
              <a:t>Et on réassemble les 3 parties entre elles.</a:t>
            </a:r>
            <a:endParaRPr dirty="0">
              <a:latin typeface="Roboto"/>
              <a:ea typeface="Roboto"/>
              <a:cs typeface="Roboto"/>
              <a:sym typeface="Roboto"/>
            </a:endParaRPr>
          </a:p>
        </p:txBody>
      </p:sp>
      <p:pic>
        <p:nvPicPr>
          <p:cNvPr id="56" name="Image 55" descr="Une image contenant texte&#10;&#10;Description générée automatiquement">
            <a:extLst>
              <a:ext uri="{FF2B5EF4-FFF2-40B4-BE49-F238E27FC236}">
                <a16:creationId xmlns:a16="http://schemas.microsoft.com/office/drawing/2014/main" id="{86846D1A-3918-453D-AA3D-73DC7A878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93" y="3221281"/>
            <a:ext cx="4488569" cy="1303133"/>
          </a:xfrm>
          <a:prstGeom prst="rect">
            <a:avLst/>
          </a:prstGeom>
        </p:spPr>
      </p:pic>
      <p:cxnSp>
        <p:nvCxnSpPr>
          <p:cNvPr id="18" name="Connecteur droit avec flèche 17">
            <a:extLst>
              <a:ext uri="{FF2B5EF4-FFF2-40B4-BE49-F238E27FC236}">
                <a16:creationId xmlns:a16="http://schemas.microsoft.com/office/drawing/2014/main" id="{D8487AD9-8648-4291-9FF0-FE3F61A642AD}"/>
              </a:ext>
            </a:extLst>
          </p:cNvPr>
          <p:cNvCxnSpPr>
            <a:cxnSpLocks/>
            <a:stCxn id="26" idx="1"/>
          </p:cNvCxnSpPr>
          <p:nvPr/>
        </p:nvCxnSpPr>
        <p:spPr>
          <a:xfrm flipH="1">
            <a:off x="3568824" y="3333935"/>
            <a:ext cx="3994316" cy="8440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a:extLst>
              <a:ext uri="{FF2B5EF4-FFF2-40B4-BE49-F238E27FC236}">
                <a16:creationId xmlns:a16="http://schemas.microsoft.com/office/drawing/2014/main" id="{24754135-6782-41C2-9BF0-ABAD1E2A2022}"/>
              </a:ext>
            </a:extLst>
          </p:cNvPr>
          <p:cNvCxnSpPr>
            <a:cxnSpLocks/>
            <a:stCxn id="26" idx="1"/>
          </p:cNvCxnSpPr>
          <p:nvPr/>
        </p:nvCxnSpPr>
        <p:spPr>
          <a:xfrm flipH="1">
            <a:off x="2102262" y="3333935"/>
            <a:ext cx="5460878" cy="3108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62C5A722-26A0-4A79-811F-79112E35F1B9}"/>
              </a:ext>
            </a:extLst>
          </p:cNvPr>
          <p:cNvCxnSpPr>
            <a:cxnSpLocks/>
            <a:stCxn id="26" idx="1"/>
          </p:cNvCxnSpPr>
          <p:nvPr/>
        </p:nvCxnSpPr>
        <p:spPr>
          <a:xfrm flipH="1">
            <a:off x="4208018" y="3333935"/>
            <a:ext cx="3355122" cy="61336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3" name="Connecteur droit avec flèche 42">
            <a:extLst>
              <a:ext uri="{FF2B5EF4-FFF2-40B4-BE49-F238E27FC236}">
                <a16:creationId xmlns:a16="http://schemas.microsoft.com/office/drawing/2014/main" id="{4224AE38-7962-4223-8D87-D208E8660ABD}"/>
              </a:ext>
            </a:extLst>
          </p:cNvPr>
          <p:cNvCxnSpPr>
            <a:cxnSpLocks/>
            <a:stCxn id="45" idx="1"/>
          </p:cNvCxnSpPr>
          <p:nvPr/>
        </p:nvCxnSpPr>
        <p:spPr>
          <a:xfrm flipH="1" flipV="1">
            <a:off x="2781959" y="4255736"/>
            <a:ext cx="4589756" cy="7100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2" name="Google Shape;61;p14">
            <a:extLst>
              <a:ext uri="{FF2B5EF4-FFF2-40B4-BE49-F238E27FC236}">
                <a16:creationId xmlns:a16="http://schemas.microsoft.com/office/drawing/2014/main" id="{D0543BA6-A827-4528-A5E8-34F6618FA16E}"/>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Analyse du code replace</a:t>
            </a:r>
            <a:endParaRPr sz="3800" b="1" dirty="0">
              <a:latin typeface="Roboto"/>
              <a:ea typeface="Roboto"/>
              <a:cs typeface="Roboto"/>
              <a:sym typeface="Roboto"/>
            </a:endParaRPr>
          </a:p>
        </p:txBody>
      </p:sp>
      <p:sp>
        <p:nvSpPr>
          <p:cNvPr id="10" name="ZoneTexte 9">
            <a:extLst>
              <a:ext uri="{FF2B5EF4-FFF2-40B4-BE49-F238E27FC236}">
                <a16:creationId xmlns:a16="http://schemas.microsoft.com/office/drawing/2014/main" id="{9F2109DC-5772-46AC-8FA4-D55023CF89FF}"/>
              </a:ext>
            </a:extLst>
          </p:cNvPr>
          <p:cNvSpPr txBox="1"/>
          <p:nvPr/>
        </p:nvSpPr>
        <p:spPr>
          <a:xfrm>
            <a:off x="2474832" y="5478506"/>
            <a:ext cx="8334000" cy="923330"/>
          </a:xfrm>
          <a:prstGeom prst="rect">
            <a:avLst/>
          </a:prstGeom>
          <a:noFill/>
        </p:spPr>
        <p:txBody>
          <a:bodyPr wrap="square" rtlCol="0">
            <a:spAutoFit/>
          </a:bodyPr>
          <a:lstStyle/>
          <a:p>
            <a:pPr algn="just"/>
            <a:r>
              <a:rPr lang="fr-FR" dirty="0"/>
              <a:t>Attention le code KMP et replace présentés ne sont pas exactement ceux dans notre code source. Nous avons enlevé toutes les parties qui concernent la gestion du surlignement en rouge.</a:t>
            </a:r>
          </a:p>
        </p:txBody>
      </p:sp>
      <p:pic>
        <p:nvPicPr>
          <p:cNvPr id="12" name="Espace réservé du contenu 7">
            <a:extLst>
              <a:ext uri="{FF2B5EF4-FFF2-40B4-BE49-F238E27FC236}">
                <a16:creationId xmlns:a16="http://schemas.microsoft.com/office/drawing/2014/main" id="{DD7EB713-01CD-4A41-B211-B43802ED98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9297" y="5478506"/>
            <a:ext cx="918369" cy="918369"/>
          </a:xfrm>
        </p:spPr>
      </p:pic>
    </p:spTree>
    <p:extLst>
      <p:ext uri="{BB962C8B-B14F-4D97-AF65-F5344CB8AC3E}">
        <p14:creationId xmlns:p14="http://schemas.microsoft.com/office/powerpoint/2010/main" val="777108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B8606132-E1C2-45B9-A109-4ED53A84925A}"/>
              </a:ext>
            </a:extLst>
          </p:cNvPr>
          <p:cNvPicPr>
            <a:picLocks noChangeAspect="1"/>
          </p:cNvPicPr>
          <p:nvPr/>
        </p:nvPicPr>
        <p:blipFill>
          <a:blip r:embed="rId2"/>
          <a:stretch>
            <a:fillRect/>
          </a:stretch>
        </p:blipFill>
        <p:spPr>
          <a:xfrm>
            <a:off x="281216" y="1686875"/>
            <a:ext cx="6400903" cy="4646302"/>
          </a:xfrm>
          <a:prstGeom prst="rect">
            <a:avLst/>
          </a:prstGeom>
        </p:spPr>
      </p:pic>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temps</a:t>
            </a:r>
          </a:p>
        </p:txBody>
      </p:sp>
      <p:sp>
        <p:nvSpPr>
          <p:cNvPr id="3" name="ZoneTexte 2">
            <a:extLst>
              <a:ext uri="{FF2B5EF4-FFF2-40B4-BE49-F238E27FC236}">
                <a16:creationId xmlns:a16="http://schemas.microsoft.com/office/drawing/2014/main" id="{95D742C1-54B6-4335-ABAA-600EA11EBE65}"/>
              </a:ext>
            </a:extLst>
          </p:cNvPr>
          <p:cNvSpPr txBox="1"/>
          <p:nvPr/>
        </p:nvSpPr>
        <p:spPr>
          <a:xfrm>
            <a:off x="6685078" y="4937840"/>
            <a:ext cx="4838138" cy="646331"/>
          </a:xfrm>
          <a:prstGeom prst="rect">
            <a:avLst/>
          </a:prstGeom>
          <a:noFill/>
        </p:spPr>
        <p:txBody>
          <a:bodyPr wrap="square" rtlCol="0">
            <a:spAutoFit/>
          </a:bodyPr>
          <a:lstStyle/>
          <a:p>
            <a:pPr algn="just"/>
            <a:r>
              <a:rPr lang="fr-FR" dirty="0"/>
              <a:t>Donc la complexité est de O((N-M)*M) dans le pire des cas</a:t>
            </a:r>
          </a:p>
        </p:txBody>
      </p:sp>
      <p:cxnSp>
        <p:nvCxnSpPr>
          <p:cNvPr id="6" name="Connecteur droit avec flèche 5">
            <a:extLst>
              <a:ext uri="{FF2B5EF4-FFF2-40B4-BE49-F238E27FC236}">
                <a16:creationId xmlns:a16="http://schemas.microsoft.com/office/drawing/2014/main" id="{5E770A3B-C2B6-46E9-BDFD-11D390FFB232}"/>
              </a:ext>
            </a:extLst>
          </p:cNvPr>
          <p:cNvCxnSpPr>
            <a:cxnSpLocks/>
            <a:stCxn id="12" idx="1"/>
          </p:cNvCxnSpPr>
          <p:nvPr/>
        </p:nvCxnSpPr>
        <p:spPr>
          <a:xfrm flipH="1" flipV="1">
            <a:off x="5514975" y="2514601"/>
            <a:ext cx="1462874" cy="2305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2" name="ZoneTexte 11">
            <a:extLst>
              <a:ext uri="{FF2B5EF4-FFF2-40B4-BE49-F238E27FC236}">
                <a16:creationId xmlns:a16="http://schemas.microsoft.com/office/drawing/2014/main" id="{99C5612D-3FB3-46B4-BAB2-B2EEAEC766F0}"/>
              </a:ext>
            </a:extLst>
          </p:cNvPr>
          <p:cNvSpPr txBox="1"/>
          <p:nvPr/>
        </p:nvSpPr>
        <p:spPr>
          <a:xfrm>
            <a:off x="6977849" y="1798992"/>
            <a:ext cx="3897297" cy="1477328"/>
          </a:xfrm>
          <a:prstGeom prst="rect">
            <a:avLst/>
          </a:prstGeom>
          <a:noFill/>
        </p:spPr>
        <p:txBody>
          <a:bodyPr wrap="square" rtlCol="0">
            <a:spAutoFit/>
          </a:bodyPr>
          <a:lstStyle/>
          <a:p>
            <a:pPr algn="just"/>
            <a:r>
              <a:rPr lang="fr-FR" dirty="0"/>
              <a:t>Vu qu’on ne parcourt pas la boucle for quand l’occurrence déborde de la chaine de caractère. Donc on fait O(N-M) tour de la boucle for.</a:t>
            </a:r>
          </a:p>
        </p:txBody>
      </p:sp>
    </p:spTree>
    <p:extLst>
      <p:ext uri="{BB962C8B-B14F-4D97-AF65-F5344CB8AC3E}">
        <p14:creationId xmlns:p14="http://schemas.microsoft.com/office/powerpoint/2010/main" val="1297427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temps</a:t>
            </a:r>
          </a:p>
        </p:txBody>
      </p:sp>
      <p:sp>
        <p:nvSpPr>
          <p:cNvPr id="6" name="ZoneTexte 5">
            <a:extLst>
              <a:ext uri="{FF2B5EF4-FFF2-40B4-BE49-F238E27FC236}">
                <a16:creationId xmlns:a16="http://schemas.microsoft.com/office/drawing/2014/main" id="{51D19A49-6D51-4AC7-A3EA-5FCE1A5A4D9B}"/>
              </a:ext>
            </a:extLst>
          </p:cNvPr>
          <p:cNvSpPr txBox="1"/>
          <p:nvPr/>
        </p:nvSpPr>
        <p:spPr>
          <a:xfrm>
            <a:off x="1028330" y="1594412"/>
            <a:ext cx="10486009" cy="923330"/>
          </a:xfrm>
          <a:prstGeom prst="rect">
            <a:avLst/>
          </a:prstGeom>
          <a:noFill/>
        </p:spPr>
        <p:txBody>
          <a:bodyPr wrap="square">
            <a:spAutoFit/>
          </a:bodyPr>
          <a:lstStyle/>
          <a:p>
            <a:r>
              <a:rPr lang="fr-FR" dirty="0"/>
              <a:t>La complexité déprendra aussi du nombre d’occurrences trouvées et de caractères similaires.</a:t>
            </a:r>
          </a:p>
          <a:p>
            <a:pPr algn="just"/>
            <a:r>
              <a:rPr lang="fr-FR" dirty="0"/>
              <a:t>Illustration avec un exemple:</a:t>
            </a:r>
          </a:p>
        </p:txBody>
      </p:sp>
      <p:sp>
        <p:nvSpPr>
          <p:cNvPr id="7" name="ZoneTexte 6">
            <a:extLst>
              <a:ext uri="{FF2B5EF4-FFF2-40B4-BE49-F238E27FC236}">
                <a16:creationId xmlns:a16="http://schemas.microsoft.com/office/drawing/2014/main" id="{6857C162-07ED-4D58-A007-8CBF8BF1AB90}"/>
              </a:ext>
            </a:extLst>
          </p:cNvPr>
          <p:cNvSpPr txBox="1"/>
          <p:nvPr/>
        </p:nvSpPr>
        <p:spPr>
          <a:xfrm>
            <a:off x="1573771" y="3613666"/>
            <a:ext cx="9774314" cy="830997"/>
          </a:xfrm>
          <a:prstGeom prst="rect">
            <a:avLst/>
          </a:prstGeom>
          <a:noFill/>
        </p:spPr>
        <p:txBody>
          <a:bodyPr wrap="square" rtlCol="0">
            <a:spAutoFit/>
          </a:bodyPr>
          <a:lstStyle/>
          <a:p>
            <a:r>
              <a:rPr lang="fr-FR" sz="4800" b="1" dirty="0"/>
              <a:t>A		A		A		A		A		A		A		A</a:t>
            </a:r>
            <a:r>
              <a:rPr lang="fr-FR" dirty="0"/>
              <a:t>	</a:t>
            </a:r>
          </a:p>
        </p:txBody>
      </p:sp>
      <p:sp>
        <p:nvSpPr>
          <p:cNvPr id="11" name="ZoneTexte 10">
            <a:extLst>
              <a:ext uri="{FF2B5EF4-FFF2-40B4-BE49-F238E27FC236}">
                <a16:creationId xmlns:a16="http://schemas.microsoft.com/office/drawing/2014/main" id="{79CF2E83-B299-4FB7-9EA8-09D6894708B4}"/>
              </a:ext>
            </a:extLst>
          </p:cNvPr>
          <p:cNvSpPr txBox="1"/>
          <p:nvPr/>
        </p:nvSpPr>
        <p:spPr>
          <a:xfrm>
            <a:off x="1573771" y="5263588"/>
            <a:ext cx="9774314" cy="830997"/>
          </a:xfrm>
          <a:prstGeom prst="rect">
            <a:avLst/>
          </a:prstGeom>
          <a:noFill/>
        </p:spPr>
        <p:txBody>
          <a:bodyPr wrap="square" rtlCol="0">
            <a:spAutoFit/>
          </a:bodyPr>
          <a:lstStyle/>
          <a:p>
            <a:r>
              <a:rPr lang="fr-FR" sz="4800" b="1" dirty="0"/>
              <a:t>A		A		A		B</a:t>
            </a:r>
            <a:r>
              <a:rPr lang="fr-FR" dirty="0"/>
              <a:t>	</a:t>
            </a:r>
          </a:p>
        </p:txBody>
      </p:sp>
      <p:cxnSp>
        <p:nvCxnSpPr>
          <p:cNvPr id="13" name="Connecteur droit avec flèche 12">
            <a:extLst>
              <a:ext uri="{FF2B5EF4-FFF2-40B4-BE49-F238E27FC236}">
                <a16:creationId xmlns:a16="http://schemas.microsoft.com/office/drawing/2014/main" id="{14652AE5-D241-43E2-B087-8AEFF665AD38}"/>
              </a:ext>
            </a:extLst>
          </p:cNvPr>
          <p:cNvCxnSpPr>
            <a:cxnSpLocks/>
          </p:cNvCxnSpPr>
          <p:nvPr/>
        </p:nvCxnSpPr>
        <p:spPr>
          <a:xfrm flipV="1">
            <a:off x="1840099" y="4337678"/>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CCA704E-FC59-4AF9-933E-B92E9BD8722D}"/>
              </a:ext>
            </a:extLst>
          </p:cNvPr>
          <p:cNvCxnSpPr>
            <a:cxnSpLocks/>
          </p:cNvCxnSpPr>
          <p:nvPr/>
        </p:nvCxnSpPr>
        <p:spPr>
          <a:xfrm flipV="1">
            <a:off x="2773734" y="4337678"/>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5F23638-5C11-46C1-AED6-EE3983696BFE}"/>
              </a:ext>
            </a:extLst>
          </p:cNvPr>
          <p:cNvCxnSpPr>
            <a:cxnSpLocks/>
          </p:cNvCxnSpPr>
          <p:nvPr/>
        </p:nvCxnSpPr>
        <p:spPr>
          <a:xfrm flipV="1">
            <a:off x="3714767" y="4337678"/>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97DCA4F3-2757-4F50-886D-B1E7BF5DFBAE}"/>
              </a:ext>
            </a:extLst>
          </p:cNvPr>
          <p:cNvCxnSpPr>
            <a:cxnSpLocks/>
          </p:cNvCxnSpPr>
          <p:nvPr/>
        </p:nvCxnSpPr>
        <p:spPr>
          <a:xfrm flipV="1">
            <a:off x="4584778" y="4262794"/>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11418A6-3E99-4E05-9BFB-13D4A598C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072" y="4715225"/>
            <a:ext cx="587515" cy="368176"/>
          </a:xfrm>
          <a:prstGeom prst="rect">
            <a:avLst/>
          </a:prstGeom>
        </p:spPr>
      </p:pic>
      <p:pic>
        <p:nvPicPr>
          <p:cNvPr id="20" name="Image 19">
            <a:extLst>
              <a:ext uri="{FF2B5EF4-FFF2-40B4-BE49-F238E27FC236}">
                <a16:creationId xmlns:a16="http://schemas.microsoft.com/office/drawing/2014/main" id="{B8336B18-CB5F-41C5-B762-D4423A91D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982" y="4725749"/>
            <a:ext cx="587515" cy="368176"/>
          </a:xfrm>
          <a:prstGeom prst="rect">
            <a:avLst/>
          </a:prstGeom>
        </p:spPr>
      </p:pic>
      <p:pic>
        <p:nvPicPr>
          <p:cNvPr id="21" name="Image 20">
            <a:extLst>
              <a:ext uri="{FF2B5EF4-FFF2-40B4-BE49-F238E27FC236}">
                <a16:creationId xmlns:a16="http://schemas.microsoft.com/office/drawing/2014/main" id="{696FD00E-0B96-43AA-89F7-9A444BB12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470" y="4725749"/>
            <a:ext cx="587515" cy="368176"/>
          </a:xfrm>
          <a:prstGeom prst="rect">
            <a:avLst/>
          </a:prstGeom>
        </p:spPr>
      </p:pic>
      <p:pic>
        <p:nvPicPr>
          <p:cNvPr id="26" name="Image 25" descr="Une image contenant clipart&#10;&#10;Description générée automatiquement">
            <a:extLst>
              <a:ext uri="{FF2B5EF4-FFF2-40B4-BE49-F238E27FC236}">
                <a16:creationId xmlns:a16="http://schemas.microsoft.com/office/drawing/2014/main" id="{00D690C0-2669-401E-B10F-A6C56F5DB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737" y="4725749"/>
            <a:ext cx="370857" cy="370857"/>
          </a:xfrm>
          <a:prstGeom prst="rect">
            <a:avLst/>
          </a:prstGeom>
        </p:spPr>
      </p:pic>
      <p:sp>
        <p:nvSpPr>
          <p:cNvPr id="27" name="ZoneTexte 26">
            <a:extLst>
              <a:ext uri="{FF2B5EF4-FFF2-40B4-BE49-F238E27FC236}">
                <a16:creationId xmlns:a16="http://schemas.microsoft.com/office/drawing/2014/main" id="{3244D59C-B8AE-44CF-81AC-8A8260436F64}"/>
              </a:ext>
            </a:extLst>
          </p:cNvPr>
          <p:cNvSpPr txBox="1"/>
          <p:nvPr/>
        </p:nvSpPr>
        <p:spPr>
          <a:xfrm>
            <a:off x="1246909" y="2567709"/>
            <a:ext cx="7398327" cy="646331"/>
          </a:xfrm>
          <a:prstGeom prst="rect">
            <a:avLst/>
          </a:prstGeom>
          <a:noFill/>
        </p:spPr>
        <p:txBody>
          <a:bodyPr wrap="square" rtlCol="0">
            <a:spAutoFit/>
          </a:bodyPr>
          <a:lstStyle/>
          <a:p>
            <a:r>
              <a:rPr lang="fr-FR" dirty="0"/>
              <a:t>Tour de la boucle for : 1</a:t>
            </a:r>
          </a:p>
          <a:p>
            <a:r>
              <a:rPr lang="fr-FR" dirty="0"/>
              <a:t>Tour de la boucle </a:t>
            </a:r>
            <a:r>
              <a:rPr lang="fr-FR" dirty="0" err="1"/>
              <a:t>while</a:t>
            </a:r>
            <a:r>
              <a:rPr lang="fr-FR" dirty="0"/>
              <a:t> : 4</a:t>
            </a:r>
          </a:p>
        </p:txBody>
      </p:sp>
    </p:spTree>
    <p:extLst>
      <p:ext uri="{BB962C8B-B14F-4D97-AF65-F5344CB8AC3E}">
        <p14:creationId xmlns:p14="http://schemas.microsoft.com/office/powerpoint/2010/main" val="4268701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temps</a:t>
            </a:r>
          </a:p>
        </p:txBody>
      </p:sp>
      <p:sp>
        <p:nvSpPr>
          <p:cNvPr id="6" name="ZoneTexte 5">
            <a:extLst>
              <a:ext uri="{FF2B5EF4-FFF2-40B4-BE49-F238E27FC236}">
                <a16:creationId xmlns:a16="http://schemas.microsoft.com/office/drawing/2014/main" id="{51D19A49-6D51-4AC7-A3EA-5FCE1A5A4D9B}"/>
              </a:ext>
            </a:extLst>
          </p:cNvPr>
          <p:cNvSpPr txBox="1"/>
          <p:nvPr/>
        </p:nvSpPr>
        <p:spPr>
          <a:xfrm>
            <a:off x="1028330" y="1594412"/>
            <a:ext cx="10486009" cy="923330"/>
          </a:xfrm>
          <a:prstGeom prst="rect">
            <a:avLst/>
          </a:prstGeom>
          <a:noFill/>
        </p:spPr>
        <p:txBody>
          <a:bodyPr wrap="square">
            <a:spAutoFit/>
          </a:bodyPr>
          <a:lstStyle/>
          <a:p>
            <a:r>
              <a:rPr lang="fr-FR" dirty="0"/>
              <a:t>La complexité déprendra aussi du nombre d’occurrences trouvées et de caractères similaires.</a:t>
            </a:r>
          </a:p>
          <a:p>
            <a:pPr algn="just"/>
            <a:r>
              <a:rPr lang="fr-FR" dirty="0"/>
              <a:t>Illustration avec un exemple:</a:t>
            </a:r>
          </a:p>
        </p:txBody>
      </p:sp>
      <p:sp>
        <p:nvSpPr>
          <p:cNvPr id="7" name="ZoneTexte 6">
            <a:extLst>
              <a:ext uri="{FF2B5EF4-FFF2-40B4-BE49-F238E27FC236}">
                <a16:creationId xmlns:a16="http://schemas.microsoft.com/office/drawing/2014/main" id="{6857C162-07ED-4D58-A007-8CBF8BF1AB90}"/>
              </a:ext>
            </a:extLst>
          </p:cNvPr>
          <p:cNvSpPr txBox="1"/>
          <p:nvPr/>
        </p:nvSpPr>
        <p:spPr>
          <a:xfrm>
            <a:off x="1268970" y="3876333"/>
            <a:ext cx="9774314" cy="830997"/>
          </a:xfrm>
          <a:prstGeom prst="rect">
            <a:avLst/>
          </a:prstGeom>
          <a:noFill/>
        </p:spPr>
        <p:txBody>
          <a:bodyPr wrap="square" rtlCol="0">
            <a:spAutoFit/>
          </a:bodyPr>
          <a:lstStyle/>
          <a:p>
            <a:r>
              <a:rPr lang="fr-FR" sz="4800" b="1" dirty="0"/>
              <a:t>A		A		A		A		A		A		A		A	</a:t>
            </a:r>
            <a:r>
              <a:rPr lang="fr-FR" dirty="0"/>
              <a:t>	</a:t>
            </a:r>
          </a:p>
        </p:txBody>
      </p:sp>
      <p:sp>
        <p:nvSpPr>
          <p:cNvPr id="11" name="ZoneTexte 10">
            <a:extLst>
              <a:ext uri="{FF2B5EF4-FFF2-40B4-BE49-F238E27FC236}">
                <a16:creationId xmlns:a16="http://schemas.microsoft.com/office/drawing/2014/main" id="{79CF2E83-B299-4FB7-9EA8-09D6894708B4}"/>
              </a:ext>
            </a:extLst>
          </p:cNvPr>
          <p:cNvSpPr txBox="1"/>
          <p:nvPr/>
        </p:nvSpPr>
        <p:spPr>
          <a:xfrm>
            <a:off x="2217786" y="5417403"/>
            <a:ext cx="3407159" cy="830997"/>
          </a:xfrm>
          <a:prstGeom prst="rect">
            <a:avLst/>
          </a:prstGeom>
          <a:noFill/>
        </p:spPr>
        <p:txBody>
          <a:bodyPr wrap="square" rtlCol="0">
            <a:spAutoFit/>
          </a:bodyPr>
          <a:lstStyle/>
          <a:p>
            <a:r>
              <a:rPr lang="fr-FR" sz="4800" b="1" dirty="0"/>
              <a:t>A		A		A		B</a:t>
            </a:r>
            <a:r>
              <a:rPr lang="fr-FR" dirty="0"/>
              <a:t>	</a:t>
            </a:r>
          </a:p>
        </p:txBody>
      </p:sp>
      <p:cxnSp>
        <p:nvCxnSpPr>
          <p:cNvPr id="13" name="Connecteur droit avec flèche 12">
            <a:extLst>
              <a:ext uri="{FF2B5EF4-FFF2-40B4-BE49-F238E27FC236}">
                <a16:creationId xmlns:a16="http://schemas.microsoft.com/office/drawing/2014/main" id="{14652AE5-D241-43E2-B087-8AEFF665AD38}"/>
              </a:ext>
            </a:extLst>
          </p:cNvPr>
          <p:cNvCxnSpPr>
            <a:cxnSpLocks/>
          </p:cNvCxnSpPr>
          <p:nvPr/>
        </p:nvCxnSpPr>
        <p:spPr>
          <a:xfrm flipV="1">
            <a:off x="2511842" y="4560643"/>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CCA704E-FC59-4AF9-933E-B92E9BD8722D}"/>
              </a:ext>
            </a:extLst>
          </p:cNvPr>
          <p:cNvCxnSpPr>
            <a:cxnSpLocks/>
          </p:cNvCxnSpPr>
          <p:nvPr/>
        </p:nvCxnSpPr>
        <p:spPr>
          <a:xfrm flipV="1">
            <a:off x="3465393" y="4560643"/>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5F23638-5C11-46C1-AED6-EE3983696BFE}"/>
              </a:ext>
            </a:extLst>
          </p:cNvPr>
          <p:cNvCxnSpPr>
            <a:cxnSpLocks/>
          </p:cNvCxnSpPr>
          <p:nvPr/>
        </p:nvCxnSpPr>
        <p:spPr>
          <a:xfrm flipV="1">
            <a:off x="4350999" y="4560643"/>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97DCA4F3-2757-4F50-886D-B1E7BF5DFBAE}"/>
              </a:ext>
            </a:extLst>
          </p:cNvPr>
          <p:cNvCxnSpPr>
            <a:cxnSpLocks/>
          </p:cNvCxnSpPr>
          <p:nvPr/>
        </p:nvCxnSpPr>
        <p:spPr>
          <a:xfrm flipV="1">
            <a:off x="5256521" y="4525461"/>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11418A6-3E99-4E05-9BFB-13D4A598C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2582" y="4983528"/>
            <a:ext cx="587515" cy="368176"/>
          </a:xfrm>
          <a:prstGeom prst="rect">
            <a:avLst/>
          </a:prstGeom>
        </p:spPr>
      </p:pic>
      <p:pic>
        <p:nvPicPr>
          <p:cNvPr id="20" name="Image 19">
            <a:extLst>
              <a:ext uri="{FF2B5EF4-FFF2-40B4-BE49-F238E27FC236}">
                <a16:creationId xmlns:a16="http://schemas.microsoft.com/office/drawing/2014/main" id="{B8336B18-CB5F-41C5-B762-D4423A91D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181" y="4988416"/>
            <a:ext cx="587515" cy="368176"/>
          </a:xfrm>
          <a:prstGeom prst="rect">
            <a:avLst/>
          </a:prstGeom>
        </p:spPr>
      </p:pic>
      <p:pic>
        <p:nvPicPr>
          <p:cNvPr id="21" name="Image 20">
            <a:extLst>
              <a:ext uri="{FF2B5EF4-FFF2-40B4-BE49-F238E27FC236}">
                <a16:creationId xmlns:a16="http://schemas.microsoft.com/office/drawing/2014/main" id="{696FD00E-0B96-43AA-89F7-9A444BB12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669" y="4988416"/>
            <a:ext cx="587515" cy="368176"/>
          </a:xfrm>
          <a:prstGeom prst="rect">
            <a:avLst/>
          </a:prstGeom>
        </p:spPr>
      </p:pic>
      <p:pic>
        <p:nvPicPr>
          <p:cNvPr id="26" name="Image 25" descr="Une image contenant clipart&#10;&#10;Description générée automatiquement">
            <a:extLst>
              <a:ext uri="{FF2B5EF4-FFF2-40B4-BE49-F238E27FC236}">
                <a16:creationId xmlns:a16="http://schemas.microsoft.com/office/drawing/2014/main" id="{00D690C0-2669-401E-B10F-A6C56F5DB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370" y="4988416"/>
            <a:ext cx="370857" cy="370857"/>
          </a:xfrm>
          <a:prstGeom prst="rect">
            <a:avLst/>
          </a:prstGeom>
        </p:spPr>
      </p:pic>
      <p:sp>
        <p:nvSpPr>
          <p:cNvPr id="14" name="ZoneTexte 13">
            <a:extLst>
              <a:ext uri="{FF2B5EF4-FFF2-40B4-BE49-F238E27FC236}">
                <a16:creationId xmlns:a16="http://schemas.microsoft.com/office/drawing/2014/main" id="{1D01C406-032A-48D4-B9FB-7F6968973D6E}"/>
              </a:ext>
            </a:extLst>
          </p:cNvPr>
          <p:cNvSpPr txBox="1"/>
          <p:nvPr/>
        </p:nvSpPr>
        <p:spPr>
          <a:xfrm>
            <a:off x="1246909" y="2567709"/>
            <a:ext cx="7398327" cy="646331"/>
          </a:xfrm>
          <a:prstGeom prst="rect">
            <a:avLst/>
          </a:prstGeom>
          <a:noFill/>
        </p:spPr>
        <p:txBody>
          <a:bodyPr wrap="square" rtlCol="0">
            <a:spAutoFit/>
          </a:bodyPr>
          <a:lstStyle/>
          <a:p>
            <a:r>
              <a:rPr lang="fr-FR" dirty="0"/>
              <a:t>Tour de la boucle for : 2</a:t>
            </a:r>
          </a:p>
          <a:p>
            <a:r>
              <a:rPr lang="fr-FR" dirty="0"/>
              <a:t>Tour de la boucle </a:t>
            </a:r>
            <a:r>
              <a:rPr lang="fr-FR" dirty="0" err="1"/>
              <a:t>while</a:t>
            </a:r>
            <a:r>
              <a:rPr lang="fr-FR" dirty="0"/>
              <a:t> : 4</a:t>
            </a:r>
          </a:p>
        </p:txBody>
      </p:sp>
    </p:spTree>
    <p:extLst>
      <p:ext uri="{BB962C8B-B14F-4D97-AF65-F5344CB8AC3E}">
        <p14:creationId xmlns:p14="http://schemas.microsoft.com/office/powerpoint/2010/main" val="345390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temps</a:t>
            </a:r>
          </a:p>
        </p:txBody>
      </p:sp>
      <p:sp>
        <p:nvSpPr>
          <p:cNvPr id="6" name="ZoneTexte 5">
            <a:extLst>
              <a:ext uri="{FF2B5EF4-FFF2-40B4-BE49-F238E27FC236}">
                <a16:creationId xmlns:a16="http://schemas.microsoft.com/office/drawing/2014/main" id="{51D19A49-6D51-4AC7-A3EA-5FCE1A5A4D9B}"/>
              </a:ext>
            </a:extLst>
          </p:cNvPr>
          <p:cNvSpPr txBox="1"/>
          <p:nvPr/>
        </p:nvSpPr>
        <p:spPr>
          <a:xfrm>
            <a:off x="1028330" y="1594412"/>
            <a:ext cx="10486009" cy="923330"/>
          </a:xfrm>
          <a:prstGeom prst="rect">
            <a:avLst/>
          </a:prstGeom>
          <a:noFill/>
        </p:spPr>
        <p:txBody>
          <a:bodyPr wrap="square">
            <a:spAutoFit/>
          </a:bodyPr>
          <a:lstStyle/>
          <a:p>
            <a:r>
              <a:rPr lang="fr-FR" dirty="0"/>
              <a:t>La complexité déprendra aussi du nombre d’occurrences trouvées et de caractères similaires.</a:t>
            </a:r>
          </a:p>
          <a:p>
            <a:pPr algn="just"/>
            <a:r>
              <a:rPr lang="fr-FR" dirty="0"/>
              <a:t>Illustration avec un exemple:</a:t>
            </a:r>
          </a:p>
        </p:txBody>
      </p:sp>
      <p:sp>
        <p:nvSpPr>
          <p:cNvPr id="7" name="ZoneTexte 6">
            <a:extLst>
              <a:ext uri="{FF2B5EF4-FFF2-40B4-BE49-F238E27FC236}">
                <a16:creationId xmlns:a16="http://schemas.microsoft.com/office/drawing/2014/main" id="{6857C162-07ED-4D58-A007-8CBF8BF1AB90}"/>
              </a:ext>
            </a:extLst>
          </p:cNvPr>
          <p:cNvSpPr txBox="1"/>
          <p:nvPr/>
        </p:nvSpPr>
        <p:spPr>
          <a:xfrm>
            <a:off x="1259734" y="4038814"/>
            <a:ext cx="7431684" cy="1107996"/>
          </a:xfrm>
          <a:prstGeom prst="rect">
            <a:avLst/>
          </a:prstGeom>
          <a:noFill/>
        </p:spPr>
        <p:txBody>
          <a:bodyPr wrap="square" rtlCol="0">
            <a:spAutoFit/>
          </a:bodyPr>
          <a:lstStyle/>
          <a:p>
            <a:r>
              <a:rPr lang="fr-FR" sz="4800" b="1" dirty="0"/>
              <a:t>A		A		A		A		A		A		A		A	</a:t>
            </a:r>
            <a:r>
              <a:rPr lang="fr-FR" dirty="0"/>
              <a:t>	</a:t>
            </a:r>
          </a:p>
        </p:txBody>
      </p:sp>
      <p:sp>
        <p:nvSpPr>
          <p:cNvPr id="11" name="ZoneTexte 10">
            <a:extLst>
              <a:ext uri="{FF2B5EF4-FFF2-40B4-BE49-F238E27FC236}">
                <a16:creationId xmlns:a16="http://schemas.microsoft.com/office/drawing/2014/main" id="{79CF2E83-B299-4FB7-9EA8-09D6894708B4}"/>
              </a:ext>
            </a:extLst>
          </p:cNvPr>
          <p:cNvSpPr txBox="1"/>
          <p:nvPr/>
        </p:nvSpPr>
        <p:spPr>
          <a:xfrm>
            <a:off x="3081928" y="5551576"/>
            <a:ext cx="3355817" cy="1107996"/>
          </a:xfrm>
          <a:prstGeom prst="rect">
            <a:avLst/>
          </a:prstGeom>
          <a:noFill/>
        </p:spPr>
        <p:txBody>
          <a:bodyPr wrap="square" rtlCol="0">
            <a:spAutoFit/>
          </a:bodyPr>
          <a:lstStyle/>
          <a:p>
            <a:r>
              <a:rPr lang="fr-FR" sz="4800" b="1" dirty="0"/>
              <a:t>A		A		A		B</a:t>
            </a:r>
            <a:r>
              <a:rPr lang="fr-FR" dirty="0"/>
              <a:t>	</a:t>
            </a:r>
          </a:p>
        </p:txBody>
      </p:sp>
      <p:cxnSp>
        <p:nvCxnSpPr>
          <p:cNvPr id="13" name="Connecteur droit avec flèche 12">
            <a:extLst>
              <a:ext uri="{FF2B5EF4-FFF2-40B4-BE49-F238E27FC236}">
                <a16:creationId xmlns:a16="http://schemas.microsoft.com/office/drawing/2014/main" id="{14652AE5-D241-43E2-B087-8AEFF665AD38}"/>
              </a:ext>
            </a:extLst>
          </p:cNvPr>
          <p:cNvCxnSpPr>
            <a:cxnSpLocks/>
          </p:cNvCxnSpPr>
          <p:nvPr/>
        </p:nvCxnSpPr>
        <p:spPr>
          <a:xfrm flipV="1">
            <a:off x="3399251" y="4720579"/>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CCA704E-FC59-4AF9-933E-B92E9BD8722D}"/>
              </a:ext>
            </a:extLst>
          </p:cNvPr>
          <p:cNvCxnSpPr>
            <a:cxnSpLocks/>
          </p:cNvCxnSpPr>
          <p:nvPr/>
        </p:nvCxnSpPr>
        <p:spPr>
          <a:xfrm flipV="1">
            <a:off x="4299536" y="4720579"/>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5F23638-5C11-46C1-AED6-EE3983696BFE}"/>
              </a:ext>
            </a:extLst>
          </p:cNvPr>
          <p:cNvCxnSpPr>
            <a:cxnSpLocks/>
          </p:cNvCxnSpPr>
          <p:nvPr/>
        </p:nvCxnSpPr>
        <p:spPr>
          <a:xfrm flipV="1">
            <a:off x="5238408" y="4720579"/>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97DCA4F3-2757-4F50-886D-B1E7BF5DFBAE}"/>
              </a:ext>
            </a:extLst>
          </p:cNvPr>
          <p:cNvCxnSpPr>
            <a:cxnSpLocks/>
          </p:cNvCxnSpPr>
          <p:nvPr/>
        </p:nvCxnSpPr>
        <p:spPr>
          <a:xfrm flipV="1">
            <a:off x="6130615" y="4720579"/>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11418A6-3E99-4E05-9BFB-13D4A598C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346" y="5146009"/>
            <a:ext cx="587515" cy="368176"/>
          </a:xfrm>
          <a:prstGeom prst="rect">
            <a:avLst/>
          </a:prstGeom>
        </p:spPr>
      </p:pic>
      <p:pic>
        <p:nvPicPr>
          <p:cNvPr id="20" name="Image 19">
            <a:extLst>
              <a:ext uri="{FF2B5EF4-FFF2-40B4-BE49-F238E27FC236}">
                <a16:creationId xmlns:a16="http://schemas.microsoft.com/office/drawing/2014/main" id="{B8336B18-CB5F-41C5-B762-D4423A91D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754" y="5183400"/>
            <a:ext cx="587515" cy="368176"/>
          </a:xfrm>
          <a:prstGeom prst="rect">
            <a:avLst/>
          </a:prstGeom>
        </p:spPr>
      </p:pic>
      <p:pic>
        <p:nvPicPr>
          <p:cNvPr id="21" name="Image 20">
            <a:extLst>
              <a:ext uri="{FF2B5EF4-FFF2-40B4-BE49-F238E27FC236}">
                <a16:creationId xmlns:a16="http://schemas.microsoft.com/office/drawing/2014/main" id="{696FD00E-0B96-43AA-89F7-9A444BB12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988" y="5153578"/>
            <a:ext cx="587515" cy="368176"/>
          </a:xfrm>
          <a:prstGeom prst="rect">
            <a:avLst/>
          </a:prstGeom>
        </p:spPr>
      </p:pic>
      <p:pic>
        <p:nvPicPr>
          <p:cNvPr id="26" name="Image 25" descr="Une image contenant clipart&#10;&#10;Description générée automatiquement">
            <a:extLst>
              <a:ext uri="{FF2B5EF4-FFF2-40B4-BE49-F238E27FC236}">
                <a16:creationId xmlns:a16="http://schemas.microsoft.com/office/drawing/2014/main" id="{00D690C0-2669-401E-B10F-A6C56F5DB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844" y="5180719"/>
            <a:ext cx="370857" cy="370857"/>
          </a:xfrm>
          <a:prstGeom prst="rect">
            <a:avLst/>
          </a:prstGeom>
        </p:spPr>
      </p:pic>
      <p:sp>
        <p:nvSpPr>
          <p:cNvPr id="14" name="ZoneTexte 13">
            <a:extLst>
              <a:ext uri="{FF2B5EF4-FFF2-40B4-BE49-F238E27FC236}">
                <a16:creationId xmlns:a16="http://schemas.microsoft.com/office/drawing/2014/main" id="{F9A4B3CC-9BE5-4BF2-8DA3-8F38CE95F277}"/>
              </a:ext>
            </a:extLst>
          </p:cNvPr>
          <p:cNvSpPr txBox="1"/>
          <p:nvPr/>
        </p:nvSpPr>
        <p:spPr>
          <a:xfrm>
            <a:off x="1246909" y="2567709"/>
            <a:ext cx="7398327" cy="646331"/>
          </a:xfrm>
          <a:prstGeom prst="rect">
            <a:avLst/>
          </a:prstGeom>
          <a:noFill/>
        </p:spPr>
        <p:txBody>
          <a:bodyPr wrap="square" rtlCol="0">
            <a:spAutoFit/>
          </a:bodyPr>
          <a:lstStyle/>
          <a:p>
            <a:r>
              <a:rPr lang="fr-FR" dirty="0"/>
              <a:t>Tour de la boucle for : 3</a:t>
            </a:r>
          </a:p>
          <a:p>
            <a:r>
              <a:rPr lang="fr-FR" dirty="0"/>
              <a:t>Tour de la boucle </a:t>
            </a:r>
            <a:r>
              <a:rPr lang="fr-FR" dirty="0" err="1"/>
              <a:t>while</a:t>
            </a:r>
            <a:r>
              <a:rPr lang="fr-FR" dirty="0"/>
              <a:t> : 4</a:t>
            </a:r>
          </a:p>
        </p:txBody>
      </p:sp>
    </p:spTree>
    <p:extLst>
      <p:ext uri="{BB962C8B-B14F-4D97-AF65-F5344CB8AC3E}">
        <p14:creationId xmlns:p14="http://schemas.microsoft.com/office/powerpoint/2010/main" val="1555152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temps</a:t>
            </a:r>
          </a:p>
        </p:txBody>
      </p:sp>
      <p:sp>
        <p:nvSpPr>
          <p:cNvPr id="6" name="ZoneTexte 5">
            <a:extLst>
              <a:ext uri="{FF2B5EF4-FFF2-40B4-BE49-F238E27FC236}">
                <a16:creationId xmlns:a16="http://schemas.microsoft.com/office/drawing/2014/main" id="{51D19A49-6D51-4AC7-A3EA-5FCE1A5A4D9B}"/>
              </a:ext>
            </a:extLst>
          </p:cNvPr>
          <p:cNvSpPr txBox="1"/>
          <p:nvPr/>
        </p:nvSpPr>
        <p:spPr>
          <a:xfrm>
            <a:off x="1028330" y="1594412"/>
            <a:ext cx="10486009" cy="923330"/>
          </a:xfrm>
          <a:prstGeom prst="rect">
            <a:avLst/>
          </a:prstGeom>
          <a:noFill/>
        </p:spPr>
        <p:txBody>
          <a:bodyPr wrap="square">
            <a:spAutoFit/>
          </a:bodyPr>
          <a:lstStyle/>
          <a:p>
            <a:r>
              <a:rPr lang="fr-FR" dirty="0"/>
              <a:t>La complexité déprendra aussi du nombre d’occurrences trouvées et de caractères similaires.</a:t>
            </a:r>
          </a:p>
          <a:p>
            <a:pPr algn="just"/>
            <a:r>
              <a:rPr lang="fr-FR" dirty="0"/>
              <a:t>Illustration avec un exemple:</a:t>
            </a:r>
          </a:p>
        </p:txBody>
      </p:sp>
      <p:sp>
        <p:nvSpPr>
          <p:cNvPr id="7" name="ZoneTexte 6">
            <a:extLst>
              <a:ext uri="{FF2B5EF4-FFF2-40B4-BE49-F238E27FC236}">
                <a16:creationId xmlns:a16="http://schemas.microsoft.com/office/drawing/2014/main" id="{6857C162-07ED-4D58-A007-8CBF8BF1AB90}"/>
              </a:ext>
            </a:extLst>
          </p:cNvPr>
          <p:cNvSpPr txBox="1"/>
          <p:nvPr/>
        </p:nvSpPr>
        <p:spPr>
          <a:xfrm>
            <a:off x="391516" y="4251251"/>
            <a:ext cx="7376266" cy="1107996"/>
          </a:xfrm>
          <a:prstGeom prst="rect">
            <a:avLst/>
          </a:prstGeom>
          <a:noFill/>
        </p:spPr>
        <p:txBody>
          <a:bodyPr wrap="square" rtlCol="0">
            <a:spAutoFit/>
          </a:bodyPr>
          <a:lstStyle/>
          <a:p>
            <a:r>
              <a:rPr lang="fr-FR" sz="4800" b="1" dirty="0"/>
              <a:t>A		A		A		A		A		A		A		A	</a:t>
            </a:r>
            <a:r>
              <a:rPr lang="fr-FR" dirty="0"/>
              <a:t>	</a:t>
            </a:r>
          </a:p>
        </p:txBody>
      </p:sp>
      <p:sp>
        <p:nvSpPr>
          <p:cNvPr id="11" name="ZoneTexte 10">
            <a:extLst>
              <a:ext uri="{FF2B5EF4-FFF2-40B4-BE49-F238E27FC236}">
                <a16:creationId xmlns:a16="http://schemas.microsoft.com/office/drawing/2014/main" id="{79CF2E83-B299-4FB7-9EA8-09D6894708B4}"/>
              </a:ext>
            </a:extLst>
          </p:cNvPr>
          <p:cNvSpPr txBox="1"/>
          <p:nvPr/>
        </p:nvSpPr>
        <p:spPr>
          <a:xfrm>
            <a:off x="3163621" y="5858926"/>
            <a:ext cx="3375725" cy="1107996"/>
          </a:xfrm>
          <a:prstGeom prst="rect">
            <a:avLst/>
          </a:prstGeom>
          <a:noFill/>
        </p:spPr>
        <p:txBody>
          <a:bodyPr wrap="square" rtlCol="0">
            <a:spAutoFit/>
          </a:bodyPr>
          <a:lstStyle/>
          <a:p>
            <a:r>
              <a:rPr lang="fr-FR" sz="4800" b="1" dirty="0"/>
              <a:t>A		A		A		B</a:t>
            </a:r>
            <a:r>
              <a:rPr lang="fr-FR" dirty="0"/>
              <a:t>	</a:t>
            </a:r>
          </a:p>
        </p:txBody>
      </p:sp>
      <p:cxnSp>
        <p:nvCxnSpPr>
          <p:cNvPr id="13" name="Connecteur droit avec flèche 12">
            <a:extLst>
              <a:ext uri="{FF2B5EF4-FFF2-40B4-BE49-F238E27FC236}">
                <a16:creationId xmlns:a16="http://schemas.microsoft.com/office/drawing/2014/main" id="{14652AE5-D241-43E2-B087-8AEFF665AD38}"/>
              </a:ext>
            </a:extLst>
          </p:cNvPr>
          <p:cNvCxnSpPr>
            <a:cxnSpLocks/>
          </p:cNvCxnSpPr>
          <p:nvPr/>
        </p:nvCxnSpPr>
        <p:spPr>
          <a:xfrm flipV="1">
            <a:off x="3445433" y="4959845"/>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CCA704E-FC59-4AF9-933E-B92E9BD8722D}"/>
              </a:ext>
            </a:extLst>
          </p:cNvPr>
          <p:cNvCxnSpPr>
            <a:cxnSpLocks/>
          </p:cNvCxnSpPr>
          <p:nvPr/>
        </p:nvCxnSpPr>
        <p:spPr>
          <a:xfrm flipV="1">
            <a:off x="4419609" y="5052291"/>
            <a:ext cx="0" cy="8815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5F23638-5C11-46C1-AED6-EE3983696BFE}"/>
              </a:ext>
            </a:extLst>
          </p:cNvPr>
          <p:cNvCxnSpPr>
            <a:cxnSpLocks/>
          </p:cNvCxnSpPr>
          <p:nvPr/>
        </p:nvCxnSpPr>
        <p:spPr>
          <a:xfrm flipV="1">
            <a:off x="5278673" y="4933016"/>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97DCA4F3-2757-4F50-886D-B1E7BF5DFBAE}"/>
              </a:ext>
            </a:extLst>
          </p:cNvPr>
          <p:cNvCxnSpPr>
            <a:cxnSpLocks/>
          </p:cNvCxnSpPr>
          <p:nvPr/>
        </p:nvCxnSpPr>
        <p:spPr>
          <a:xfrm flipV="1">
            <a:off x="6204506" y="4959845"/>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11418A6-3E99-4E05-9BFB-13D4A598C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128" y="5358446"/>
            <a:ext cx="587515" cy="368176"/>
          </a:xfrm>
          <a:prstGeom prst="rect">
            <a:avLst/>
          </a:prstGeom>
        </p:spPr>
      </p:pic>
      <p:pic>
        <p:nvPicPr>
          <p:cNvPr id="20" name="Image 19">
            <a:extLst>
              <a:ext uri="{FF2B5EF4-FFF2-40B4-BE49-F238E27FC236}">
                <a16:creationId xmlns:a16="http://schemas.microsoft.com/office/drawing/2014/main" id="{B8336B18-CB5F-41C5-B762-D4423A91D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536" y="5395837"/>
            <a:ext cx="587515" cy="368176"/>
          </a:xfrm>
          <a:prstGeom prst="rect">
            <a:avLst/>
          </a:prstGeom>
        </p:spPr>
      </p:pic>
      <p:pic>
        <p:nvPicPr>
          <p:cNvPr id="21" name="Image 20">
            <a:extLst>
              <a:ext uri="{FF2B5EF4-FFF2-40B4-BE49-F238E27FC236}">
                <a16:creationId xmlns:a16="http://schemas.microsoft.com/office/drawing/2014/main" id="{696FD00E-0B96-43AA-89F7-9A444BB12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025" y="5359162"/>
            <a:ext cx="587515" cy="368176"/>
          </a:xfrm>
          <a:prstGeom prst="rect">
            <a:avLst/>
          </a:prstGeom>
        </p:spPr>
      </p:pic>
      <p:pic>
        <p:nvPicPr>
          <p:cNvPr id="26" name="Image 25" descr="Une image contenant clipart&#10;&#10;Description générée automatiquement">
            <a:extLst>
              <a:ext uri="{FF2B5EF4-FFF2-40B4-BE49-F238E27FC236}">
                <a16:creationId xmlns:a16="http://schemas.microsoft.com/office/drawing/2014/main" id="{00D690C0-2669-401E-B10F-A6C56F5DB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290" y="5355765"/>
            <a:ext cx="370857" cy="370857"/>
          </a:xfrm>
          <a:prstGeom prst="rect">
            <a:avLst/>
          </a:prstGeom>
        </p:spPr>
      </p:pic>
      <p:sp>
        <p:nvSpPr>
          <p:cNvPr id="18" name="ZoneTexte 17">
            <a:extLst>
              <a:ext uri="{FF2B5EF4-FFF2-40B4-BE49-F238E27FC236}">
                <a16:creationId xmlns:a16="http://schemas.microsoft.com/office/drawing/2014/main" id="{C310CB66-3BE0-4FA0-9945-6C98518A5464}"/>
              </a:ext>
            </a:extLst>
          </p:cNvPr>
          <p:cNvSpPr txBox="1"/>
          <p:nvPr/>
        </p:nvSpPr>
        <p:spPr>
          <a:xfrm>
            <a:off x="1246909" y="2567709"/>
            <a:ext cx="7398327" cy="646331"/>
          </a:xfrm>
          <a:prstGeom prst="rect">
            <a:avLst/>
          </a:prstGeom>
          <a:noFill/>
        </p:spPr>
        <p:txBody>
          <a:bodyPr wrap="square" rtlCol="0">
            <a:spAutoFit/>
          </a:bodyPr>
          <a:lstStyle/>
          <a:p>
            <a:r>
              <a:rPr lang="fr-FR" dirty="0"/>
              <a:t>Tour de la boucle for : 4</a:t>
            </a:r>
          </a:p>
          <a:p>
            <a:r>
              <a:rPr lang="fr-FR" dirty="0"/>
              <a:t>Tour de la boucle </a:t>
            </a:r>
            <a:r>
              <a:rPr lang="fr-FR" dirty="0" err="1"/>
              <a:t>while</a:t>
            </a:r>
            <a:r>
              <a:rPr lang="fr-FR" dirty="0"/>
              <a:t> : 4</a:t>
            </a:r>
          </a:p>
        </p:txBody>
      </p:sp>
    </p:spTree>
    <p:extLst>
      <p:ext uri="{BB962C8B-B14F-4D97-AF65-F5344CB8AC3E}">
        <p14:creationId xmlns:p14="http://schemas.microsoft.com/office/powerpoint/2010/main" val="2545578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temps</a:t>
            </a:r>
          </a:p>
        </p:txBody>
      </p:sp>
      <p:sp>
        <p:nvSpPr>
          <p:cNvPr id="6" name="ZoneTexte 5">
            <a:extLst>
              <a:ext uri="{FF2B5EF4-FFF2-40B4-BE49-F238E27FC236}">
                <a16:creationId xmlns:a16="http://schemas.microsoft.com/office/drawing/2014/main" id="{51D19A49-6D51-4AC7-A3EA-5FCE1A5A4D9B}"/>
              </a:ext>
            </a:extLst>
          </p:cNvPr>
          <p:cNvSpPr txBox="1"/>
          <p:nvPr/>
        </p:nvSpPr>
        <p:spPr>
          <a:xfrm>
            <a:off x="1028330" y="1594412"/>
            <a:ext cx="10486009" cy="923330"/>
          </a:xfrm>
          <a:prstGeom prst="rect">
            <a:avLst/>
          </a:prstGeom>
          <a:noFill/>
        </p:spPr>
        <p:txBody>
          <a:bodyPr wrap="square">
            <a:spAutoFit/>
          </a:bodyPr>
          <a:lstStyle/>
          <a:p>
            <a:r>
              <a:rPr lang="fr-FR" dirty="0"/>
              <a:t>La complexité déprendra aussi du nombre d’occurrences trouvées et de caractères similaires.</a:t>
            </a:r>
          </a:p>
          <a:p>
            <a:pPr algn="just"/>
            <a:r>
              <a:rPr lang="fr-FR" dirty="0"/>
              <a:t>Illustration avec un exemple:</a:t>
            </a:r>
          </a:p>
        </p:txBody>
      </p:sp>
      <p:sp>
        <p:nvSpPr>
          <p:cNvPr id="7" name="ZoneTexte 6">
            <a:extLst>
              <a:ext uri="{FF2B5EF4-FFF2-40B4-BE49-F238E27FC236}">
                <a16:creationId xmlns:a16="http://schemas.microsoft.com/office/drawing/2014/main" id="{6857C162-07ED-4D58-A007-8CBF8BF1AB90}"/>
              </a:ext>
            </a:extLst>
          </p:cNvPr>
          <p:cNvSpPr txBox="1"/>
          <p:nvPr/>
        </p:nvSpPr>
        <p:spPr>
          <a:xfrm>
            <a:off x="647741" y="4258927"/>
            <a:ext cx="7359587" cy="1107996"/>
          </a:xfrm>
          <a:prstGeom prst="rect">
            <a:avLst/>
          </a:prstGeom>
          <a:noFill/>
        </p:spPr>
        <p:txBody>
          <a:bodyPr wrap="square" rtlCol="0">
            <a:spAutoFit/>
          </a:bodyPr>
          <a:lstStyle/>
          <a:p>
            <a:r>
              <a:rPr lang="fr-FR" sz="4800" b="1" dirty="0"/>
              <a:t>A		A		A		A		A		A		A		A	</a:t>
            </a:r>
            <a:r>
              <a:rPr lang="fr-FR" dirty="0"/>
              <a:t>	</a:t>
            </a:r>
          </a:p>
        </p:txBody>
      </p:sp>
      <p:sp>
        <p:nvSpPr>
          <p:cNvPr id="11" name="ZoneTexte 10">
            <a:extLst>
              <a:ext uri="{FF2B5EF4-FFF2-40B4-BE49-F238E27FC236}">
                <a16:creationId xmlns:a16="http://schemas.microsoft.com/office/drawing/2014/main" id="{79CF2E83-B299-4FB7-9EA8-09D6894708B4}"/>
              </a:ext>
            </a:extLst>
          </p:cNvPr>
          <p:cNvSpPr txBox="1"/>
          <p:nvPr/>
        </p:nvSpPr>
        <p:spPr>
          <a:xfrm>
            <a:off x="4352719" y="5832901"/>
            <a:ext cx="3486561" cy="830997"/>
          </a:xfrm>
          <a:prstGeom prst="rect">
            <a:avLst/>
          </a:prstGeom>
          <a:noFill/>
        </p:spPr>
        <p:txBody>
          <a:bodyPr wrap="square" rtlCol="0">
            <a:spAutoFit/>
          </a:bodyPr>
          <a:lstStyle/>
          <a:p>
            <a:r>
              <a:rPr lang="fr-FR" sz="4800" b="1" dirty="0"/>
              <a:t>A		A		A		B</a:t>
            </a:r>
            <a:r>
              <a:rPr lang="fr-FR" dirty="0"/>
              <a:t>	</a:t>
            </a:r>
          </a:p>
        </p:txBody>
      </p:sp>
      <p:cxnSp>
        <p:nvCxnSpPr>
          <p:cNvPr id="13" name="Connecteur droit avec flèche 12">
            <a:extLst>
              <a:ext uri="{FF2B5EF4-FFF2-40B4-BE49-F238E27FC236}">
                <a16:creationId xmlns:a16="http://schemas.microsoft.com/office/drawing/2014/main" id="{14652AE5-D241-43E2-B087-8AEFF665AD38}"/>
              </a:ext>
            </a:extLst>
          </p:cNvPr>
          <p:cNvCxnSpPr>
            <a:cxnSpLocks/>
          </p:cNvCxnSpPr>
          <p:nvPr/>
        </p:nvCxnSpPr>
        <p:spPr>
          <a:xfrm flipV="1">
            <a:off x="4662240" y="5046952"/>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CCA704E-FC59-4AF9-933E-B92E9BD8722D}"/>
              </a:ext>
            </a:extLst>
          </p:cNvPr>
          <p:cNvCxnSpPr>
            <a:cxnSpLocks/>
          </p:cNvCxnSpPr>
          <p:nvPr/>
        </p:nvCxnSpPr>
        <p:spPr>
          <a:xfrm flipV="1">
            <a:off x="5613416" y="5004105"/>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5F23638-5C11-46C1-AED6-EE3983696BFE}"/>
              </a:ext>
            </a:extLst>
          </p:cNvPr>
          <p:cNvCxnSpPr>
            <a:cxnSpLocks/>
          </p:cNvCxnSpPr>
          <p:nvPr/>
        </p:nvCxnSpPr>
        <p:spPr>
          <a:xfrm flipV="1">
            <a:off x="6467771" y="4992810"/>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97DCA4F3-2757-4F50-886D-B1E7BF5DFBAE}"/>
              </a:ext>
            </a:extLst>
          </p:cNvPr>
          <p:cNvCxnSpPr>
            <a:cxnSpLocks/>
          </p:cNvCxnSpPr>
          <p:nvPr/>
        </p:nvCxnSpPr>
        <p:spPr>
          <a:xfrm flipV="1">
            <a:off x="7347421" y="5004105"/>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11418A6-3E99-4E05-9BFB-13D4A598C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263" y="5387669"/>
            <a:ext cx="587515" cy="368176"/>
          </a:xfrm>
          <a:prstGeom prst="rect">
            <a:avLst/>
          </a:prstGeom>
        </p:spPr>
      </p:pic>
      <p:pic>
        <p:nvPicPr>
          <p:cNvPr id="20" name="Image 19">
            <a:extLst>
              <a:ext uri="{FF2B5EF4-FFF2-40B4-BE49-F238E27FC236}">
                <a16:creationId xmlns:a16="http://schemas.microsoft.com/office/drawing/2014/main" id="{B8336B18-CB5F-41C5-B762-D4423A91D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761" y="5407391"/>
            <a:ext cx="587515" cy="368176"/>
          </a:xfrm>
          <a:prstGeom prst="rect">
            <a:avLst/>
          </a:prstGeom>
        </p:spPr>
      </p:pic>
      <p:pic>
        <p:nvPicPr>
          <p:cNvPr id="21" name="Image 20">
            <a:extLst>
              <a:ext uri="{FF2B5EF4-FFF2-40B4-BE49-F238E27FC236}">
                <a16:creationId xmlns:a16="http://schemas.microsoft.com/office/drawing/2014/main" id="{696FD00E-0B96-43AA-89F7-9A444BB12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250" y="5370716"/>
            <a:ext cx="587515" cy="368176"/>
          </a:xfrm>
          <a:prstGeom prst="rect">
            <a:avLst/>
          </a:prstGeom>
        </p:spPr>
      </p:pic>
      <p:pic>
        <p:nvPicPr>
          <p:cNvPr id="26" name="Image 25" descr="Une image contenant clipart&#10;&#10;Description générée automatiquement">
            <a:extLst>
              <a:ext uri="{FF2B5EF4-FFF2-40B4-BE49-F238E27FC236}">
                <a16:creationId xmlns:a16="http://schemas.microsoft.com/office/drawing/2014/main" id="{00D690C0-2669-401E-B10F-A6C56F5DB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261" y="5377271"/>
            <a:ext cx="370857" cy="370857"/>
          </a:xfrm>
          <a:prstGeom prst="rect">
            <a:avLst/>
          </a:prstGeom>
        </p:spPr>
      </p:pic>
      <p:sp>
        <p:nvSpPr>
          <p:cNvPr id="14" name="ZoneTexte 13">
            <a:extLst>
              <a:ext uri="{FF2B5EF4-FFF2-40B4-BE49-F238E27FC236}">
                <a16:creationId xmlns:a16="http://schemas.microsoft.com/office/drawing/2014/main" id="{7AD23329-9C7A-418E-8B9F-45AD8BB1C150}"/>
              </a:ext>
            </a:extLst>
          </p:cNvPr>
          <p:cNvSpPr txBox="1"/>
          <p:nvPr/>
        </p:nvSpPr>
        <p:spPr>
          <a:xfrm>
            <a:off x="1246909" y="2567709"/>
            <a:ext cx="7398327" cy="646331"/>
          </a:xfrm>
          <a:prstGeom prst="rect">
            <a:avLst/>
          </a:prstGeom>
          <a:noFill/>
        </p:spPr>
        <p:txBody>
          <a:bodyPr wrap="square" rtlCol="0">
            <a:spAutoFit/>
          </a:bodyPr>
          <a:lstStyle/>
          <a:p>
            <a:r>
              <a:rPr lang="fr-FR" dirty="0"/>
              <a:t>Tour de la boucle for : 5</a:t>
            </a:r>
          </a:p>
          <a:p>
            <a:r>
              <a:rPr lang="fr-FR" dirty="0"/>
              <a:t>Tour de la boucle </a:t>
            </a:r>
            <a:r>
              <a:rPr lang="fr-FR" dirty="0" err="1"/>
              <a:t>while</a:t>
            </a:r>
            <a:r>
              <a:rPr lang="fr-FR" dirty="0"/>
              <a:t> : 4</a:t>
            </a:r>
          </a:p>
        </p:txBody>
      </p:sp>
      <p:sp>
        <p:nvSpPr>
          <p:cNvPr id="18" name="ZoneTexte 17">
            <a:extLst>
              <a:ext uri="{FF2B5EF4-FFF2-40B4-BE49-F238E27FC236}">
                <a16:creationId xmlns:a16="http://schemas.microsoft.com/office/drawing/2014/main" id="{9608165D-578B-41E2-9B23-43A088BC2F6D}"/>
              </a:ext>
            </a:extLst>
          </p:cNvPr>
          <p:cNvSpPr txBox="1"/>
          <p:nvPr/>
        </p:nvSpPr>
        <p:spPr>
          <a:xfrm>
            <a:off x="8082948" y="4569751"/>
            <a:ext cx="3375725" cy="646331"/>
          </a:xfrm>
          <a:prstGeom prst="rect">
            <a:avLst/>
          </a:prstGeom>
          <a:noFill/>
        </p:spPr>
        <p:txBody>
          <a:bodyPr wrap="square" rtlCol="0">
            <a:spAutoFit/>
          </a:bodyPr>
          <a:lstStyle/>
          <a:p>
            <a:r>
              <a:rPr lang="fr-FR" dirty="0"/>
              <a:t>Au total il y a eu donc 20 tours de boucle</a:t>
            </a:r>
          </a:p>
        </p:txBody>
      </p:sp>
    </p:spTree>
    <p:extLst>
      <p:ext uri="{BB962C8B-B14F-4D97-AF65-F5344CB8AC3E}">
        <p14:creationId xmlns:p14="http://schemas.microsoft.com/office/powerpoint/2010/main" val="245335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temps</a:t>
            </a:r>
          </a:p>
        </p:txBody>
      </p:sp>
      <p:sp>
        <p:nvSpPr>
          <p:cNvPr id="6" name="ZoneTexte 5">
            <a:extLst>
              <a:ext uri="{FF2B5EF4-FFF2-40B4-BE49-F238E27FC236}">
                <a16:creationId xmlns:a16="http://schemas.microsoft.com/office/drawing/2014/main" id="{51D19A49-6D51-4AC7-A3EA-5FCE1A5A4D9B}"/>
              </a:ext>
            </a:extLst>
          </p:cNvPr>
          <p:cNvSpPr txBox="1"/>
          <p:nvPr/>
        </p:nvSpPr>
        <p:spPr>
          <a:xfrm>
            <a:off x="1028330" y="1594412"/>
            <a:ext cx="10486009" cy="923330"/>
          </a:xfrm>
          <a:prstGeom prst="rect">
            <a:avLst/>
          </a:prstGeom>
          <a:noFill/>
        </p:spPr>
        <p:txBody>
          <a:bodyPr wrap="square">
            <a:spAutoFit/>
          </a:bodyPr>
          <a:lstStyle/>
          <a:p>
            <a:r>
              <a:rPr lang="fr-FR" dirty="0"/>
              <a:t>La complexité déprendra aussi du nombre d’occurrences trouvées et de caractères similaires.</a:t>
            </a:r>
          </a:p>
          <a:p>
            <a:pPr algn="just"/>
            <a:r>
              <a:rPr lang="fr-FR" dirty="0"/>
              <a:t>Illustration avec un exemple:</a:t>
            </a:r>
          </a:p>
        </p:txBody>
      </p:sp>
      <p:sp>
        <p:nvSpPr>
          <p:cNvPr id="7" name="ZoneTexte 6">
            <a:extLst>
              <a:ext uri="{FF2B5EF4-FFF2-40B4-BE49-F238E27FC236}">
                <a16:creationId xmlns:a16="http://schemas.microsoft.com/office/drawing/2014/main" id="{6857C162-07ED-4D58-A007-8CBF8BF1AB90}"/>
              </a:ext>
            </a:extLst>
          </p:cNvPr>
          <p:cNvSpPr txBox="1"/>
          <p:nvPr/>
        </p:nvSpPr>
        <p:spPr>
          <a:xfrm>
            <a:off x="1028330" y="4256362"/>
            <a:ext cx="9774314" cy="830997"/>
          </a:xfrm>
          <a:prstGeom prst="rect">
            <a:avLst/>
          </a:prstGeom>
          <a:noFill/>
        </p:spPr>
        <p:txBody>
          <a:bodyPr wrap="square" rtlCol="0">
            <a:spAutoFit/>
          </a:bodyPr>
          <a:lstStyle/>
          <a:p>
            <a:r>
              <a:rPr lang="fr-FR" sz="4800" b="1" dirty="0"/>
              <a:t>A		A		A		A		A		A		A		A</a:t>
            </a:r>
            <a:r>
              <a:rPr lang="fr-FR" dirty="0"/>
              <a:t>	</a:t>
            </a:r>
          </a:p>
        </p:txBody>
      </p:sp>
      <p:sp>
        <p:nvSpPr>
          <p:cNvPr id="11" name="ZoneTexte 10">
            <a:extLst>
              <a:ext uri="{FF2B5EF4-FFF2-40B4-BE49-F238E27FC236}">
                <a16:creationId xmlns:a16="http://schemas.microsoft.com/office/drawing/2014/main" id="{79CF2E83-B299-4FB7-9EA8-09D6894708B4}"/>
              </a:ext>
            </a:extLst>
          </p:cNvPr>
          <p:cNvSpPr txBox="1"/>
          <p:nvPr/>
        </p:nvSpPr>
        <p:spPr>
          <a:xfrm>
            <a:off x="1028330" y="5906284"/>
            <a:ext cx="9774314" cy="830997"/>
          </a:xfrm>
          <a:prstGeom prst="rect">
            <a:avLst/>
          </a:prstGeom>
          <a:noFill/>
        </p:spPr>
        <p:txBody>
          <a:bodyPr wrap="square" rtlCol="0">
            <a:spAutoFit/>
          </a:bodyPr>
          <a:lstStyle/>
          <a:p>
            <a:r>
              <a:rPr lang="fr-FR" sz="4800" b="1" dirty="0"/>
              <a:t>A		A		A		A</a:t>
            </a:r>
            <a:r>
              <a:rPr lang="fr-FR" dirty="0"/>
              <a:t>	</a:t>
            </a:r>
          </a:p>
        </p:txBody>
      </p:sp>
      <p:cxnSp>
        <p:nvCxnSpPr>
          <p:cNvPr id="13" name="Connecteur droit avec flèche 12">
            <a:extLst>
              <a:ext uri="{FF2B5EF4-FFF2-40B4-BE49-F238E27FC236}">
                <a16:creationId xmlns:a16="http://schemas.microsoft.com/office/drawing/2014/main" id="{14652AE5-D241-43E2-B087-8AEFF665AD38}"/>
              </a:ext>
            </a:extLst>
          </p:cNvPr>
          <p:cNvCxnSpPr>
            <a:cxnSpLocks/>
          </p:cNvCxnSpPr>
          <p:nvPr/>
        </p:nvCxnSpPr>
        <p:spPr>
          <a:xfrm flipV="1">
            <a:off x="1294658" y="4980374"/>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CCA704E-FC59-4AF9-933E-B92E9BD8722D}"/>
              </a:ext>
            </a:extLst>
          </p:cNvPr>
          <p:cNvCxnSpPr>
            <a:cxnSpLocks/>
          </p:cNvCxnSpPr>
          <p:nvPr/>
        </p:nvCxnSpPr>
        <p:spPr>
          <a:xfrm flipV="1">
            <a:off x="2228293" y="4980374"/>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5F23638-5C11-46C1-AED6-EE3983696BFE}"/>
              </a:ext>
            </a:extLst>
          </p:cNvPr>
          <p:cNvCxnSpPr>
            <a:cxnSpLocks/>
          </p:cNvCxnSpPr>
          <p:nvPr/>
        </p:nvCxnSpPr>
        <p:spPr>
          <a:xfrm flipV="1">
            <a:off x="3169326" y="4980374"/>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97DCA4F3-2757-4F50-886D-B1E7BF5DFBAE}"/>
              </a:ext>
            </a:extLst>
          </p:cNvPr>
          <p:cNvCxnSpPr>
            <a:cxnSpLocks/>
          </p:cNvCxnSpPr>
          <p:nvPr/>
        </p:nvCxnSpPr>
        <p:spPr>
          <a:xfrm flipV="1">
            <a:off x="4039337" y="4905490"/>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11418A6-3E99-4E05-9BFB-13D4A598C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631" y="5357921"/>
            <a:ext cx="587515" cy="368176"/>
          </a:xfrm>
          <a:prstGeom prst="rect">
            <a:avLst/>
          </a:prstGeom>
        </p:spPr>
      </p:pic>
      <p:pic>
        <p:nvPicPr>
          <p:cNvPr id="20" name="Image 19">
            <a:extLst>
              <a:ext uri="{FF2B5EF4-FFF2-40B4-BE49-F238E27FC236}">
                <a16:creationId xmlns:a16="http://schemas.microsoft.com/office/drawing/2014/main" id="{B8336B18-CB5F-41C5-B762-D4423A91D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541" y="5368445"/>
            <a:ext cx="587515" cy="368176"/>
          </a:xfrm>
          <a:prstGeom prst="rect">
            <a:avLst/>
          </a:prstGeom>
        </p:spPr>
      </p:pic>
      <p:pic>
        <p:nvPicPr>
          <p:cNvPr id="21" name="Image 20">
            <a:extLst>
              <a:ext uri="{FF2B5EF4-FFF2-40B4-BE49-F238E27FC236}">
                <a16:creationId xmlns:a16="http://schemas.microsoft.com/office/drawing/2014/main" id="{696FD00E-0B96-43AA-89F7-9A444BB12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029" y="5368445"/>
            <a:ext cx="587515" cy="368176"/>
          </a:xfrm>
          <a:prstGeom prst="rect">
            <a:avLst/>
          </a:prstGeom>
        </p:spPr>
      </p:pic>
      <p:pic>
        <p:nvPicPr>
          <p:cNvPr id="14" name="Image 13">
            <a:extLst>
              <a:ext uri="{FF2B5EF4-FFF2-40B4-BE49-F238E27FC236}">
                <a16:creationId xmlns:a16="http://schemas.microsoft.com/office/drawing/2014/main" id="{47E6241A-4E87-4128-9F8D-83F6DAB3D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881" y="5368445"/>
            <a:ext cx="587515" cy="368176"/>
          </a:xfrm>
          <a:prstGeom prst="rect">
            <a:avLst/>
          </a:prstGeom>
        </p:spPr>
      </p:pic>
      <p:sp>
        <p:nvSpPr>
          <p:cNvPr id="18" name="ZoneTexte 17">
            <a:extLst>
              <a:ext uri="{FF2B5EF4-FFF2-40B4-BE49-F238E27FC236}">
                <a16:creationId xmlns:a16="http://schemas.microsoft.com/office/drawing/2014/main" id="{38DAA2DE-9CE7-4B36-964E-546FD7C76610}"/>
              </a:ext>
            </a:extLst>
          </p:cNvPr>
          <p:cNvSpPr txBox="1"/>
          <p:nvPr/>
        </p:nvSpPr>
        <p:spPr>
          <a:xfrm>
            <a:off x="1246909" y="2567709"/>
            <a:ext cx="7398327" cy="646331"/>
          </a:xfrm>
          <a:prstGeom prst="rect">
            <a:avLst/>
          </a:prstGeom>
          <a:noFill/>
        </p:spPr>
        <p:txBody>
          <a:bodyPr wrap="square" rtlCol="0">
            <a:spAutoFit/>
          </a:bodyPr>
          <a:lstStyle/>
          <a:p>
            <a:r>
              <a:rPr lang="fr-FR" dirty="0"/>
              <a:t>Tour de la boucle for : 1</a:t>
            </a:r>
          </a:p>
          <a:p>
            <a:r>
              <a:rPr lang="fr-FR" dirty="0"/>
              <a:t>Tour de la boucle </a:t>
            </a:r>
            <a:r>
              <a:rPr lang="fr-FR" dirty="0" err="1"/>
              <a:t>while</a:t>
            </a:r>
            <a:r>
              <a:rPr lang="fr-FR" dirty="0"/>
              <a:t> : 4</a:t>
            </a:r>
          </a:p>
        </p:txBody>
      </p:sp>
    </p:spTree>
    <p:extLst>
      <p:ext uri="{BB962C8B-B14F-4D97-AF65-F5344CB8AC3E}">
        <p14:creationId xmlns:p14="http://schemas.microsoft.com/office/powerpoint/2010/main" val="258887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mémoire</a:t>
            </a:r>
          </a:p>
        </p:txBody>
      </p:sp>
      <p:sp>
        <p:nvSpPr>
          <p:cNvPr id="6" name="ZoneTexte 5">
            <a:extLst>
              <a:ext uri="{FF2B5EF4-FFF2-40B4-BE49-F238E27FC236}">
                <a16:creationId xmlns:a16="http://schemas.microsoft.com/office/drawing/2014/main" id="{51D19A49-6D51-4AC7-A3EA-5FCE1A5A4D9B}"/>
              </a:ext>
            </a:extLst>
          </p:cNvPr>
          <p:cNvSpPr txBox="1"/>
          <p:nvPr/>
        </p:nvSpPr>
        <p:spPr>
          <a:xfrm>
            <a:off x="1028330" y="1594412"/>
            <a:ext cx="10486009" cy="923330"/>
          </a:xfrm>
          <a:prstGeom prst="rect">
            <a:avLst/>
          </a:prstGeom>
          <a:noFill/>
        </p:spPr>
        <p:txBody>
          <a:bodyPr wrap="square">
            <a:spAutoFit/>
          </a:bodyPr>
          <a:lstStyle/>
          <a:p>
            <a:r>
              <a:rPr lang="fr-FR" dirty="0"/>
              <a:t>La complexité déprendra aussi du nombre d’occurrences trouvées et de caractères similaires.</a:t>
            </a:r>
          </a:p>
          <a:p>
            <a:pPr algn="just"/>
            <a:r>
              <a:rPr lang="fr-FR" dirty="0"/>
              <a:t>Illustration avec un exemple:</a:t>
            </a:r>
          </a:p>
        </p:txBody>
      </p:sp>
      <p:sp>
        <p:nvSpPr>
          <p:cNvPr id="7" name="ZoneTexte 6">
            <a:extLst>
              <a:ext uri="{FF2B5EF4-FFF2-40B4-BE49-F238E27FC236}">
                <a16:creationId xmlns:a16="http://schemas.microsoft.com/office/drawing/2014/main" id="{6857C162-07ED-4D58-A007-8CBF8BF1AB90}"/>
              </a:ext>
            </a:extLst>
          </p:cNvPr>
          <p:cNvSpPr txBox="1"/>
          <p:nvPr/>
        </p:nvSpPr>
        <p:spPr>
          <a:xfrm>
            <a:off x="677334" y="4539681"/>
            <a:ext cx="9774314" cy="830997"/>
          </a:xfrm>
          <a:prstGeom prst="rect">
            <a:avLst/>
          </a:prstGeom>
          <a:noFill/>
        </p:spPr>
        <p:txBody>
          <a:bodyPr wrap="square" rtlCol="0">
            <a:spAutoFit/>
          </a:bodyPr>
          <a:lstStyle/>
          <a:p>
            <a:r>
              <a:rPr lang="fr-FR" sz="4800" b="1" dirty="0"/>
              <a:t>C	C	C	C	A		A		A		A</a:t>
            </a:r>
            <a:r>
              <a:rPr lang="fr-FR" dirty="0"/>
              <a:t>	</a:t>
            </a:r>
          </a:p>
        </p:txBody>
      </p:sp>
      <p:sp>
        <p:nvSpPr>
          <p:cNvPr id="11" name="ZoneTexte 10">
            <a:extLst>
              <a:ext uri="{FF2B5EF4-FFF2-40B4-BE49-F238E27FC236}">
                <a16:creationId xmlns:a16="http://schemas.microsoft.com/office/drawing/2014/main" id="{79CF2E83-B299-4FB7-9EA8-09D6894708B4}"/>
              </a:ext>
            </a:extLst>
          </p:cNvPr>
          <p:cNvSpPr txBox="1"/>
          <p:nvPr/>
        </p:nvSpPr>
        <p:spPr>
          <a:xfrm>
            <a:off x="4379272" y="6033864"/>
            <a:ext cx="3606232" cy="830997"/>
          </a:xfrm>
          <a:prstGeom prst="rect">
            <a:avLst/>
          </a:prstGeom>
          <a:noFill/>
        </p:spPr>
        <p:txBody>
          <a:bodyPr wrap="square" rtlCol="0">
            <a:spAutoFit/>
          </a:bodyPr>
          <a:lstStyle/>
          <a:p>
            <a:r>
              <a:rPr lang="fr-FR" sz="4800" b="1" dirty="0"/>
              <a:t>A		A		A		A</a:t>
            </a:r>
            <a:r>
              <a:rPr lang="fr-FR" dirty="0"/>
              <a:t>	</a:t>
            </a:r>
          </a:p>
        </p:txBody>
      </p:sp>
      <p:cxnSp>
        <p:nvCxnSpPr>
          <p:cNvPr id="13" name="Connecteur droit avec flèche 12">
            <a:extLst>
              <a:ext uri="{FF2B5EF4-FFF2-40B4-BE49-F238E27FC236}">
                <a16:creationId xmlns:a16="http://schemas.microsoft.com/office/drawing/2014/main" id="{14652AE5-D241-43E2-B087-8AEFF665AD38}"/>
              </a:ext>
            </a:extLst>
          </p:cNvPr>
          <p:cNvCxnSpPr>
            <a:cxnSpLocks/>
          </p:cNvCxnSpPr>
          <p:nvPr/>
        </p:nvCxnSpPr>
        <p:spPr>
          <a:xfrm flipV="1">
            <a:off x="4705236" y="5253030"/>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CCA704E-FC59-4AF9-933E-B92E9BD8722D}"/>
              </a:ext>
            </a:extLst>
          </p:cNvPr>
          <p:cNvCxnSpPr>
            <a:cxnSpLocks/>
          </p:cNvCxnSpPr>
          <p:nvPr/>
        </p:nvCxnSpPr>
        <p:spPr>
          <a:xfrm flipV="1">
            <a:off x="5601925" y="5253030"/>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5F23638-5C11-46C1-AED6-EE3983696BFE}"/>
              </a:ext>
            </a:extLst>
          </p:cNvPr>
          <p:cNvCxnSpPr>
            <a:cxnSpLocks/>
          </p:cNvCxnSpPr>
          <p:nvPr/>
        </p:nvCxnSpPr>
        <p:spPr>
          <a:xfrm flipV="1">
            <a:off x="6492249" y="5192067"/>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97DCA4F3-2757-4F50-886D-B1E7BF5DFBAE}"/>
              </a:ext>
            </a:extLst>
          </p:cNvPr>
          <p:cNvCxnSpPr>
            <a:cxnSpLocks/>
          </p:cNvCxnSpPr>
          <p:nvPr/>
        </p:nvCxnSpPr>
        <p:spPr>
          <a:xfrm flipV="1">
            <a:off x="7446824" y="5192067"/>
            <a:ext cx="0" cy="925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11418A6-3E99-4E05-9BFB-13D4A598C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954" y="5641101"/>
            <a:ext cx="587515" cy="368176"/>
          </a:xfrm>
          <a:prstGeom prst="rect">
            <a:avLst/>
          </a:prstGeom>
        </p:spPr>
      </p:pic>
      <p:pic>
        <p:nvPicPr>
          <p:cNvPr id="20" name="Image 19">
            <a:extLst>
              <a:ext uri="{FF2B5EF4-FFF2-40B4-BE49-F238E27FC236}">
                <a16:creationId xmlns:a16="http://schemas.microsoft.com/office/drawing/2014/main" id="{B8336B18-CB5F-41C5-B762-D4423A91D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128" y="5617305"/>
            <a:ext cx="587515" cy="368176"/>
          </a:xfrm>
          <a:prstGeom prst="rect">
            <a:avLst/>
          </a:prstGeom>
        </p:spPr>
      </p:pic>
      <p:pic>
        <p:nvPicPr>
          <p:cNvPr id="21" name="Image 20">
            <a:extLst>
              <a:ext uri="{FF2B5EF4-FFF2-40B4-BE49-F238E27FC236}">
                <a16:creationId xmlns:a16="http://schemas.microsoft.com/office/drawing/2014/main" id="{696FD00E-0B96-43AA-89F7-9A444BB12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143" y="5622909"/>
            <a:ext cx="587515" cy="368176"/>
          </a:xfrm>
          <a:prstGeom prst="rect">
            <a:avLst/>
          </a:prstGeom>
        </p:spPr>
      </p:pic>
      <p:pic>
        <p:nvPicPr>
          <p:cNvPr id="14" name="Image 13">
            <a:extLst>
              <a:ext uri="{FF2B5EF4-FFF2-40B4-BE49-F238E27FC236}">
                <a16:creationId xmlns:a16="http://schemas.microsoft.com/office/drawing/2014/main" id="{47E6241A-4E87-4128-9F8D-83F6DAB3D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747" y="5617305"/>
            <a:ext cx="587515" cy="368176"/>
          </a:xfrm>
          <a:prstGeom prst="rect">
            <a:avLst/>
          </a:prstGeom>
        </p:spPr>
      </p:pic>
      <p:sp>
        <p:nvSpPr>
          <p:cNvPr id="18" name="ZoneTexte 17">
            <a:extLst>
              <a:ext uri="{FF2B5EF4-FFF2-40B4-BE49-F238E27FC236}">
                <a16:creationId xmlns:a16="http://schemas.microsoft.com/office/drawing/2014/main" id="{6BDDFCB8-6E44-4B57-A8B7-41BB618809D3}"/>
              </a:ext>
            </a:extLst>
          </p:cNvPr>
          <p:cNvSpPr txBox="1"/>
          <p:nvPr/>
        </p:nvSpPr>
        <p:spPr>
          <a:xfrm>
            <a:off x="1246909" y="2567709"/>
            <a:ext cx="7398327" cy="646331"/>
          </a:xfrm>
          <a:prstGeom prst="rect">
            <a:avLst/>
          </a:prstGeom>
          <a:noFill/>
        </p:spPr>
        <p:txBody>
          <a:bodyPr wrap="square" rtlCol="0">
            <a:spAutoFit/>
          </a:bodyPr>
          <a:lstStyle/>
          <a:p>
            <a:r>
              <a:rPr lang="fr-FR" dirty="0"/>
              <a:t>Tour de la boucle for : 2</a:t>
            </a:r>
          </a:p>
          <a:p>
            <a:r>
              <a:rPr lang="fr-FR" dirty="0"/>
              <a:t>Tour de la boucle </a:t>
            </a:r>
            <a:r>
              <a:rPr lang="fr-FR" dirty="0" err="1"/>
              <a:t>while</a:t>
            </a:r>
            <a:r>
              <a:rPr lang="fr-FR" dirty="0"/>
              <a:t> : 4</a:t>
            </a:r>
          </a:p>
        </p:txBody>
      </p:sp>
      <p:sp>
        <p:nvSpPr>
          <p:cNvPr id="3" name="ZoneTexte 2">
            <a:extLst>
              <a:ext uri="{FF2B5EF4-FFF2-40B4-BE49-F238E27FC236}">
                <a16:creationId xmlns:a16="http://schemas.microsoft.com/office/drawing/2014/main" id="{5E2F0C91-326C-4D0F-B6DF-AF458C85AE60}"/>
              </a:ext>
            </a:extLst>
          </p:cNvPr>
          <p:cNvSpPr txBox="1"/>
          <p:nvPr/>
        </p:nvSpPr>
        <p:spPr>
          <a:xfrm>
            <a:off x="8603221" y="5048071"/>
            <a:ext cx="3543337" cy="1200329"/>
          </a:xfrm>
          <a:prstGeom prst="rect">
            <a:avLst/>
          </a:prstGeom>
          <a:noFill/>
        </p:spPr>
        <p:txBody>
          <a:bodyPr wrap="square" rtlCol="0">
            <a:spAutoFit/>
          </a:bodyPr>
          <a:lstStyle/>
          <a:p>
            <a:r>
              <a:rPr lang="fr-FR" dirty="0"/>
              <a:t>Cette fois-ci il n’y a eu que 8 tours de boucle alors que la taille de la chaine et de l’occurrence n’ont pas bougé</a:t>
            </a:r>
          </a:p>
        </p:txBody>
      </p:sp>
    </p:spTree>
    <p:extLst>
      <p:ext uri="{BB962C8B-B14F-4D97-AF65-F5344CB8AC3E}">
        <p14:creationId xmlns:p14="http://schemas.microsoft.com/office/powerpoint/2010/main" val="3622467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E5F5C-EE11-4536-88BB-3D09E44611B5}"/>
              </a:ext>
            </a:extLst>
          </p:cNvPr>
          <p:cNvSpPr>
            <a:spLocks noGrp="1"/>
          </p:cNvSpPr>
          <p:nvPr>
            <p:ph type="title"/>
          </p:nvPr>
        </p:nvSpPr>
        <p:spPr/>
        <p:txBody>
          <a:bodyPr/>
          <a:lstStyle/>
          <a:p>
            <a:pPr algn="ctr"/>
            <a:r>
              <a:rPr lang="fr-FR" dirty="0">
                <a:solidFill>
                  <a:schemeClr val="tx1"/>
                </a:solidFill>
              </a:rPr>
              <a:t>Temps d’exécution</a:t>
            </a:r>
          </a:p>
        </p:txBody>
      </p:sp>
      <p:sp>
        <p:nvSpPr>
          <p:cNvPr id="6" name="ZoneTexte 5">
            <a:extLst>
              <a:ext uri="{FF2B5EF4-FFF2-40B4-BE49-F238E27FC236}">
                <a16:creationId xmlns:a16="http://schemas.microsoft.com/office/drawing/2014/main" id="{6D58F40A-9722-4040-B0C8-339F1141C46A}"/>
              </a:ext>
            </a:extLst>
          </p:cNvPr>
          <p:cNvSpPr txBox="1"/>
          <p:nvPr/>
        </p:nvSpPr>
        <p:spPr>
          <a:xfrm>
            <a:off x="7067550" y="2381250"/>
            <a:ext cx="3467100" cy="2862322"/>
          </a:xfrm>
          <a:prstGeom prst="rect">
            <a:avLst/>
          </a:prstGeom>
          <a:noFill/>
        </p:spPr>
        <p:txBody>
          <a:bodyPr wrap="square" rtlCol="0">
            <a:spAutoFit/>
          </a:bodyPr>
          <a:lstStyle/>
          <a:p>
            <a:pPr algn="just"/>
            <a:r>
              <a:rPr lang="fr-FR" dirty="0"/>
              <a:t>Voici le graphique de nos tests sur le temps d’exécution de notre programme KMP en fonction de la taille du texte passé en paramètre. On peut bien voir qu’en fonction  de la taille de la chaine de caractères, la fonction est linéaire. (La taille de l’occurrence est restée fixe)</a:t>
            </a:r>
          </a:p>
        </p:txBody>
      </p:sp>
      <p:graphicFrame>
        <p:nvGraphicFramePr>
          <p:cNvPr id="7" name="Graphique 6">
            <a:extLst>
              <a:ext uri="{FF2B5EF4-FFF2-40B4-BE49-F238E27FC236}">
                <a16:creationId xmlns:a16="http://schemas.microsoft.com/office/drawing/2014/main" id="{19406B2A-F248-46D4-BDBE-676BB076FCBE}"/>
              </a:ext>
            </a:extLst>
          </p:cNvPr>
          <p:cNvGraphicFramePr>
            <a:graphicFrameLocks/>
          </p:cNvGraphicFramePr>
          <p:nvPr>
            <p:extLst>
              <p:ext uri="{D42A27DB-BD31-4B8C-83A1-F6EECF244321}">
                <p14:modId xmlns:p14="http://schemas.microsoft.com/office/powerpoint/2010/main" val="225228693"/>
              </p:ext>
            </p:extLst>
          </p:nvPr>
        </p:nvGraphicFramePr>
        <p:xfrm>
          <a:off x="1428564" y="2412131"/>
          <a:ext cx="4953185" cy="3220560"/>
        </p:xfrm>
        <a:graphic>
          <a:graphicData uri="http://schemas.openxmlformats.org/drawingml/2006/chart">
            <c:chart xmlns:c="http://schemas.openxmlformats.org/drawingml/2006/chart" xmlns:r="http://schemas.openxmlformats.org/officeDocument/2006/relationships" r:id="rId2"/>
          </a:graphicData>
        </a:graphic>
      </p:graphicFrame>
      <p:pic>
        <p:nvPicPr>
          <p:cNvPr id="8" name="Espace réservé du contenu 7">
            <a:extLst>
              <a:ext uri="{FF2B5EF4-FFF2-40B4-BE49-F238E27FC236}">
                <a16:creationId xmlns:a16="http://schemas.microsoft.com/office/drawing/2014/main" id="{C840EFE7-60DD-4476-9730-67F0E0B7B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027" y="5911222"/>
            <a:ext cx="918369" cy="918369"/>
          </a:xfrm>
          <a:prstGeom prst="rect">
            <a:avLst/>
          </a:prstGeom>
        </p:spPr>
      </p:pic>
      <p:sp>
        <p:nvSpPr>
          <p:cNvPr id="4" name="ZoneTexte 3">
            <a:extLst>
              <a:ext uri="{FF2B5EF4-FFF2-40B4-BE49-F238E27FC236}">
                <a16:creationId xmlns:a16="http://schemas.microsoft.com/office/drawing/2014/main" id="{95853833-017D-4C5A-978F-2149580229D8}"/>
              </a:ext>
            </a:extLst>
          </p:cNvPr>
          <p:cNvSpPr txBox="1"/>
          <p:nvPr/>
        </p:nvSpPr>
        <p:spPr>
          <a:xfrm>
            <a:off x="3311371" y="6045693"/>
            <a:ext cx="8123068" cy="646331"/>
          </a:xfrm>
          <a:prstGeom prst="rect">
            <a:avLst/>
          </a:prstGeom>
          <a:noFill/>
        </p:spPr>
        <p:txBody>
          <a:bodyPr wrap="square" rtlCol="0">
            <a:spAutoFit/>
          </a:bodyPr>
          <a:lstStyle/>
          <a:p>
            <a:pPr algn="just"/>
            <a:r>
              <a:rPr lang="fr-FR" dirty="0"/>
              <a:t>Les mesures de temps et d’exécution ont été faites dans la pire des situations possibles pour le programme.</a:t>
            </a:r>
          </a:p>
        </p:txBody>
      </p:sp>
    </p:spTree>
    <p:extLst>
      <p:ext uri="{BB962C8B-B14F-4D97-AF65-F5344CB8AC3E}">
        <p14:creationId xmlns:p14="http://schemas.microsoft.com/office/powerpoint/2010/main" val="3321729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4B9A8-5085-4258-A979-29C95E38DF41}"/>
              </a:ext>
            </a:extLst>
          </p:cNvPr>
          <p:cNvSpPr>
            <a:spLocks noGrp="1"/>
          </p:cNvSpPr>
          <p:nvPr>
            <p:ph type="title"/>
          </p:nvPr>
        </p:nvSpPr>
        <p:spPr/>
        <p:txBody>
          <a:bodyPr/>
          <a:lstStyle/>
          <a:p>
            <a:r>
              <a:rPr lang="fr-FR" dirty="0">
                <a:solidFill>
                  <a:schemeClr val="tx1"/>
                </a:solidFill>
              </a:rPr>
              <a:t>Temps d’exécution</a:t>
            </a:r>
            <a:endParaRPr lang="fr-FR" dirty="0"/>
          </a:p>
        </p:txBody>
      </p:sp>
      <p:sp>
        <p:nvSpPr>
          <p:cNvPr id="8" name="ZoneTexte 7">
            <a:extLst>
              <a:ext uri="{FF2B5EF4-FFF2-40B4-BE49-F238E27FC236}">
                <a16:creationId xmlns:a16="http://schemas.microsoft.com/office/drawing/2014/main" id="{810B30C0-6266-4C6D-824D-E896CB7B8DCD}"/>
              </a:ext>
            </a:extLst>
          </p:cNvPr>
          <p:cNvSpPr txBox="1"/>
          <p:nvPr/>
        </p:nvSpPr>
        <p:spPr>
          <a:xfrm>
            <a:off x="7067550" y="2381250"/>
            <a:ext cx="3467100" cy="2031325"/>
          </a:xfrm>
          <a:prstGeom prst="rect">
            <a:avLst/>
          </a:prstGeom>
          <a:noFill/>
        </p:spPr>
        <p:txBody>
          <a:bodyPr wrap="square" rtlCol="0">
            <a:spAutoFit/>
          </a:bodyPr>
          <a:lstStyle/>
          <a:p>
            <a:pPr algn="just"/>
            <a:r>
              <a:rPr lang="fr-FR" dirty="0"/>
              <a:t>Le temps d’exécution en fonction de la taille de l’occurrence est en forme de parabole car plus la taille de l’occurrence est grande plus vite il y aura un débordement sur la chaine.</a:t>
            </a:r>
          </a:p>
        </p:txBody>
      </p:sp>
      <p:graphicFrame>
        <p:nvGraphicFramePr>
          <p:cNvPr id="5" name="Graphique 4">
            <a:extLst>
              <a:ext uri="{FF2B5EF4-FFF2-40B4-BE49-F238E27FC236}">
                <a16:creationId xmlns:a16="http://schemas.microsoft.com/office/drawing/2014/main" id="{0C27FF77-26C5-443D-89EB-D07BCAF71464}"/>
              </a:ext>
            </a:extLst>
          </p:cNvPr>
          <p:cNvGraphicFramePr>
            <a:graphicFrameLocks/>
          </p:cNvGraphicFramePr>
          <p:nvPr>
            <p:extLst>
              <p:ext uri="{D42A27DB-BD31-4B8C-83A1-F6EECF244321}">
                <p14:modId xmlns:p14="http://schemas.microsoft.com/office/powerpoint/2010/main" val="2723002459"/>
              </p:ext>
            </p:extLst>
          </p:nvPr>
        </p:nvGraphicFramePr>
        <p:xfrm>
          <a:off x="1524000" y="250037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267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1;p14">
            <a:extLst>
              <a:ext uri="{FF2B5EF4-FFF2-40B4-BE49-F238E27FC236}">
                <a16:creationId xmlns:a16="http://schemas.microsoft.com/office/drawing/2014/main" id="{B657F7DB-7FFB-40F2-B689-087A64305331}"/>
              </a:ext>
            </a:extLst>
          </p:cNvPr>
          <p:cNvSpPr txBox="1">
            <a:spLocks noGrp="1"/>
          </p:cNvSpPr>
          <p:nvPr>
            <p:ph type="title"/>
          </p:nvPr>
        </p:nvSpPr>
        <p:spPr>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Explication du Code</a:t>
            </a:r>
            <a:endParaRPr sz="3800" b="1" dirty="0">
              <a:latin typeface="Roboto"/>
              <a:ea typeface="Roboto"/>
              <a:cs typeface="Roboto"/>
              <a:sym typeface="Roboto"/>
            </a:endParaRPr>
          </a:p>
        </p:txBody>
      </p:sp>
      <p:pic>
        <p:nvPicPr>
          <p:cNvPr id="5" name="Google Shape;63;p14">
            <a:extLst>
              <a:ext uri="{FF2B5EF4-FFF2-40B4-BE49-F238E27FC236}">
                <a16:creationId xmlns:a16="http://schemas.microsoft.com/office/drawing/2014/main" id="{99524E60-2D30-4CD7-A99C-48F150C6BEF0}"/>
              </a:ext>
            </a:extLst>
          </p:cNvPr>
          <p:cNvPicPr preferRelativeResize="0"/>
          <p:nvPr/>
        </p:nvPicPr>
        <p:blipFill>
          <a:blip r:embed="rId2">
            <a:alphaModFix/>
          </a:blip>
          <a:stretch>
            <a:fillRect/>
          </a:stretch>
        </p:blipFill>
        <p:spPr>
          <a:xfrm>
            <a:off x="2107707" y="3656551"/>
            <a:ext cx="7134225" cy="314325"/>
          </a:xfrm>
          <a:prstGeom prst="rect">
            <a:avLst/>
          </a:prstGeom>
          <a:noFill/>
          <a:ln>
            <a:noFill/>
          </a:ln>
        </p:spPr>
      </p:pic>
      <p:sp>
        <p:nvSpPr>
          <p:cNvPr id="6" name="Google Shape;62;p14">
            <a:extLst>
              <a:ext uri="{FF2B5EF4-FFF2-40B4-BE49-F238E27FC236}">
                <a16:creationId xmlns:a16="http://schemas.microsoft.com/office/drawing/2014/main" id="{BBAAC35B-E3F6-463C-842B-C8FF069E20EE}"/>
              </a:ext>
            </a:extLst>
          </p:cNvPr>
          <p:cNvSpPr txBox="1"/>
          <p:nvPr/>
        </p:nvSpPr>
        <p:spPr>
          <a:xfrm>
            <a:off x="2107707" y="3970876"/>
            <a:ext cx="8334000" cy="1046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 dirty="0">
                <a:latin typeface="Roboto"/>
                <a:ea typeface="Roboto"/>
                <a:cs typeface="Roboto"/>
                <a:sym typeface="Roboto"/>
              </a:rPr>
              <a:t>KMP prend en paramètre une variable :</a:t>
            </a:r>
            <a:endParaRPr dirty="0">
              <a:latin typeface="Roboto"/>
              <a:ea typeface="Roboto"/>
              <a:cs typeface="Roboto"/>
              <a:sym typeface="Roboto"/>
            </a:endParaRPr>
          </a:p>
          <a:p>
            <a:pPr marL="0" lvl="0" indent="0" algn="just" rtl="0">
              <a:spcBef>
                <a:spcPts val="0"/>
              </a:spcBef>
              <a:spcAft>
                <a:spcPts val="0"/>
              </a:spcAft>
              <a:buNone/>
            </a:pPr>
            <a:r>
              <a:rPr lang="fr" dirty="0">
                <a:latin typeface="Roboto"/>
                <a:ea typeface="Roboto"/>
                <a:cs typeface="Roboto"/>
                <a:sym typeface="Roboto"/>
              </a:rPr>
              <a:t>chaine : qui est la chaine de caractères à modifier</a:t>
            </a:r>
            <a:endParaRPr dirty="0">
              <a:latin typeface="Roboto"/>
              <a:ea typeface="Roboto"/>
              <a:cs typeface="Roboto"/>
              <a:sym typeface="Roboto"/>
            </a:endParaRPr>
          </a:p>
          <a:p>
            <a:pPr marL="0" lvl="0" indent="0" algn="just" rtl="0">
              <a:spcBef>
                <a:spcPts val="0"/>
              </a:spcBef>
              <a:spcAft>
                <a:spcPts val="0"/>
              </a:spcAft>
              <a:buNone/>
            </a:pPr>
            <a:r>
              <a:rPr lang="fr" dirty="0">
                <a:latin typeface="Roboto"/>
                <a:ea typeface="Roboto"/>
                <a:cs typeface="Roboto"/>
                <a:sym typeface="Roboto"/>
              </a:rPr>
              <a:t>occurence : est l’occurence qui doit être remplacée </a:t>
            </a:r>
            <a:endParaRPr dirty="0">
              <a:latin typeface="Roboto"/>
              <a:ea typeface="Roboto"/>
              <a:cs typeface="Roboto"/>
              <a:sym typeface="Roboto"/>
            </a:endParaRPr>
          </a:p>
          <a:p>
            <a:pPr marL="0" lvl="0" indent="0" algn="just" rtl="0">
              <a:spcBef>
                <a:spcPts val="0"/>
              </a:spcBef>
              <a:spcAft>
                <a:spcPts val="0"/>
              </a:spcAft>
              <a:buNone/>
            </a:pPr>
            <a:r>
              <a:rPr lang="fr" dirty="0">
                <a:latin typeface="Roboto"/>
                <a:ea typeface="Roboto"/>
                <a:cs typeface="Roboto"/>
                <a:sym typeface="Roboto"/>
              </a:rPr>
              <a:t>remplace : par quoi l’occurence va être remplacée. </a:t>
            </a:r>
            <a:endParaRPr dirty="0">
              <a:latin typeface="Roboto"/>
              <a:ea typeface="Roboto"/>
              <a:cs typeface="Roboto"/>
              <a:sym typeface="Roboto"/>
            </a:endParaRPr>
          </a:p>
        </p:txBody>
      </p:sp>
    </p:spTree>
    <p:extLst>
      <p:ext uri="{BB962C8B-B14F-4D97-AF65-F5344CB8AC3E}">
        <p14:creationId xmlns:p14="http://schemas.microsoft.com/office/powerpoint/2010/main" val="4092792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0E24-73AC-4D13-8830-141EBB6A28C8}"/>
              </a:ext>
            </a:extLst>
          </p:cNvPr>
          <p:cNvSpPr>
            <a:spLocks noGrp="1"/>
          </p:cNvSpPr>
          <p:nvPr>
            <p:ph type="title"/>
          </p:nvPr>
        </p:nvSpPr>
        <p:spPr>
          <a:xfrm>
            <a:off x="677334" y="609600"/>
            <a:ext cx="8596668" cy="810827"/>
          </a:xfrm>
        </p:spPr>
        <p:txBody>
          <a:bodyPr/>
          <a:lstStyle/>
          <a:p>
            <a:pPr algn="ctr"/>
            <a:r>
              <a:rPr lang="fr-FR" b="1" dirty="0">
                <a:solidFill>
                  <a:schemeClr val="tx1"/>
                </a:solidFill>
              </a:rPr>
              <a:t>Complexité en mémoire</a:t>
            </a:r>
          </a:p>
        </p:txBody>
      </p:sp>
      <p:sp>
        <p:nvSpPr>
          <p:cNvPr id="10" name="ZoneTexte 9">
            <a:extLst>
              <a:ext uri="{FF2B5EF4-FFF2-40B4-BE49-F238E27FC236}">
                <a16:creationId xmlns:a16="http://schemas.microsoft.com/office/drawing/2014/main" id="{687D6900-2CF4-4DFA-B92F-2299EB36D2CA}"/>
              </a:ext>
            </a:extLst>
          </p:cNvPr>
          <p:cNvSpPr txBox="1"/>
          <p:nvPr/>
        </p:nvSpPr>
        <p:spPr>
          <a:xfrm>
            <a:off x="6629400" y="1798992"/>
            <a:ext cx="5373210" cy="4524315"/>
          </a:xfrm>
          <a:prstGeom prst="rect">
            <a:avLst/>
          </a:prstGeom>
          <a:noFill/>
        </p:spPr>
        <p:txBody>
          <a:bodyPr wrap="square" rtlCol="0">
            <a:spAutoFit/>
          </a:bodyPr>
          <a:lstStyle/>
          <a:p>
            <a:r>
              <a:rPr lang="fr-FR" dirty="0"/>
              <a:t>L’algorithme KMP retient en mémoire le texte, l’occurrence et le motif de remplacement</a:t>
            </a:r>
          </a:p>
          <a:p>
            <a:endParaRPr lang="fr-FR" dirty="0"/>
          </a:p>
          <a:p>
            <a:r>
              <a:rPr lang="fr-FR" dirty="0"/>
              <a:t>N = taille du texte</a:t>
            </a:r>
          </a:p>
          <a:p>
            <a:r>
              <a:rPr lang="fr-FR" dirty="0"/>
              <a:t>M = Taille de l’occurrence </a:t>
            </a:r>
          </a:p>
          <a:p>
            <a:r>
              <a:rPr lang="fr-FR" dirty="0"/>
              <a:t>R = Taille du motif de remplacement</a:t>
            </a:r>
          </a:p>
          <a:p>
            <a:r>
              <a:rPr lang="fr-FR" dirty="0"/>
              <a:t>K = nombre d’occurrences trouvées</a:t>
            </a:r>
          </a:p>
          <a:p>
            <a:endParaRPr lang="fr-FR" dirty="0"/>
          </a:p>
          <a:p>
            <a:r>
              <a:rPr lang="fr-FR" dirty="0"/>
              <a:t>Vu qu’on remplace dans le texte l’occurrence recherchée par le motif à remplacer la place en mémoire du texte varie en</a:t>
            </a:r>
          </a:p>
          <a:p>
            <a:r>
              <a:rPr lang="fr-FR" dirty="0"/>
              <a:t>O(N+(R-M)*k)</a:t>
            </a:r>
          </a:p>
          <a:p>
            <a:r>
              <a:rPr lang="fr-FR" dirty="0"/>
              <a:t>Ou k est le nombre de fois que le motif est trouvé dans le texte.</a:t>
            </a:r>
          </a:p>
          <a:p>
            <a:r>
              <a:rPr lang="fr-FR" dirty="0"/>
              <a:t>Ce qui donne une complexité en mémoire de O((N+(R-M)*k)+R+M)</a:t>
            </a:r>
          </a:p>
        </p:txBody>
      </p:sp>
      <p:pic>
        <p:nvPicPr>
          <p:cNvPr id="4" name="Image 3">
            <a:extLst>
              <a:ext uri="{FF2B5EF4-FFF2-40B4-BE49-F238E27FC236}">
                <a16:creationId xmlns:a16="http://schemas.microsoft.com/office/drawing/2014/main" id="{C095F51B-3E60-42DC-93A4-39496D8A640F}"/>
              </a:ext>
            </a:extLst>
          </p:cNvPr>
          <p:cNvPicPr>
            <a:picLocks noChangeAspect="1"/>
          </p:cNvPicPr>
          <p:nvPr/>
        </p:nvPicPr>
        <p:blipFill>
          <a:blip r:embed="rId2"/>
          <a:stretch>
            <a:fillRect/>
          </a:stretch>
        </p:blipFill>
        <p:spPr>
          <a:xfrm>
            <a:off x="296015" y="1724085"/>
            <a:ext cx="6333385" cy="4597293"/>
          </a:xfrm>
          <a:prstGeom prst="rect">
            <a:avLst/>
          </a:prstGeom>
        </p:spPr>
      </p:pic>
    </p:spTree>
    <p:extLst>
      <p:ext uri="{BB962C8B-B14F-4D97-AF65-F5344CB8AC3E}">
        <p14:creationId xmlns:p14="http://schemas.microsoft.com/office/powerpoint/2010/main" val="765991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670BAA-1B0A-495A-AF11-DDB204C01562}"/>
              </a:ext>
            </a:extLst>
          </p:cNvPr>
          <p:cNvSpPr>
            <a:spLocks noGrp="1"/>
          </p:cNvSpPr>
          <p:nvPr>
            <p:ph type="title"/>
          </p:nvPr>
        </p:nvSpPr>
        <p:spPr/>
        <p:txBody>
          <a:bodyPr/>
          <a:lstStyle/>
          <a:p>
            <a:r>
              <a:rPr lang="fr-FR" dirty="0"/>
              <a:t>Complexité en espace</a:t>
            </a:r>
          </a:p>
        </p:txBody>
      </p:sp>
      <p:graphicFrame>
        <p:nvGraphicFramePr>
          <p:cNvPr id="4" name="Graphique 3">
            <a:extLst>
              <a:ext uri="{FF2B5EF4-FFF2-40B4-BE49-F238E27FC236}">
                <a16:creationId xmlns:a16="http://schemas.microsoft.com/office/drawing/2014/main" id="{33ABFD6B-7438-4AD5-A2FF-1F8B2F8959DC}"/>
              </a:ext>
            </a:extLst>
          </p:cNvPr>
          <p:cNvGraphicFramePr>
            <a:graphicFrameLocks/>
          </p:cNvGraphicFramePr>
          <p:nvPr>
            <p:extLst>
              <p:ext uri="{D42A27DB-BD31-4B8C-83A1-F6EECF244321}">
                <p14:modId xmlns:p14="http://schemas.microsoft.com/office/powerpoint/2010/main" val="822051644"/>
              </p:ext>
            </p:extLst>
          </p:nvPr>
        </p:nvGraphicFramePr>
        <p:xfrm>
          <a:off x="1208843" y="265081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ZoneTexte 4">
            <a:extLst>
              <a:ext uri="{FF2B5EF4-FFF2-40B4-BE49-F238E27FC236}">
                <a16:creationId xmlns:a16="http://schemas.microsoft.com/office/drawing/2014/main" id="{CF6482C6-6F7A-45EF-BB39-E67893353FD3}"/>
              </a:ext>
            </a:extLst>
          </p:cNvPr>
          <p:cNvSpPr txBox="1"/>
          <p:nvPr/>
        </p:nvSpPr>
        <p:spPr>
          <a:xfrm>
            <a:off x="7067550" y="2381250"/>
            <a:ext cx="3467100" cy="3139321"/>
          </a:xfrm>
          <a:prstGeom prst="rect">
            <a:avLst/>
          </a:prstGeom>
          <a:noFill/>
        </p:spPr>
        <p:txBody>
          <a:bodyPr wrap="square" rtlCol="0">
            <a:spAutoFit/>
          </a:bodyPr>
          <a:lstStyle/>
          <a:p>
            <a:pPr algn="just"/>
            <a:r>
              <a:rPr lang="fr-FR" dirty="0"/>
              <a:t>Voici le graphique de l’espace en mémoire en fonction de la taille de la chaine de caractères. On voit bien que la complexité est linéaire en fonction de la taille de la chaine passée en paramètre (il en sera pareil pour les variables occurrence et remplace passés en paramètre)</a:t>
            </a:r>
          </a:p>
        </p:txBody>
      </p:sp>
      <p:pic>
        <p:nvPicPr>
          <p:cNvPr id="6" name="Espace réservé du contenu 7">
            <a:extLst>
              <a:ext uri="{FF2B5EF4-FFF2-40B4-BE49-F238E27FC236}">
                <a16:creationId xmlns:a16="http://schemas.microsoft.com/office/drawing/2014/main" id="{A7C2884D-FA64-4F1C-A9DC-476B627C8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080" y="5778057"/>
            <a:ext cx="918369" cy="918369"/>
          </a:xfrm>
          <a:prstGeom prst="rect">
            <a:avLst/>
          </a:prstGeom>
        </p:spPr>
      </p:pic>
      <p:sp>
        <p:nvSpPr>
          <p:cNvPr id="7" name="ZoneTexte 6">
            <a:extLst>
              <a:ext uri="{FF2B5EF4-FFF2-40B4-BE49-F238E27FC236}">
                <a16:creationId xmlns:a16="http://schemas.microsoft.com/office/drawing/2014/main" id="{291FA643-E39C-4B5C-8D16-2E3F812BAD5C}"/>
              </a:ext>
            </a:extLst>
          </p:cNvPr>
          <p:cNvSpPr txBox="1"/>
          <p:nvPr/>
        </p:nvSpPr>
        <p:spPr>
          <a:xfrm>
            <a:off x="2507200" y="5778057"/>
            <a:ext cx="8123068" cy="923330"/>
          </a:xfrm>
          <a:prstGeom prst="rect">
            <a:avLst/>
          </a:prstGeom>
          <a:noFill/>
        </p:spPr>
        <p:txBody>
          <a:bodyPr wrap="square" rtlCol="0">
            <a:spAutoFit/>
          </a:bodyPr>
          <a:lstStyle/>
          <a:p>
            <a:pPr algn="just"/>
            <a:r>
              <a:rPr lang="fr-FR" dirty="0"/>
              <a:t>Les mesures ont été faites dans le pire des cas et ne tiennent donc pas compte du fait que la chaine de caractères peut être raccourcie pendant l’exécution du programme.</a:t>
            </a:r>
          </a:p>
        </p:txBody>
      </p:sp>
    </p:spTree>
    <p:extLst>
      <p:ext uri="{BB962C8B-B14F-4D97-AF65-F5344CB8AC3E}">
        <p14:creationId xmlns:p14="http://schemas.microsoft.com/office/powerpoint/2010/main" val="347677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519756AF-8D7B-4690-AE01-E6D423BD0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94" y="1779220"/>
            <a:ext cx="6477561" cy="4701947"/>
          </a:xfrm>
          <a:prstGeom prst="rect">
            <a:avLst/>
          </a:prstGeom>
        </p:spPr>
      </p:pic>
      <p:sp>
        <p:nvSpPr>
          <p:cNvPr id="13" name="ZoneTexte 12">
            <a:extLst>
              <a:ext uri="{FF2B5EF4-FFF2-40B4-BE49-F238E27FC236}">
                <a16:creationId xmlns:a16="http://schemas.microsoft.com/office/drawing/2014/main" id="{E0C583B0-3515-4CBE-A241-F42224064DA8}"/>
              </a:ext>
            </a:extLst>
          </p:cNvPr>
          <p:cNvSpPr txBox="1"/>
          <p:nvPr/>
        </p:nvSpPr>
        <p:spPr>
          <a:xfrm>
            <a:off x="8428191" y="1519825"/>
            <a:ext cx="3763810" cy="523220"/>
          </a:xfrm>
          <a:prstGeom prst="rect">
            <a:avLst/>
          </a:prstGeom>
          <a:noFill/>
        </p:spPr>
        <p:txBody>
          <a:bodyPr wrap="square" rtlCol="0">
            <a:spAutoFit/>
          </a:bodyPr>
          <a:lstStyle/>
          <a:p>
            <a:pPr algn="just"/>
            <a:r>
              <a:rPr lang="fr-FR" sz="1400" dirty="0">
                <a:latin typeface="Roboto" panose="02000000000000000000" pitchFamily="2" charset="0"/>
                <a:ea typeface="Roboto" panose="02000000000000000000" pitchFamily="2" charset="0"/>
              </a:rPr>
              <a:t>On transfère la chaine passée en paramètre dans une variable global</a:t>
            </a:r>
          </a:p>
        </p:txBody>
      </p:sp>
      <p:sp>
        <p:nvSpPr>
          <p:cNvPr id="22" name="ZoneTexte 21">
            <a:extLst>
              <a:ext uri="{FF2B5EF4-FFF2-40B4-BE49-F238E27FC236}">
                <a16:creationId xmlns:a16="http://schemas.microsoft.com/office/drawing/2014/main" id="{49491C70-142D-498C-8573-E882F7A04764}"/>
              </a:ext>
            </a:extLst>
          </p:cNvPr>
          <p:cNvSpPr txBox="1"/>
          <p:nvPr/>
        </p:nvSpPr>
        <p:spPr>
          <a:xfrm>
            <a:off x="8217160" y="2278012"/>
            <a:ext cx="3971925" cy="523220"/>
          </a:xfrm>
          <a:prstGeom prst="rect">
            <a:avLst/>
          </a:prstGeom>
          <a:noFill/>
        </p:spPr>
        <p:txBody>
          <a:bodyPr wrap="square" rtlCol="0">
            <a:spAutoFit/>
          </a:bodyPr>
          <a:lstStyle/>
          <a:p>
            <a:pPr algn="just"/>
            <a:r>
              <a:rPr lang="fr-FR" sz="1400" dirty="0">
                <a:latin typeface="Roboto" panose="02000000000000000000" pitchFamily="2" charset="0"/>
                <a:ea typeface="Roboto" panose="02000000000000000000" pitchFamily="2" charset="0"/>
              </a:rPr>
              <a:t>Permet de savoir sur quel caractère de « occurrence » on est situé</a:t>
            </a:r>
          </a:p>
        </p:txBody>
      </p:sp>
      <p:sp>
        <p:nvSpPr>
          <p:cNvPr id="27" name="ZoneTexte 26">
            <a:extLst>
              <a:ext uri="{FF2B5EF4-FFF2-40B4-BE49-F238E27FC236}">
                <a16:creationId xmlns:a16="http://schemas.microsoft.com/office/drawing/2014/main" id="{B11F0095-1F10-4507-A84D-E6CB7CDF3C4B}"/>
              </a:ext>
            </a:extLst>
          </p:cNvPr>
          <p:cNvSpPr txBox="1"/>
          <p:nvPr/>
        </p:nvSpPr>
        <p:spPr>
          <a:xfrm>
            <a:off x="8217160" y="3225992"/>
            <a:ext cx="3971925" cy="738664"/>
          </a:xfrm>
          <a:prstGeom prst="rect">
            <a:avLst/>
          </a:prstGeom>
          <a:noFill/>
        </p:spPr>
        <p:txBody>
          <a:bodyPr wrap="square" rtlCol="0">
            <a:spAutoFit/>
          </a:bodyPr>
          <a:lstStyle/>
          <a:p>
            <a:pPr algn="just"/>
            <a:r>
              <a:rPr lang="fr-FR" sz="1400" dirty="0">
                <a:latin typeface="Roboto" panose="02000000000000000000" pitchFamily="2" charset="0"/>
                <a:ea typeface="Roboto" panose="02000000000000000000" pitchFamily="2" charset="0"/>
              </a:rPr>
              <a:t>La variable </a:t>
            </a:r>
            <a:r>
              <a:rPr lang="fr-FR" sz="1400" dirty="0" err="1">
                <a:latin typeface="Roboto" panose="02000000000000000000" pitchFamily="2" charset="0"/>
                <a:ea typeface="Roboto" panose="02000000000000000000" pitchFamily="2" charset="0"/>
              </a:rPr>
              <a:t>bouleenne</a:t>
            </a:r>
            <a:r>
              <a:rPr lang="fr-FR" sz="1400" dirty="0">
                <a:latin typeface="Roboto" panose="02000000000000000000" pitchFamily="2" charset="0"/>
                <a:ea typeface="Roboto" panose="02000000000000000000" pitchFamily="2" charset="0"/>
              </a:rPr>
              <a:t> fini permettra de savoir si on continue de parcourir les caractères de l’occurrence</a:t>
            </a:r>
          </a:p>
        </p:txBody>
      </p:sp>
      <p:sp>
        <p:nvSpPr>
          <p:cNvPr id="28" name="ZoneTexte 27">
            <a:extLst>
              <a:ext uri="{FF2B5EF4-FFF2-40B4-BE49-F238E27FC236}">
                <a16:creationId xmlns:a16="http://schemas.microsoft.com/office/drawing/2014/main" id="{A1C1B616-1EEE-4EAB-9600-0F461D60F123}"/>
              </a:ext>
            </a:extLst>
          </p:cNvPr>
          <p:cNvSpPr txBox="1"/>
          <p:nvPr/>
        </p:nvSpPr>
        <p:spPr>
          <a:xfrm>
            <a:off x="7828393" y="4408677"/>
            <a:ext cx="3971925" cy="1384995"/>
          </a:xfrm>
          <a:prstGeom prst="rect">
            <a:avLst/>
          </a:prstGeom>
          <a:noFill/>
        </p:spPr>
        <p:txBody>
          <a:bodyPr wrap="square" rtlCol="0">
            <a:spAutoFit/>
          </a:bodyPr>
          <a:lstStyle/>
          <a:p>
            <a:pPr algn="just"/>
            <a:r>
              <a:rPr lang="fr-FR" sz="1400" dirty="0">
                <a:latin typeface="Roboto" panose="02000000000000000000" pitchFamily="2" charset="0"/>
                <a:ea typeface="Roboto" panose="02000000000000000000" pitchFamily="2" charset="0"/>
              </a:rPr>
              <a:t>La variable fini sera mise sur false si on trouve un  caractère différent entre la chaine et l’occurrence, ou si toute l’occurrence aura été trouvée (pour éviter de boucler à l’infini  dans le </a:t>
            </a:r>
            <a:r>
              <a:rPr lang="fr-FR" sz="1400" dirty="0" err="1">
                <a:latin typeface="Roboto" panose="02000000000000000000" pitchFamily="2" charset="0"/>
                <a:ea typeface="Roboto" panose="02000000000000000000" pitchFamily="2" charset="0"/>
              </a:rPr>
              <a:t>while</a:t>
            </a:r>
            <a:r>
              <a:rPr lang="fr-FR" sz="1400" dirty="0">
                <a:latin typeface="Roboto" panose="02000000000000000000" pitchFamily="2" charset="0"/>
                <a:ea typeface="Roboto" panose="02000000000000000000" pitchFamily="2" charset="0"/>
              </a:rPr>
              <a:t>) et remis sur </a:t>
            </a:r>
            <a:r>
              <a:rPr lang="fr-FR" sz="1400" dirty="0" err="1">
                <a:latin typeface="Roboto" panose="02000000000000000000" pitchFamily="2" charset="0"/>
                <a:ea typeface="Roboto" panose="02000000000000000000" pitchFamily="2" charset="0"/>
              </a:rPr>
              <a:t>true</a:t>
            </a:r>
            <a:r>
              <a:rPr lang="fr-FR" sz="1400" dirty="0">
                <a:latin typeface="Roboto" panose="02000000000000000000" pitchFamily="2" charset="0"/>
                <a:ea typeface="Roboto" panose="02000000000000000000" pitchFamily="2" charset="0"/>
              </a:rPr>
              <a:t> à chaque nouveau caractère de la chaine</a:t>
            </a:r>
          </a:p>
        </p:txBody>
      </p:sp>
      <p:cxnSp>
        <p:nvCxnSpPr>
          <p:cNvPr id="10" name="Connecteur droit avec flèche 9">
            <a:extLst>
              <a:ext uri="{FF2B5EF4-FFF2-40B4-BE49-F238E27FC236}">
                <a16:creationId xmlns:a16="http://schemas.microsoft.com/office/drawing/2014/main" id="{488F658D-00C3-4DC7-BB5A-09CF1BF39040}"/>
              </a:ext>
            </a:extLst>
          </p:cNvPr>
          <p:cNvCxnSpPr>
            <a:cxnSpLocks/>
            <a:stCxn id="13" idx="1"/>
          </p:cNvCxnSpPr>
          <p:nvPr/>
        </p:nvCxnSpPr>
        <p:spPr>
          <a:xfrm flipH="1">
            <a:off x="1961967" y="1781435"/>
            <a:ext cx="6466224" cy="26085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Connecteur droit avec flèche 19">
            <a:extLst>
              <a:ext uri="{FF2B5EF4-FFF2-40B4-BE49-F238E27FC236}">
                <a16:creationId xmlns:a16="http://schemas.microsoft.com/office/drawing/2014/main" id="{370A386A-650A-4B19-AB74-23F436978283}"/>
              </a:ext>
            </a:extLst>
          </p:cNvPr>
          <p:cNvCxnSpPr>
            <a:cxnSpLocks/>
            <a:stCxn id="22" idx="1"/>
          </p:cNvCxnSpPr>
          <p:nvPr/>
        </p:nvCxnSpPr>
        <p:spPr>
          <a:xfrm flipH="1" flipV="1">
            <a:off x="1797666" y="2240927"/>
            <a:ext cx="6419494" cy="29869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a:extLst>
              <a:ext uri="{FF2B5EF4-FFF2-40B4-BE49-F238E27FC236}">
                <a16:creationId xmlns:a16="http://schemas.microsoft.com/office/drawing/2014/main" id="{54ECDAE2-7D64-42C2-BAB3-A6AA0A33403E}"/>
              </a:ext>
            </a:extLst>
          </p:cNvPr>
          <p:cNvCxnSpPr>
            <a:cxnSpLocks/>
          </p:cNvCxnSpPr>
          <p:nvPr/>
        </p:nvCxnSpPr>
        <p:spPr>
          <a:xfrm flipH="1" flipV="1">
            <a:off x="1961967" y="2393552"/>
            <a:ext cx="6265600" cy="140537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 name="Connecteur droit avec flèche 30">
            <a:extLst>
              <a:ext uri="{FF2B5EF4-FFF2-40B4-BE49-F238E27FC236}">
                <a16:creationId xmlns:a16="http://schemas.microsoft.com/office/drawing/2014/main" id="{D8A5FFFC-4C02-4AA2-930F-30B4C9BFBC80}"/>
              </a:ext>
            </a:extLst>
          </p:cNvPr>
          <p:cNvCxnSpPr>
            <a:cxnSpLocks/>
            <a:stCxn id="28" idx="1"/>
          </p:cNvCxnSpPr>
          <p:nvPr/>
        </p:nvCxnSpPr>
        <p:spPr>
          <a:xfrm flipH="1" flipV="1">
            <a:off x="2181225" y="2798704"/>
            <a:ext cx="5647168" cy="230247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0" name="Connecteur droit avec flèche 29">
            <a:extLst>
              <a:ext uri="{FF2B5EF4-FFF2-40B4-BE49-F238E27FC236}">
                <a16:creationId xmlns:a16="http://schemas.microsoft.com/office/drawing/2014/main" id="{AFE0DAE7-A001-433F-8F81-D2BA15EF018F}"/>
              </a:ext>
            </a:extLst>
          </p:cNvPr>
          <p:cNvCxnSpPr>
            <a:cxnSpLocks/>
            <a:stCxn id="28" idx="1"/>
          </p:cNvCxnSpPr>
          <p:nvPr/>
        </p:nvCxnSpPr>
        <p:spPr>
          <a:xfrm flipH="1" flipV="1">
            <a:off x="3181350" y="4065559"/>
            <a:ext cx="4647043" cy="103561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9" name="Connecteur droit avec flèche 28">
            <a:extLst>
              <a:ext uri="{FF2B5EF4-FFF2-40B4-BE49-F238E27FC236}">
                <a16:creationId xmlns:a16="http://schemas.microsoft.com/office/drawing/2014/main" id="{1099BC3E-5147-4CC0-82AF-A0164FCF5058}"/>
              </a:ext>
            </a:extLst>
          </p:cNvPr>
          <p:cNvCxnSpPr>
            <a:cxnSpLocks/>
          </p:cNvCxnSpPr>
          <p:nvPr/>
        </p:nvCxnSpPr>
        <p:spPr>
          <a:xfrm flipH="1">
            <a:off x="2796466" y="5114285"/>
            <a:ext cx="5031927" cy="31815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3" name="Google Shape;61;p14">
            <a:extLst>
              <a:ext uri="{FF2B5EF4-FFF2-40B4-BE49-F238E27FC236}">
                <a16:creationId xmlns:a16="http://schemas.microsoft.com/office/drawing/2014/main" id="{EA742F96-37ED-4743-B13B-2847C7B2254C}"/>
              </a:ext>
            </a:extLst>
          </p:cNvPr>
          <p:cNvSpPr txBox="1">
            <a:spLocks noGrp="1"/>
          </p:cNvSpPr>
          <p:nvPr>
            <p:ph type="title"/>
          </p:nvPr>
        </p:nvSpPr>
        <p:spPr>
          <a:xfrm>
            <a:off x="1797666" y="249114"/>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Les variables dans la fonction KMP</a:t>
            </a:r>
            <a:endParaRPr sz="3800" b="1" dirty="0">
              <a:latin typeface="Roboto"/>
              <a:ea typeface="Roboto"/>
              <a:cs typeface="Roboto"/>
              <a:sym typeface="Roboto"/>
            </a:endParaRPr>
          </a:p>
        </p:txBody>
      </p:sp>
    </p:spTree>
    <p:extLst>
      <p:ext uri="{BB962C8B-B14F-4D97-AF65-F5344CB8AC3E}">
        <p14:creationId xmlns:p14="http://schemas.microsoft.com/office/powerpoint/2010/main" val="127161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7C4330C-7996-4FF2-930B-E7E7C34CC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38" y="1892240"/>
            <a:ext cx="6477561" cy="4701947"/>
          </a:xfrm>
          <a:prstGeom prst="rect">
            <a:avLst/>
          </a:prstGeom>
        </p:spPr>
      </p:pic>
      <p:sp>
        <p:nvSpPr>
          <p:cNvPr id="24" name="Google Shape;72;p15">
            <a:extLst>
              <a:ext uri="{FF2B5EF4-FFF2-40B4-BE49-F238E27FC236}">
                <a16:creationId xmlns:a16="http://schemas.microsoft.com/office/drawing/2014/main" id="{0B4C2CFE-C6BF-44AC-BC4B-854270CDCB1B}"/>
              </a:ext>
            </a:extLst>
          </p:cNvPr>
          <p:cNvSpPr txBox="1"/>
          <p:nvPr/>
        </p:nvSpPr>
        <p:spPr>
          <a:xfrm>
            <a:off x="8166676" y="2164366"/>
            <a:ext cx="25266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FR" dirty="0">
                <a:latin typeface="Roboto"/>
                <a:ea typeface="Roboto"/>
                <a:cs typeface="Roboto"/>
                <a:sym typeface="Roboto"/>
              </a:rPr>
              <a:t>Cette boucle permet de parcourir la chaine de caractères qui doit être modifiée . On ne parcours pas la chaine si l’occurrence déborde de la chaine.</a:t>
            </a:r>
            <a:endParaRPr dirty="0">
              <a:latin typeface="Roboto"/>
              <a:ea typeface="Roboto"/>
              <a:cs typeface="Roboto"/>
              <a:sym typeface="Roboto"/>
            </a:endParaRPr>
          </a:p>
        </p:txBody>
      </p:sp>
      <p:sp>
        <p:nvSpPr>
          <p:cNvPr id="31" name="Google Shape;72;p15">
            <a:extLst>
              <a:ext uri="{FF2B5EF4-FFF2-40B4-BE49-F238E27FC236}">
                <a16:creationId xmlns:a16="http://schemas.microsoft.com/office/drawing/2014/main" id="{FB7E62BA-8359-4C31-8CE4-522E1C3276DD}"/>
              </a:ext>
            </a:extLst>
          </p:cNvPr>
          <p:cNvSpPr txBox="1"/>
          <p:nvPr/>
        </p:nvSpPr>
        <p:spPr>
          <a:xfrm>
            <a:off x="8347818" y="4193359"/>
            <a:ext cx="2896991"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FR" dirty="0">
                <a:latin typeface="Roboto"/>
                <a:ea typeface="Roboto"/>
                <a:cs typeface="Roboto"/>
                <a:sym typeface="Roboto"/>
              </a:rPr>
              <a:t>La boucle </a:t>
            </a:r>
            <a:r>
              <a:rPr lang="fr-FR" dirty="0" err="1">
                <a:latin typeface="Roboto"/>
                <a:ea typeface="Roboto"/>
                <a:cs typeface="Roboto"/>
                <a:sym typeface="Roboto"/>
              </a:rPr>
              <a:t>while</a:t>
            </a:r>
            <a:r>
              <a:rPr lang="fr-FR" dirty="0">
                <a:latin typeface="Roboto"/>
                <a:ea typeface="Roboto"/>
                <a:cs typeface="Roboto"/>
                <a:sym typeface="Roboto"/>
              </a:rPr>
              <a:t> permet de parcourir l’occurrence. Elle parcourt l’occurrence si fini est à vrai (</a:t>
            </a:r>
            <a:r>
              <a:rPr lang="fr-FR" dirty="0" err="1">
                <a:latin typeface="Roboto"/>
                <a:ea typeface="Roboto"/>
                <a:cs typeface="Roboto"/>
                <a:sym typeface="Roboto"/>
              </a:rPr>
              <a:t>cf</a:t>
            </a:r>
            <a:r>
              <a:rPr lang="fr-FR" dirty="0">
                <a:latin typeface="Roboto"/>
                <a:ea typeface="Roboto"/>
                <a:cs typeface="Roboto"/>
                <a:sym typeface="Roboto"/>
              </a:rPr>
              <a:t> diapo précédente)</a:t>
            </a:r>
            <a:endParaRPr dirty="0">
              <a:latin typeface="Roboto"/>
              <a:ea typeface="Roboto"/>
              <a:cs typeface="Roboto"/>
              <a:sym typeface="Roboto"/>
            </a:endParaRPr>
          </a:p>
        </p:txBody>
      </p:sp>
      <p:cxnSp>
        <p:nvCxnSpPr>
          <p:cNvPr id="35" name="Connecteur droit avec flèche 34">
            <a:extLst>
              <a:ext uri="{FF2B5EF4-FFF2-40B4-BE49-F238E27FC236}">
                <a16:creationId xmlns:a16="http://schemas.microsoft.com/office/drawing/2014/main" id="{B79B2E6B-F461-49E7-B462-1013DDB189E2}"/>
              </a:ext>
            </a:extLst>
          </p:cNvPr>
          <p:cNvCxnSpPr>
            <a:cxnSpLocks/>
            <a:stCxn id="31" idx="1"/>
          </p:cNvCxnSpPr>
          <p:nvPr/>
        </p:nvCxnSpPr>
        <p:spPr>
          <a:xfrm flipH="1" flipV="1">
            <a:off x="2219326" y="3088852"/>
            <a:ext cx="6128492" cy="16277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 name="Connecteur droit avec flèche 11">
            <a:extLst>
              <a:ext uri="{FF2B5EF4-FFF2-40B4-BE49-F238E27FC236}">
                <a16:creationId xmlns:a16="http://schemas.microsoft.com/office/drawing/2014/main" id="{3E3684BE-1C33-4108-88FE-133EE8C330C0}"/>
              </a:ext>
            </a:extLst>
          </p:cNvPr>
          <p:cNvCxnSpPr>
            <a:cxnSpLocks/>
            <a:stCxn id="24" idx="1"/>
          </p:cNvCxnSpPr>
          <p:nvPr/>
        </p:nvCxnSpPr>
        <p:spPr>
          <a:xfrm flipH="1" flipV="1">
            <a:off x="5648326" y="2687571"/>
            <a:ext cx="2518350" cy="21544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Google Shape;61;p14">
            <a:extLst>
              <a:ext uri="{FF2B5EF4-FFF2-40B4-BE49-F238E27FC236}">
                <a16:creationId xmlns:a16="http://schemas.microsoft.com/office/drawing/2014/main" id="{3CD1A21F-A996-488C-99E9-E22C0F520E98}"/>
              </a:ext>
            </a:extLst>
          </p:cNvPr>
          <p:cNvSpPr txBox="1">
            <a:spLocks noGrp="1"/>
          </p:cNvSpPr>
          <p:nvPr>
            <p:ph type="title"/>
          </p:nvPr>
        </p:nvSpPr>
        <p:spPr>
          <a:xfrm>
            <a:off x="1797666" y="20236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Les boucles dans la fonction KMP</a:t>
            </a:r>
            <a:endParaRPr sz="3800" b="1" dirty="0">
              <a:latin typeface="Roboto"/>
              <a:ea typeface="Roboto"/>
              <a:cs typeface="Roboto"/>
              <a:sym typeface="Roboto"/>
            </a:endParaRPr>
          </a:p>
        </p:txBody>
      </p:sp>
    </p:spTree>
    <p:extLst>
      <p:ext uri="{BB962C8B-B14F-4D97-AF65-F5344CB8AC3E}">
        <p14:creationId xmlns:p14="http://schemas.microsoft.com/office/powerpoint/2010/main" val="355023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D9E78D19-65B3-43BA-A878-DE88010C5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27" y="1995100"/>
            <a:ext cx="6477561" cy="4701947"/>
          </a:xfrm>
          <a:prstGeom prst="rect">
            <a:avLst/>
          </a:prstGeom>
        </p:spPr>
      </p:pic>
      <p:sp>
        <p:nvSpPr>
          <p:cNvPr id="24" name="Google Shape;72;p15">
            <a:extLst>
              <a:ext uri="{FF2B5EF4-FFF2-40B4-BE49-F238E27FC236}">
                <a16:creationId xmlns:a16="http://schemas.microsoft.com/office/drawing/2014/main" id="{0B4C2CFE-C6BF-44AC-BC4B-854270CDCB1B}"/>
              </a:ext>
            </a:extLst>
          </p:cNvPr>
          <p:cNvSpPr txBox="1"/>
          <p:nvPr/>
        </p:nvSpPr>
        <p:spPr>
          <a:xfrm>
            <a:off x="9396973" y="1672416"/>
            <a:ext cx="2526600" cy="83096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FR" dirty="0">
                <a:latin typeface="Roboto"/>
                <a:ea typeface="Roboto"/>
                <a:cs typeface="Roboto"/>
                <a:sym typeface="Roboto"/>
              </a:rPr>
              <a:t>Si les caractères sont identiques on peut continuer dans la boucle </a:t>
            </a:r>
            <a:r>
              <a:rPr lang="fr-FR" dirty="0" err="1">
                <a:latin typeface="Roboto"/>
                <a:ea typeface="Roboto"/>
                <a:cs typeface="Roboto"/>
                <a:sym typeface="Roboto"/>
              </a:rPr>
              <a:t>while</a:t>
            </a:r>
            <a:endParaRPr dirty="0">
              <a:latin typeface="Roboto"/>
              <a:ea typeface="Roboto"/>
              <a:cs typeface="Roboto"/>
              <a:sym typeface="Roboto"/>
            </a:endParaRPr>
          </a:p>
        </p:txBody>
      </p:sp>
      <p:sp>
        <p:nvSpPr>
          <p:cNvPr id="13" name="Google Shape;72;p15">
            <a:extLst>
              <a:ext uri="{FF2B5EF4-FFF2-40B4-BE49-F238E27FC236}">
                <a16:creationId xmlns:a16="http://schemas.microsoft.com/office/drawing/2014/main" id="{347953E9-8E79-44C1-B079-C85DDDF4BAD2}"/>
              </a:ext>
            </a:extLst>
          </p:cNvPr>
          <p:cNvSpPr txBox="1"/>
          <p:nvPr/>
        </p:nvSpPr>
        <p:spPr>
          <a:xfrm>
            <a:off x="8421909" y="4346074"/>
            <a:ext cx="2526600" cy="190818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FR" dirty="0">
                <a:latin typeface="Roboto"/>
                <a:ea typeface="Roboto"/>
                <a:cs typeface="Roboto"/>
                <a:sym typeface="Roboto"/>
              </a:rPr>
              <a:t>Sinon cela veut dire qu’un caractère est différent on sort de la boucle </a:t>
            </a:r>
            <a:r>
              <a:rPr lang="fr-FR" dirty="0" err="1">
                <a:latin typeface="Roboto"/>
                <a:ea typeface="Roboto"/>
                <a:cs typeface="Roboto"/>
                <a:sym typeface="Roboto"/>
              </a:rPr>
              <a:t>while</a:t>
            </a:r>
            <a:r>
              <a:rPr lang="fr-FR" dirty="0">
                <a:latin typeface="Roboto"/>
                <a:ea typeface="Roboto"/>
                <a:cs typeface="Roboto"/>
                <a:sym typeface="Roboto"/>
              </a:rPr>
              <a:t> (en mettant fini à false) et on se replace à l’emplacement 0 de l’occurrence et on passe au caractère suivant de la chaine. </a:t>
            </a:r>
            <a:endParaRPr dirty="0">
              <a:latin typeface="Roboto"/>
              <a:ea typeface="Roboto"/>
              <a:cs typeface="Roboto"/>
              <a:sym typeface="Roboto"/>
            </a:endParaRPr>
          </a:p>
        </p:txBody>
      </p:sp>
      <p:cxnSp>
        <p:nvCxnSpPr>
          <p:cNvPr id="12" name="Connecteur droit avec flèche 11">
            <a:extLst>
              <a:ext uri="{FF2B5EF4-FFF2-40B4-BE49-F238E27FC236}">
                <a16:creationId xmlns:a16="http://schemas.microsoft.com/office/drawing/2014/main" id="{3E3684BE-1C33-4108-88FE-133EE8C330C0}"/>
              </a:ext>
            </a:extLst>
          </p:cNvPr>
          <p:cNvCxnSpPr>
            <a:cxnSpLocks/>
            <a:stCxn id="24" idx="1"/>
          </p:cNvCxnSpPr>
          <p:nvPr/>
        </p:nvCxnSpPr>
        <p:spPr>
          <a:xfrm flipH="1">
            <a:off x="4743450" y="2087899"/>
            <a:ext cx="4653523" cy="120239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Connecteur droit avec flèche 10">
            <a:extLst>
              <a:ext uri="{FF2B5EF4-FFF2-40B4-BE49-F238E27FC236}">
                <a16:creationId xmlns:a16="http://schemas.microsoft.com/office/drawing/2014/main" id="{3A94E0EB-4688-47F1-B857-91FE37BAC0E9}"/>
              </a:ext>
            </a:extLst>
          </p:cNvPr>
          <p:cNvCxnSpPr>
            <a:cxnSpLocks/>
            <a:stCxn id="13" idx="1"/>
          </p:cNvCxnSpPr>
          <p:nvPr/>
        </p:nvCxnSpPr>
        <p:spPr>
          <a:xfrm flipH="1">
            <a:off x="2000250" y="5300166"/>
            <a:ext cx="6421659"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7" name="Google Shape;61;p14">
            <a:extLst>
              <a:ext uri="{FF2B5EF4-FFF2-40B4-BE49-F238E27FC236}">
                <a16:creationId xmlns:a16="http://schemas.microsoft.com/office/drawing/2014/main" id="{362C3744-AECB-406D-B904-8B0EDCB87795}"/>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Les conditions dans la fonction KMP</a:t>
            </a:r>
            <a:endParaRPr sz="3800" b="1" dirty="0">
              <a:latin typeface="Roboto"/>
              <a:ea typeface="Roboto"/>
              <a:cs typeface="Roboto"/>
              <a:sym typeface="Roboto"/>
            </a:endParaRPr>
          </a:p>
        </p:txBody>
      </p:sp>
    </p:spTree>
    <p:extLst>
      <p:ext uri="{BB962C8B-B14F-4D97-AF65-F5344CB8AC3E}">
        <p14:creationId xmlns:p14="http://schemas.microsoft.com/office/powerpoint/2010/main" val="310945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texte&#10;&#10;Description générée automatiquement">
            <a:extLst>
              <a:ext uri="{FF2B5EF4-FFF2-40B4-BE49-F238E27FC236}">
                <a16:creationId xmlns:a16="http://schemas.microsoft.com/office/drawing/2014/main" id="{1D7337B8-7888-4E47-9F66-C9A37C0E6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65" y="1963562"/>
            <a:ext cx="6477561" cy="4701947"/>
          </a:xfrm>
          <a:prstGeom prst="rect">
            <a:avLst/>
          </a:prstGeom>
        </p:spPr>
      </p:pic>
      <p:sp>
        <p:nvSpPr>
          <p:cNvPr id="7" name="Google Shape;72;p15">
            <a:extLst>
              <a:ext uri="{FF2B5EF4-FFF2-40B4-BE49-F238E27FC236}">
                <a16:creationId xmlns:a16="http://schemas.microsoft.com/office/drawing/2014/main" id="{EFE6E5D3-1BFA-4940-AABC-13DD765F8B68}"/>
              </a:ext>
            </a:extLst>
          </p:cNvPr>
          <p:cNvSpPr txBox="1"/>
          <p:nvPr/>
        </p:nvSpPr>
        <p:spPr>
          <a:xfrm>
            <a:off x="8890022" y="1682253"/>
            <a:ext cx="2526600" cy="126185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FR" dirty="0">
                <a:latin typeface="Roboto"/>
                <a:ea typeface="Roboto"/>
                <a:cs typeface="Roboto"/>
                <a:sym typeface="Roboto"/>
              </a:rPr>
              <a:t>Si on arrive jusqu’à la fin de l’occurrence cela veut dire qu’on a trouvé une occurrence dans la chaine de caractère.</a:t>
            </a:r>
            <a:endParaRPr dirty="0">
              <a:latin typeface="Roboto"/>
              <a:ea typeface="Roboto"/>
              <a:cs typeface="Roboto"/>
              <a:sym typeface="Roboto"/>
            </a:endParaRPr>
          </a:p>
        </p:txBody>
      </p:sp>
      <p:sp>
        <p:nvSpPr>
          <p:cNvPr id="15" name="Google Shape;72;p15">
            <a:extLst>
              <a:ext uri="{FF2B5EF4-FFF2-40B4-BE49-F238E27FC236}">
                <a16:creationId xmlns:a16="http://schemas.microsoft.com/office/drawing/2014/main" id="{C04A9E40-18E7-46B1-971B-C98326A59598}"/>
              </a:ext>
            </a:extLst>
          </p:cNvPr>
          <p:cNvSpPr txBox="1"/>
          <p:nvPr/>
        </p:nvSpPr>
        <p:spPr>
          <a:xfrm>
            <a:off x="8749447" y="3012932"/>
            <a:ext cx="2526600" cy="83096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FR" dirty="0">
                <a:latin typeface="Roboto"/>
                <a:ea typeface="Roboto"/>
                <a:cs typeface="Roboto"/>
                <a:sym typeface="Roboto"/>
              </a:rPr>
              <a:t>Alors on remplace dans </a:t>
            </a:r>
            <a:r>
              <a:rPr lang="fr-FR" dirty="0" err="1">
                <a:latin typeface="Roboto"/>
                <a:ea typeface="Roboto"/>
                <a:cs typeface="Roboto"/>
                <a:sym typeface="Roboto"/>
              </a:rPr>
              <a:t>dest</a:t>
            </a:r>
            <a:r>
              <a:rPr lang="fr-FR" dirty="0">
                <a:latin typeface="Roboto"/>
                <a:ea typeface="Roboto"/>
                <a:cs typeface="Roboto"/>
                <a:sym typeface="Roboto"/>
              </a:rPr>
              <a:t> l’occurrence trouvée par la chaine de remplacement.</a:t>
            </a:r>
            <a:endParaRPr dirty="0">
              <a:latin typeface="Roboto"/>
              <a:ea typeface="Roboto"/>
              <a:cs typeface="Roboto"/>
              <a:sym typeface="Roboto"/>
            </a:endParaRPr>
          </a:p>
        </p:txBody>
      </p:sp>
      <p:sp>
        <p:nvSpPr>
          <p:cNvPr id="21" name="Google Shape;72;p15">
            <a:extLst>
              <a:ext uri="{FF2B5EF4-FFF2-40B4-BE49-F238E27FC236}">
                <a16:creationId xmlns:a16="http://schemas.microsoft.com/office/drawing/2014/main" id="{1FAD2AAB-CE3F-4CD1-9A19-F3D911768985}"/>
              </a:ext>
            </a:extLst>
          </p:cNvPr>
          <p:cNvSpPr txBox="1"/>
          <p:nvPr/>
        </p:nvSpPr>
        <p:spPr>
          <a:xfrm>
            <a:off x="9008379" y="3824957"/>
            <a:ext cx="2526600" cy="61552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FR" dirty="0">
                <a:latin typeface="Roboto"/>
                <a:ea typeface="Roboto"/>
                <a:cs typeface="Roboto"/>
                <a:sym typeface="Roboto"/>
              </a:rPr>
              <a:t>On réajuste i à la nouvelle taille de </a:t>
            </a:r>
            <a:r>
              <a:rPr lang="fr-FR" dirty="0" err="1">
                <a:latin typeface="Roboto"/>
                <a:ea typeface="Roboto"/>
                <a:cs typeface="Roboto"/>
                <a:sym typeface="Roboto"/>
              </a:rPr>
              <a:t>dest</a:t>
            </a:r>
            <a:r>
              <a:rPr lang="fr-FR" dirty="0">
                <a:latin typeface="Roboto"/>
                <a:ea typeface="Roboto"/>
                <a:cs typeface="Roboto"/>
                <a:sym typeface="Roboto"/>
              </a:rPr>
              <a:t>.</a:t>
            </a:r>
            <a:endParaRPr dirty="0">
              <a:latin typeface="Roboto"/>
              <a:ea typeface="Roboto"/>
              <a:cs typeface="Roboto"/>
              <a:sym typeface="Roboto"/>
            </a:endParaRPr>
          </a:p>
        </p:txBody>
      </p:sp>
      <p:sp>
        <p:nvSpPr>
          <p:cNvPr id="27" name="Google Shape;72;p15">
            <a:extLst>
              <a:ext uri="{FF2B5EF4-FFF2-40B4-BE49-F238E27FC236}">
                <a16:creationId xmlns:a16="http://schemas.microsoft.com/office/drawing/2014/main" id="{DECA2938-A718-4621-B959-719F7910986D}"/>
              </a:ext>
            </a:extLst>
          </p:cNvPr>
          <p:cNvSpPr txBox="1"/>
          <p:nvPr/>
        </p:nvSpPr>
        <p:spPr>
          <a:xfrm>
            <a:off x="9008379" y="4721895"/>
            <a:ext cx="2526600" cy="126185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fr-FR" dirty="0">
                <a:latin typeface="Roboto"/>
                <a:ea typeface="Roboto"/>
                <a:cs typeface="Roboto"/>
                <a:sym typeface="Roboto"/>
              </a:rPr>
              <a:t>Et on quitte la boucle </a:t>
            </a:r>
            <a:r>
              <a:rPr lang="fr-FR" dirty="0" err="1">
                <a:latin typeface="Roboto"/>
                <a:ea typeface="Roboto"/>
                <a:cs typeface="Roboto"/>
                <a:sym typeface="Roboto"/>
              </a:rPr>
              <a:t>while</a:t>
            </a:r>
            <a:r>
              <a:rPr lang="fr-FR" dirty="0">
                <a:latin typeface="Roboto"/>
                <a:ea typeface="Roboto"/>
                <a:cs typeface="Roboto"/>
                <a:sym typeface="Roboto"/>
              </a:rPr>
              <a:t> en se plaçant au caractère 0 de l’occurrence et ainsi passer au caractère suivant de la chaine.</a:t>
            </a:r>
            <a:endParaRPr dirty="0">
              <a:latin typeface="Roboto"/>
              <a:ea typeface="Roboto"/>
              <a:cs typeface="Roboto"/>
              <a:sym typeface="Roboto"/>
            </a:endParaRPr>
          </a:p>
        </p:txBody>
      </p:sp>
      <p:cxnSp>
        <p:nvCxnSpPr>
          <p:cNvPr id="12" name="Connecteur droit avec flèche 11">
            <a:extLst>
              <a:ext uri="{FF2B5EF4-FFF2-40B4-BE49-F238E27FC236}">
                <a16:creationId xmlns:a16="http://schemas.microsoft.com/office/drawing/2014/main" id="{3E3684BE-1C33-4108-88FE-133EE8C330C0}"/>
              </a:ext>
            </a:extLst>
          </p:cNvPr>
          <p:cNvCxnSpPr>
            <a:cxnSpLocks/>
          </p:cNvCxnSpPr>
          <p:nvPr/>
        </p:nvCxnSpPr>
        <p:spPr>
          <a:xfrm flipH="1">
            <a:off x="4953000" y="2316033"/>
            <a:ext cx="3937026" cy="92018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Connecteur droit avec flèche 13">
            <a:extLst>
              <a:ext uri="{FF2B5EF4-FFF2-40B4-BE49-F238E27FC236}">
                <a16:creationId xmlns:a16="http://schemas.microsoft.com/office/drawing/2014/main" id="{ECCF128E-F93F-4052-A729-47ECD2BFC6A2}"/>
              </a:ext>
            </a:extLst>
          </p:cNvPr>
          <p:cNvCxnSpPr>
            <a:cxnSpLocks/>
            <a:stCxn id="15" idx="1"/>
          </p:cNvCxnSpPr>
          <p:nvPr/>
        </p:nvCxnSpPr>
        <p:spPr>
          <a:xfrm flipH="1">
            <a:off x="6705600" y="3428415"/>
            <a:ext cx="2043847" cy="20446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Connecteur droit avec flèche 17">
            <a:extLst>
              <a:ext uri="{FF2B5EF4-FFF2-40B4-BE49-F238E27FC236}">
                <a16:creationId xmlns:a16="http://schemas.microsoft.com/office/drawing/2014/main" id="{B821C570-C087-496E-B91D-28498D223089}"/>
              </a:ext>
            </a:extLst>
          </p:cNvPr>
          <p:cNvCxnSpPr>
            <a:cxnSpLocks/>
            <a:stCxn id="21" idx="1"/>
          </p:cNvCxnSpPr>
          <p:nvPr/>
        </p:nvCxnSpPr>
        <p:spPr>
          <a:xfrm flipH="1" flipV="1">
            <a:off x="4343400" y="3857469"/>
            <a:ext cx="4664979" cy="2752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Connecteur droit avec flèche 24">
            <a:extLst>
              <a:ext uri="{FF2B5EF4-FFF2-40B4-BE49-F238E27FC236}">
                <a16:creationId xmlns:a16="http://schemas.microsoft.com/office/drawing/2014/main" id="{29CEDE6D-EEF5-429F-9C34-9A2AF6BCF116}"/>
              </a:ext>
            </a:extLst>
          </p:cNvPr>
          <p:cNvCxnSpPr>
            <a:cxnSpLocks/>
            <a:stCxn id="27" idx="1"/>
          </p:cNvCxnSpPr>
          <p:nvPr/>
        </p:nvCxnSpPr>
        <p:spPr>
          <a:xfrm flipH="1" flipV="1">
            <a:off x="3183622" y="4227602"/>
            <a:ext cx="5824757" cy="112522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a:extLst>
              <a:ext uri="{FF2B5EF4-FFF2-40B4-BE49-F238E27FC236}">
                <a16:creationId xmlns:a16="http://schemas.microsoft.com/office/drawing/2014/main" id="{6CA00502-279F-4900-8930-C6B05586F517}"/>
              </a:ext>
            </a:extLst>
          </p:cNvPr>
          <p:cNvCxnSpPr>
            <a:cxnSpLocks/>
            <a:stCxn id="27" idx="1"/>
          </p:cNvCxnSpPr>
          <p:nvPr/>
        </p:nvCxnSpPr>
        <p:spPr>
          <a:xfrm flipH="1" flipV="1">
            <a:off x="2581275" y="4036095"/>
            <a:ext cx="6427104" cy="131672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Google Shape;61;p14">
            <a:extLst>
              <a:ext uri="{FF2B5EF4-FFF2-40B4-BE49-F238E27FC236}">
                <a16:creationId xmlns:a16="http://schemas.microsoft.com/office/drawing/2014/main" id="{5EB4B44A-12AE-4B19-A50B-83F6438A3D14}"/>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Les conditions dans la fonction KMP</a:t>
            </a:r>
            <a:endParaRPr sz="3800" b="1" dirty="0">
              <a:latin typeface="Roboto"/>
              <a:ea typeface="Roboto"/>
              <a:cs typeface="Roboto"/>
              <a:sym typeface="Roboto"/>
            </a:endParaRPr>
          </a:p>
        </p:txBody>
      </p:sp>
    </p:spTree>
    <p:extLst>
      <p:ext uri="{BB962C8B-B14F-4D97-AF65-F5344CB8AC3E}">
        <p14:creationId xmlns:p14="http://schemas.microsoft.com/office/powerpoint/2010/main" val="173833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10;&#10;Description générée automatiquement">
            <a:extLst>
              <a:ext uri="{FF2B5EF4-FFF2-40B4-BE49-F238E27FC236}">
                <a16:creationId xmlns:a16="http://schemas.microsoft.com/office/drawing/2014/main" id="{8D4BA33D-8128-407C-8196-38B19295C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69" y="1953680"/>
            <a:ext cx="6477561" cy="4701947"/>
          </a:xfrm>
          <a:prstGeom prst="rect">
            <a:avLst/>
          </a:prstGeom>
        </p:spPr>
      </p:pic>
      <p:sp>
        <p:nvSpPr>
          <p:cNvPr id="27" name="Google Shape;72;p15">
            <a:extLst>
              <a:ext uri="{FF2B5EF4-FFF2-40B4-BE49-F238E27FC236}">
                <a16:creationId xmlns:a16="http://schemas.microsoft.com/office/drawing/2014/main" id="{DECA2938-A718-4621-B959-719F7910986D}"/>
              </a:ext>
            </a:extLst>
          </p:cNvPr>
          <p:cNvSpPr txBox="1"/>
          <p:nvPr/>
        </p:nvSpPr>
        <p:spPr>
          <a:xfrm>
            <a:off x="9183158" y="2850520"/>
            <a:ext cx="2526600" cy="126185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fr-FR" dirty="0">
                <a:latin typeface="Roboto"/>
                <a:ea typeface="Roboto"/>
                <a:cs typeface="Roboto"/>
                <a:sym typeface="Roboto"/>
              </a:rPr>
              <a:t>Et sinon on se place au prochain caractère d’occurrence pour vérifier si ils sont identiques eux aussi à la chaine.</a:t>
            </a:r>
            <a:endParaRPr dirty="0">
              <a:latin typeface="Roboto"/>
              <a:ea typeface="Roboto"/>
              <a:cs typeface="Roboto"/>
              <a:sym typeface="Roboto"/>
            </a:endParaRPr>
          </a:p>
        </p:txBody>
      </p:sp>
      <p:cxnSp>
        <p:nvCxnSpPr>
          <p:cNvPr id="25" name="Connecteur droit avec flèche 24">
            <a:extLst>
              <a:ext uri="{FF2B5EF4-FFF2-40B4-BE49-F238E27FC236}">
                <a16:creationId xmlns:a16="http://schemas.microsoft.com/office/drawing/2014/main" id="{29CEDE6D-EEF5-429F-9C34-9A2AF6BCF116}"/>
              </a:ext>
            </a:extLst>
          </p:cNvPr>
          <p:cNvCxnSpPr>
            <a:cxnSpLocks/>
            <a:stCxn id="27" idx="1"/>
          </p:cNvCxnSpPr>
          <p:nvPr/>
        </p:nvCxnSpPr>
        <p:spPr>
          <a:xfrm flipH="1">
            <a:off x="2457450" y="3481447"/>
            <a:ext cx="6725708" cy="106197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7" name="Google Shape;61;p14">
            <a:extLst>
              <a:ext uri="{FF2B5EF4-FFF2-40B4-BE49-F238E27FC236}">
                <a16:creationId xmlns:a16="http://schemas.microsoft.com/office/drawing/2014/main" id="{7968BFA1-2985-42BC-A440-E50B603ECFC0}"/>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Les conditions dans la fonction KMP</a:t>
            </a:r>
            <a:endParaRPr sz="3800" b="1" dirty="0">
              <a:latin typeface="Roboto"/>
              <a:ea typeface="Roboto"/>
              <a:cs typeface="Roboto"/>
              <a:sym typeface="Roboto"/>
            </a:endParaRPr>
          </a:p>
        </p:txBody>
      </p:sp>
    </p:spTree>
    <p:extLst>
      <p:ext uri="{BB962C8B-B14F-4D97-AF65-F5344CB8AC3E}">
        <p14:creationId xmlns:p14="http://schemas.microsoft.com/office/powerpoint/2010/main" val="143420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61;p14">
            <a:extLst>
              <a:ext uri="{FF2B5EF4-FFF2-40B4-BE49-F238E27FC236}">
                <a16:creationId xmlns:a16="http://schemas.microsoft.com/office/drawing/2014/main" id="{7968BFA1-2985-42BC-A440-E50B603ECFC0}"/>
              </a:ext>
            </a:extLst>
          </p:cNvPr>
          <p:cNvSpPr txBox="1">
            <a:spLocks noGrp="1"/>
          </p:cNvSpPr>
          <p:nvPr>
            <p:ph type="title"/>
          </p:nvPr>
        </p:nvSpPr>
        <p:spPr>
          <a:xfrm>
            <a:off x="1797666" y="202373"/>
            <a:ext cx="8596668" cy="12002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fr" sz="3800" b="1" dirty="0">
                <a:latin typeface="Roboto"/>
                <a:ea typeface="Roboto"/>
                <a:cs typeface="Roboto"/>
                <a:sym typeface="Roboto"/>
              </a:rPr>
              <a:t>Déroulement de l’algorithme</a:t>
            </a:r>
            <a:endParaRPr sz="3800" b="1" dirty="0">
              <a:latin typeface="Roboto"/>
              <a:ea typeface="Roboto"/>
              <a:cs typeface="Roboto"/>
              <a:sym typeface="Roboto"/>
            </a:endParaRPr>
          </a:p>
        </p:txBody>
      </p:sp>
      <p:sp>
        <p:nvSpPr>
          <p:cNvPr id="2" name="ZoneTexte 1">
            <a:extLst>
              <a:ext uri="{FF2B5EF4-FFF2-40B4-BE49-F238E27FC236}">
                <a16:creationId xmlns:a16="http://schemas.microsoft.com/office/drawing/2014/main" id="{54B813A3-EF0F-4760-9F66-4C5A8FD0E230}"/>
              </a:ext>
            </a:extLst>
          </p:cNvPr>
          <p:cNvSpPr txBox="1"/>
          <p:nvPr/>
        </p:nvSpPr>
        <p:spPr>
          <a:xfrm>
            <a:off x="6677305" y="1763826"/>
            <a:ext cx="6454066" cy="923330"/>
          </a:xfrm>
          <a:prstGeom prst="rect">
            <a:avLst/>
          </a:prstGeom>
          <a:noFill/>
        </p:spPr>
        <p:txBody>
          <a:bodyPr wrap="square" rtlCol="0">
            <a:spAutoFit/>
          </a:bodyPr>
          <a:lstStyle/>
          <a:p>
            <a:r>
              <a:rPr lang="fr-FR" dirty="0"/>
              <a:t>Chaine = RONDOUDOU</a:t>
            </a:r>
          </a:p>
          <a:p>
            <a:pPr algn="just"/>
            <a:r>
              <a:rPr lang="fr-FR" dirty="0"/>
              <a:t>Occurrence = OUD</a:t>
            </a:r>
          </a:p>
          <a:p>
            <a:r>
              <a:rPr lang="fr-FR" dirty="0"/>
              <a:t>Remplace = MAMA</a:t>
            </a:r>
          </a:p>
        </p:txBody>
      </p:sp>
      <p:pic>
        <p:nvPicPr>
          <p:cNvPr id="4" name="Image 3" descr="Une image contenant texte&#10;&#10;Description générée automatiquement">
            <a:extLst>
              <a:ext uri="{FF2B5EF4-FFF2-40B4-BE49-F238E27FC236}">
                <a16:creationId xmlns:a16="http://schemas.microsoft.com/office/drawing/2014/main" id="{FDB878B6-4933-4869-ACE4-CDB860E17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44" y="1763826"/>
            <a:ext cx="6477561" cy="4701947"/>
          </a:xfrm>
          <a:prstGeom prst="rect">
            <a:avLst/>
          </a:prstGeom>
        </p:spPr>
      </p:pic>
    </p:spTree>
    <p:extLst>
      <p:ext uri="{BB962C8B-B14F-4D97-AF65-F5344CB8AC3E}">
        <p14:creationId xmlns:p14="http://schemas.microsoft.com/office/powerpoint/2010/main" val="1152598117"/>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1510</TotalTime>
  <Words>1624</Words>
  <Application>Microsoft Office PowerPoint</Application>
  <PresentationFormat>Grand écran</PresentationFormat>
  <Paragraphs>256</Paragraphs>
  <Slides>31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Century Gothic</vt:lpstr>
      <vt:lpstr>Roboto</vt:lpstr>
      <vt:lpstr>Wingdings 3</vt:lpstr>
      <vt:lpstr>Brin</vt:lpstr>
      <vt:lpstr>Projet d'algorithmique du texte</vt:lpstr>
      <vt:lpstr>  Analyse du code replace</vt:lpstr>
      <vt:lpstr>  Explication du Code</vt:lpstr>
      <vt:lpstr>  Les variables dans la fonction KMP</vt:lpstr>
      <vt:lpstr>  Les boucles dans la fonction KMP</vt:lpstr>
      <vt:lpstr>  Les conditions dans la fonction KMP</vt:lpstr>
      <vt:lpstr>  Les conditions dans la fonction KMP</vt:lpstr>
      <vt:lpstr>  Les conditions dans la fonction KMP</vt:lpstr>
      <vt:lpstr>  Déroulement de l’algorithme</vt:lpstr>
      <vt:lpstr>  Déroulement de l’algorithme</vt:lpstr>
      <vt:lpstr>  Déroulement de l’algorithme</vt:lpstr>
      <vt:lpstr>  Déroulement de l’algorithme</vt:lpstr>
      <vt:lpstr>  Déroulement de l’algorithme</vt:lpstr>
      <vt:lpstr>  Déroulement de l’algorithme</vt:lpstr>
      <vt:lpstr>  Déroulement de l’algorithme</vt:lpstr>
      <vt:lpstr>Présentation PowerPoint</vt:lpstr>
      <vt:lpstr>Présentation PowerPoint</vt:lpstr>
      <vt:lpstr>Schéma UML du programme</vt:lpstr>
      <vt:lpstr>Complexité en temps</vt:lpstr>
      <vt:lpstr>Complexité en temps</vt:lpstr>
      <vt:lpstr>Complexité en temps</vt:lpstr>
      <vt:lpstr>Complexité en temps</vt:lpstr>
      <vt:lpstr>Complexité en temps</vt:lpstr>
      <vt:lpstr>Complexité en temps</vt:lpstr>
      <vt:lpstr>Complexité en temps</vt:lpstr>
      <vt:lpstr>Complexité en temps</vt:lpstr>
      <vt:lpstr>Complexité en mémoire</vt:lpstr>
      <vt:lpstr>Temps d’exécution</vt:lpstr>
      <vt:lpstr>Temps d’exécution</vt:lpstr>
      <vt:lpstr>Complexité en mémoire</vt:lpstr>
      <vt:lpstr>Complexité en espace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d'algorithmique du texte</dc:title>
  <dc:creator>Matthieu Trinquart</dc:creator>
  <cp:lastModifiedBy>Matthieu Trinquart</cp:lastModifiedBy>
  <cp:revision>70</cp:revision>
  <dcterms:created xsi:type="dcterms:W3CDTF">2021-05-14T15:25:14Z</dcterms:created>
  <dcterms:modified xsi:type="dcterms:W3CDTF">2021-05-25T14:33:13Z</dcterms:modified>
</cp:coreProperties>
</file>