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31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">
            <a:extLst>
              <a:ext uri="{FF2B5EF4-FFF2-40B4-BE49-F238E27FC236}">
                <a16:creationId xmlns:a16="http://schemas.microsoft.com/office/drawing/2014/main" id="{31FDE477-D1F9-1EFD-7563-E4840855F4E6}"/>
              </a:ext>
            </a:extLst>
          </p:cNvPr>
          <p:cNvSpPr/>
          <p:nvPr userDrawn="1"/>
        </p:nvSpPr>
        <p:spPr>
          <a:xfrm>
            <a:off x="271220" y="279400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5495" t="-16971" r="-4030" b="-23405"/>
            </a:stretch>
          </a:blip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DC2B-2204-A11A-74A7-39491EC33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89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B174-18F1-1CCC-EB0E-066873398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989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College of Food, Agricultural, and Environmental Sciences identification tag.">
            <a:extLst>
              <a:ext uri="{FF2B5EF4-FFF2-40B4-BE49-F238E27FC236}">
                <a16:creationId xmlns:a16="http://schemas.microsoft.com/office/drawing/2014/main" id="{61CACB4D-6197-59B5-3027-763038FCC6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0"/>
            <a:ext cx="1191810" cy="865632"/>
          </a:xfrm>
          <a:prstGeom prst="rect">
            <a:avLst/>
          </a:prstGeom>
        </p:spPr>
      </p:pic>
      <p:pic>
        <p:nvPicPr>
          <p:cNvPr id="9" name="Picture 8" descr="Logo for The Ohio State University College of Food, Agricultural, and Environmental Sciences.">
            <a:extLst>
              <a:ext uri="{FF2B5EF4-FFF2-40B4-BE49-F238E27FC236}">
                <a16:creationId xmlns:a16="http://schemas.microsoft.com/office/drawing/2014/main" id="{1DB02537-F507-2131-A69B-38090D7CF5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5628132"/>
            <a:ext cx="3338593" cy="6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57CC-3258-40D5-B46D-B3018990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B29DB-C5A0-44B0-B07C-EEA04474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A312-B675-9E00-99D9-B76ADCDA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2914-382C-14A9-A4AE-C4D1967D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7983-6F41-0B38-665E-63454316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DC2BFB5-276C-8C0A-07B8-100B763A9A03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63D80-2A44-A673-E19B-43E550BB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CD300-18F2-6E5D-32AB-C63F902E9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14492-1A52-2642-FCE4-3C9338D8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2E91-C6A5-AFCB-19C7-D3F2D89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EE80-1039-DD14-91E2-A5649933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5A0C-8B09-E079-3A99-52B81A99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5D715E6-5308-E135-6459-FFDC5147573F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BC900-4727-BF7C-74B7-F601DD4B9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86F8B701-F235-BB48-AC22-E8356E885768}"/>
              </a:ext>
            </a:extLst>
          </p:cNvPr>
          <p:cNvSpPr/>
          <p:nvPr userDrawn="1"/>
        </p:nvSpPr>
        <p:spPr>
          <a:xfrm>
            <a:off x="271220" y="279400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5495" t="-16971" r="-4030" b="-23405"/>
            </a:stretch>
          </a:blip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3CDBF-5D74-F94B-9804-5F78A2AC7C07}"/>
              </a:ext>
            </a:extLst>
          </p:cNvPr>
          <p:cNvSpPr/>
          <p:nvPr userDrawn="1"/>
        </p:nvSpPr>
        <p:spPr>
          <a:xfrm>
            <a:off x="266700" y="1934924"/>
            <a:ext cx="9626658" cy="3175000"/>
          </a:xfrm>
          <a:prstGeom prst="rect">
            <a:avLst/>
          </a:prstGeom>
          <a:solidFill>
            <a:srgbClr val="FFFFFF">
              <a:alpha val="747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20E7D1-9944-C84E-A734-65B461D21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300" y="3897801"/>
            <a:ext cx="1694688" cy="0"/>
          </a:xfrm>
          <a:prstGeom prst="line">
            <a:avLst/>
          </a:prstGeom>
          <a:ln w="101600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DB8422-6634-C44D-9D62-482F1023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6742"/>
            <a:ext cx="10515600" cy="757093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College of Food, Agricultural, and Environmental Sciences identification tag.">
            <a:extLst>
              <a:ext uri="{FF2B5EF4-FFF2-40B4-BE49-F238E27FC236}">
                <a16:creationId xmlns:a16="http://schemas.microsoft.com/office/drawing/2014/main" id="{E08DF0AD-3DA3-0E42-BDCD-83F039E3D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0"/>
            <a:ext cx="1191810" cy="865632"/>
          </a:xfrm>
          <a:prstGeom prst="rect">
            <a:avLst/>
          </a:prstGeom>
        </p:spPr>
      </p:pic>
      <p:pic>
        <p:nvPicPr>
          <p:cNvPr id="4" name="Picture 3" descr="Logo for The Ohio State University College of Food, Agricultural, and Environmental Sciences.">
            <a:extLst>
              <a:ext uri="{FF2B5EF4-FFF2-40B4-BE49-F238E27FC236}">
                <a16:creationId xmlns:a16="http://schemas.microsoft.com/office/drawing/2014/main" id="{1882F8AC-B16A-B94A-BE3C-465379ADB5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5628132"/>
            <a:ext cx="3338593" cy="60143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B826A3-B72F-F948-AC5A-434B94962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413" y="4144963"/>
            <a:ext cx="6162675" cy="665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49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wit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06FDA1CB-D2F1-DB45-9756-03A6F278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A195F38-0F4E-3F4B-8471-9B9F1AF8AFE2}"/>
              </a:ext>
            </a:extLst>
          </p:cNvPr>
          <p:cNvSpPr txBox="1">
            <a:spLocks/>
          </p:cNvSpPr>
          <p:nvPr userDrawn="1"/>
        </p:nvSpPr>
        <p:spPr>
          <a:xfrm>
            <a:off x="466438" y="6054533"/>
            <a:ext cx="49737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A2AAA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A152D3-6A66-1747-86B4-FBDF0498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779020"/>
            <a:ext cx="887569" cy="0"/>
          </a:xfrm>
          <a:prstGeom prst="line">
            <a:avLst/>
          </a:prstGeom>
          <a:ln w="101600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394144A-0403-7F40-B014-D14B4283E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00B88F6-D6EB-7546-85C5-5E669E2B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414130" y="6387234"/>
            <a:ext cx="95271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i="0" dirty="0">
                <a:solidFill>
                  <a:srgbClr val="BFC6CB"/>
                </a:solidFill>
                <a:latin typeface="Buckeye Sans 2 ExtraBold" pitchFamily="2" charset="77"/>
              </a:rPr>
              <a:t>THE OHIO STATE UNIVERSITY COLLEGE OF FOOD, AGRICULTURAL, AND ENVIRONMENTAL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7908067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5B02B-287E-4902-9AF6-04C885FA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6048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6104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4362025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2A72AE-B0BA-451A-A298-6F08D46BE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20579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6104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15976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8A9C5-0FEF-4CDF-8E0D-77B2B3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17969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6104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68CA66E8-5492-C54F-A11E-0E6B99B9C2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850" y="1862750"/>
            <a:ext cx="10528300" cy="598487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CE0809EF-3F59-4043-A1B8-AEF871D8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3000"/>
            <a:ext cx="10515600" cy="6265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01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F4F2-60E6-2794-DADD-B98CB85F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1410-80D8-36FA-AD58-B5F20CE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B0FC-9F90-5699-75B4-520D469C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2D7B-5472-2953-4B43-94C30492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6F74-17CD-3EF7-0635-C6B02E3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BEE925D-3B5F-BC42-72EB-789250D0D8A9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D0CE8-2C86-0F71-329D-15670E54D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FBC1-CE36-CB5A-710D-7F8C7D6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7662-424B-600D-3931-D9D54F03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2817-31CC-6B6D-BF34-6137C621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65DC-C8AF-923E-11A9-EE77D404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76FA-8FC9-94DA-4784-12558F68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794CFC1-E60F-1085-C029-DC5D10945A9B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DBF0-3D6E-D8A3-FF75-B430B573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3A3D-6EB1-BFF2-5402-014AB35D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24D7-E79F-7E0E-FA23-18F3B84B5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E7F7-9336-0310-57D7-9374480F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F149-B5FA-5900-CF9C-A16899A4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BD8F-315F-562F-60D2-780F5CB4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189C8-AAB6-3B22-C29E-31C911C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8AC7D15-96BB-D236-F465-FACF6E6FAEF3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FF2F3-7405-C892-F70A-735542CFA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7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CFF0-CC0D-0199-B3D9-9A88C853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A014-3EC6-B424-9FC4-C04AE179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740C-C4EF-D295-C591-38D3656F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48D1D-B987-CB8D-FC46-B9CC2E2A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57DB0-E5EC-100A-60CD-BCD7F22B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5698F-70FA-4133-20A4-E7289E50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12318-F342-F886-FAC1-B154E6E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FA961-EBD9-6FF7-86F1-3E4BEEC8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7CD4B906-9D8F-1FCE-B2ED-BD192C32900E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B5485-B585-FD86-184D-231457335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3A6B-64F2-8762-EF1D-EA9BDE42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2FCD3-B5AC-647F-A7AF-1F6B78A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C635-5724-E82D-B4E9-BA3D51AA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BDF9F-2BF3-4B3B-990A-53040B25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4655361-6F4B-C703-23D9-523EA1805E25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68B65-99A2-0AB9-8B22-8E4F3DC0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58933-65C7-5A42-F90B-4816F944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33FC2-5E79-D6CA-3EF5-644EE36F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CD4A8-9064-E8BC-6C50-DADCF86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494A51D-5739-EC85-F511-C269449A5208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49EC5-ADBD-2513-9075-7660C1A36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082D-512D-E6D1-20F6-36ABE8EB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EDA9-DCAA-D38C-2FA6-910DAF19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2C984-CF68-150C-EC43-17800AE2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7CDA-4BEA-9861-C96E-2477EC9C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D9E-8E56-B659-1DAA-47E35F3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BE18-5533-2438-68C3-5DA5140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11E5E00A-BC96-6979-26AA-BA68F0C9674D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08916-01F4-73E5-A8FB-292DC88FA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F4EB-AF59-6EE9-8D90-C8EA292E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A6FB3-9A00-F0CB-3FBF-4DF8CD0C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7364C-A2BF-8EB6-4C77-4B357104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4817-F339-D3DB-DAFE-1C126BB5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88A8-6D48-4B41-14D8-205F7B12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15B6D-A1E3-B149-869E-4FDBDC31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AF6385A-32B8-D7A0-61A1-B8911A1B6827}"/>
              </a:ext>
            </a:extLst>
          </p:cNvPr>
          <p:cNvSpPr/>
          <p:nvPr userDrawn="1"/>
        </p:nvSpPr>
        <p:spPr>
          <a:xfrm>
            <a:off x="272512" y="268224"/>
            <a:ext cx="11692180" cy="6308301"/>
          </a:xfrm>
          <a:custGeom>
            <a:avLst/>
            <a:gdLst>
              <a:gd name="connsiteX0" fmla="*/ 0 w 11430000"/>
              <a:gd name="connsiteY0" fmla="*/ 0 h 5410200"/>
              <a:gd name="connsiteX1" fmla="*/ 11430000 w 11430000"/>
              <a:gd name="connsiteY1" fmla="*/ 0 h 5410200"/>
              <a:gd name="connsiteX2" fmla="*/ 11430000 w 11430000"/>
              <a:gd name="connsiteY2" fmla="*/ 4616247 h 5410200"/>
              <a:gd name="connsiteX3" fmla="*/ 10636046 w 11430000"/>
              <a:gd name="connsiteY3" fmla="*/ 5410200 h 5410200"/>
              <a:gd name="connsiteX4" fmla="*/ 0 w 11430000"/>
              <a:gd name="connsiteY4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0" h="5410200">
                <a:moveTo>
                  <a:pt x="0" y="0"/>
                </a:moveTo>
                <a:lnTo>
                  <a:pt x="11430000" y="0"/>
                </a:lnTo>
                <a:lnTo>
                  <a:pt x="11430000" y="4616247"/>
                </a:lnTo>
                <a:lnTo>
                  <a:pt x="10636046" y="5410200"/>
                </a:lnTo>
                <a:lnTo>
                  <a:pt x="0" y="5410200"/>
                </a:lnTo>
                <a:close/>
              </a:path>
            </a:pathLst>
          </a:custGeom>
          <a:noFill/>
          <a:ln w="38100">
            <a:solidFill>
              <a:srgbClr val="BFC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Buckeye Sans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428FD-047D-52C3-C3CE-B8F829F5A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485902"/>
            <a:ext cx="1414272" cy="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152BA-7722-EFBF-00A1-29BA2428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A0AA-32BC-AF51-60EB-350D563A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9BD6-F36B-A644-30B9-5F5826B6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0590-78FD-4498-83E3-8376ED4CAF5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6A60-8938-738C-B6EF-BD8DA910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A992-0513-05B9-D283-E5B2CF957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A8809-607C-4678-80EF-5A7DEEA1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849-EC7F-CB42-8B34-AEC05542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your presentation</a:t>
            </a:r>
            <a:br>
              <a:rPr lang="en-US" dirty="0"/>
            </a:br>
            <a:r>
              <a:rPr lang="en-US" dirty="0"/>
              <a:t>title right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BF53-C4C4-5B4D-8D44-2962D4E22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name(s) here</a:t>
            </a:r>
          </a:p>
        </p:txBody>
      </p:sp>
    </p:spTree>
    <p:extLst>
      <p:ext uri="{BB962C8B-B14F-4D97-AF65-F5344CB8AC3E}">
        <p14:creationId xmlns:p14="http://schemas.microsoft.com/office/powerpoint/2010/main" val="388011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2D2B-6DED-D0D2-5037-98F569C7A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6E9A-DECC-0395-544A-7A9C78DCF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Buckeye Sans</vt:lpstr>
      <vt:lpstr>Buckeye Sans 2 ExtraBold</vt:lpstr>
      <vt:lpstr>Buckeye Serif 2 Black</vt:lpstr>
      <vt:lpstr>Office Theme</vt:lpstr>
      <vt:lpstr>Add your presentation title right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Haines, Matthiew</dc:creator>
  <cp:lastModifiedBy>Haines, Matthiew</cp:lastModifiedBy>
  <cp:revision>18</cp:revision>
  <dcterms:created xsi:type="dcterms:W3CDTF">2025-02-18T16:33:40Z</dcterms:created>
  <dcterms:modified xsi:type="dcterms:W3CDTF">2025-02-18T17:23:01Z</dcterms:modified>
</cp:coreProperties>
</file>