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lvl1pPr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" name="Shape 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F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</p:sldLayoutIdLst>
  <p:transition spd="med" advClick="1"/>
  <p:txStyles>
    <p:titleStyle>
      <a:lvl1pPr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08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0527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497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9417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386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8307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75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7197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64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hackathon.sydcu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35898" y="5766087"/>
            <a:ext cx="9112204" cy="2183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0658" y="6270343"/>
            <a:ext cx="4904101" cy="117531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/>
          <p:nvPr/>
        </p:nvSpPr>
        <p:spPr>
          <a:xfrm>
            <a:off x="7116490" y="5872162"/>
            <a:ext cx="4368633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 sz="109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900">
                <a:solidFill>
                  <a:srgbClr val="FFFFFF"/>
                </a:solidFill>
              </a:rPr>
              <a:t>Who is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2775" y="6270343"/>
            <a:ext cx="4904101" cy="117531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9686094" y="5872162"/>
            <a:ext cx="12209395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109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900">
                <a:solidFill>
                  <a:srgbClr val="FFFFFF"/>
                </a:solidFill>
              </a:rPr>
              <a:t>is your code coach.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87516" y="6270343"/>
            <a:ext cx="4904101" cy="117531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>
            <a:off x="2686354" y="5872162"/>
            <a:ext cx="12615628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 sz="109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900">
                <a:solidFill>
                  <a:srgbClr val="FFFFFF"/>
                </a:solidFill>
              </a:rPr>
              <a:t>Why should you use</a:t>
            </a:r>
          </a:p>
        </p:txBody>
      </p:sp>
      <p:sp>
        <p:nvSpPr>
          <p:cNvPr id="16" name="Shape 16"/>
          <p:cNvSpPr/>
          <p:nvPr/>
        </p:nvSpPr>
        <p:spPr>
          <a:xfrm>
            <a:off x="20883715" y="5872162"/>
            <a:ext cx="813930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 sz="109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900">
                <a:solidFill>
                  <a:srgbClr val="FFFFFF"/>
                </a:solidFill>
              </a:rPr>
              <a:t>?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963105" y="6099299"/>
            <a:ext cx="20457791" cy="151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2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200">
                <a:solidFill>
                  <a:srgbClr val="FFFFFF"/>
                </a:solidFill>
              </a:rPr>
              <a:t>Learn to code in a completely different way.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7661200" y="5872162"/>
            <a:ext cx="9061600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900">
                <a:latin typeface="Roboto Regular"/>
                <a:ea typeface="Roboto Regular"/>
                <a:cs typeface="Roboto Regular"/>
                <a:sym typeface="Roboto Regular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900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Product Demo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