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8" r:id="rId8"/>
    <p:sldId id="268" r:id="rId9"/>
    <p:sldId id="282" r:id="rId10"/>
    <p:sldId id="261" r:id="rId11"/>
    <p:sldId id="262" r:id="rId12"/>
    <p:sldId id="283" r:id="rId13"/>
    <p:sldId id="279" r:id="rId14"/>
    <p:sldId id="280" r:id="rId15"/>
    <p:sldId id="267" r:id="rId16"/>
    <p:sldId id="276" r:id="rId17"/>
    <p:sldId id="271" r:id="rId18"/>
    <p:sldId id="273" r:id="rId19"/>
    <p:sldId id="275" r:id="rId20"/>
    <p:sldId id="281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DD181-D844-4651-A366-81FEC963D892}" v="11" dt="2024-05-28T09:28:00.164"/>
    <p1510:client id="{82B44246-F656-41DD-80FA-3B7A09A2FC17}" v="259" dt="2024-05-28T07:12:03.037"/>
    <p1510:client id="{AC3C5CA0-EAB3-431B-B10C-F9546DAA2BFF}" v="4" dt="2024-05-27T10:26:33.563"/>
    <p1510:client id="{C13128A0-9F4C-4FAE-A514-76BA6EEA1870}" v="924" dt="2024-05-28T10:11:3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158B7-58CE-4E62-B826-040012EC9C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4BE5807-1820-40D8-910B-9E85BA0CE8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>
              <a:latin typeface="Calibri Light" panose="020F0302020204030204"/>
            </a:rPr>
            <a:t>Authentication/Authorization</a:t>
          </a:r>
        </a:p>
      </dgm:t>
    </dgm:pt>
    <dgm:pt modelId="{9CF91F2F-447E-44EE-B215-8D34F0479645}" type="parTrans" cxnId="{4B8FFB1E-549F-46FD-BBAA-83CC0DE8B3AF}">
      <dgm:prSet/>
      <dgm:spPr/>
      <dgm:t>
        <a:bodyPr/>
        <a:lstStyle/>
        <a:p>
          <a:endParaRPr lang="en-US"/>
        </a:p>
      </dgm:t>
    </dgm:pt>
    <dgm:pt modelId="{E99F415A-1C65-4C85-9BC2-F6A045D58FD4}" type="sibTrans" cxnId="{4B8FFB1E-549F-46FD-BBAA-83CC0DE8B3AF}">
      <dgm:prSet/>
      <dgm:spPr/>
      <dgm:t>
        <a:bodyPr/>
        <a:lstStyle/>
        <a:p>
          <a:endParaRPr lang="en-US"/>
        </a:p>
      </dgm:t>
    </dgm:pt>
    <dgm:pt modelId="{F2CC7544-4D32-4577-ACC3-319E2A5DA4C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 Access Control</a:t>
          </a:r>
          <a:endParaRPr lang="de-DE">
            <a:latin typeface="Calibri Light" panose="020F0302020204030204"/>
          </a:endParaRPr>
        </a:p>
      </dgm:t>
    </dgm:pt>
    <dgm:pt modelId="{98B112CC-C759-48CD-A93D-55C5D29861F2}" type="parTrans" cxnId="{47251A4E-4315-4B05-A16C-35419452C80C}">
      <dgm:prSet/>
      <dgm:spPr/>
    </dgm:pt>
    <dgm:pt modelId="{1229CC01-7B67-478E-AF2C-AA11081D6D4E}" type="sibTrans" cxnId="{47251A4E-4315-4B05-A16C-35419452C80C}">
      <dgm:prSet/>
      <dgm:spPr/>
      <dgm:t>
        <a:bodyPr/>
        <a:lstStyle/>
        <a:p>
          <a:endParaRPr lang="de-DE"/>
        </a:p>
      </dgm:t>
    </dgm:pt>
    <dgm:pt modelId="{C6D14E2E-C664-4742-98BB-118B9BF4EE5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Encryption</a:t>
          </a:r>
        </a:p>
      </dgm:t>
    </dgm:pt>
    <dgm:pt modelId="{387CD968-F053-4A63-8B08-07C6E268F773}" type="parTrans" cxnId="{005339C7-F42B-4B6A-83E2-6D344A42F57F}">
      <dgm:prSet/>
      <dgm:spPr/>
    </dgm:pt>
    <dgm:pt modelId="{684A4E23-CD78-4A04-8523-D679B6D5BBB5}" type="sibTrans" cxnId="{005339C7-F42B-4B6A-83E2-6D344A42F57F}">
      <dgm:prSet/>
      <dgm:spPr/>
      <dgm:t>
        <a:bodyPr/>
        <a:lstStyle/>
        <a:p>
          <a:endParaRPr lang="de-DE"/>
        </a:p>
      </dgm:t>
    </dgm:pt>
    <dgm:pt modelId="{882C6586-71CC-4EB8-99C6-709DD56E35A7}" type="pres">
      <dgm:prSet presAssocID="{275158B7-58CE-4E62-B826-040012EC9C96}" presName="root" presStyleCnt="0">
        <dgm:presLayoutVars>
          <dgm:dir/>
          <dgm:resizeHandles val="exact"/>
        </dgm:presLayoutVars>
      </dgm:prSet>
      <dgm:spPr/>
    </dgm:pt>
    <dgm:pt modelId="{B9478AFE-6AD7-4C67-B7B7-B8F332914DD8}" type="pres">
      <dgm:prSet presAssocID="{A4BE5807-1820-40D8-910B-9E85BA0CE8FD}" presName="compNode" presStyleCnt="0"/>
      <dgm:spPr/>
    </dgm:pt>
    <dgm:pt modelId="{191ECF2D-0402-491A-8E82-4501DA95AC18}" type="pres">
      <dgm:prSet presAssocID="{A4BE5807-1820-40D8-910B-9E85BA0CE8FD}" presName="iconBgRect" presStyleLbl="bgShp" presStyleIdx="0" presStyleCnt="3"/>
      <dgm:spPr/>
    </dgm:pt>
    <dgm:pt modelId="{5A79D973-5886-43C4-A15D-F68523E66589}" type="pres">
      <dgm:prSet presAssocID="{A4BE5807-1820-40D8-910B-9E85BA0CE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04B5D7A-9522-4F5A-9DE0-970C7701872F}" type="pres">
      <dgm:prSet presAssocID="{A4BE5807-1820-40D8-910B-9E85BA0CE8FD}" presName="spaceRect" presStyleCnt="0"/>
      <dgm:spPr/>
    </dgm:pt>
    <dgm:pt modelId="{1B3E7251-9EC3-47FC-B5B7-7EB12F579139}" type="pres">
      <dgm:prSet presAssocID="{A4BE5807-1820-40D8-910B-9E85BA0CE8FD}" presName="textRect" presStyleLbl="revTx" presStyleIdx="0" presStyleCnt="3">
        <dgm:presLayoutVars>
          <dgm:chMax val="1"/>
          <dgm:chPref val="1"/>
        </dgm:presLayoutVars>
      </dgm:prSet>
      <dgm:spPr/>
    </dgm:pt>
    <dgm:pt modelId="{9624A88A-A929-490F-9424-29B1D8733630}" type="pres">
      <dgm:prSet presAssocID="{E99F415A-1C65-4C85-9BC2-F6A045D58FD4}" presName="sibTrans" presStyleCnt="0"/>
      <dgm:spPr/>
    </dgm:pt>
    <dgm:pt modelId="{EB3F0576-65A2-4471-8303-7636E1427A7D}" type="pres">
      <dgm:prSet presAssocID="{F2CC7544-4D32-4577-ACC3-319E2A5DA4C5}" presName="compNode" presStyleCnt="0"/>
      <dgm:spPr/>
    </dgm:pt>
    <dgm:pt modelId="{D7C0DBDE-5CD8-4E5A-A7D9-ED7A92091394}" type="pres">
      <dgm:prSet presAssocID="{F2CC7544-4D32-4577-ACC3-319E2A5DA4C5}" presName="iconBgRect" presStyleLbl="bgShp" presStyleIdx="1" presStyleCnt="3"/>
      <dgm:spPr/>
    </dgm:pt>
    <dgm:pt modelId="{09A29866-DDE1-4E09-9AC5-1728F2E6FC9C}" type="pres">
      <dgm:prSet presAssocID="{F2CC7544-4D32-4577-ACC3-319E2A5DA4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EE393071-BA46-47C5-BBD8-D5BD0038FE38}" type="pres">
      <dgm:prSet presAssocID="{F2CC7544-4D32-4577-ACC3-319E2A5DA4C5}" presName="spaceRect" presStyleCnt="0"/>
      <dgm:spPr/>
    </dgm:pt>
    <dgm:pt modelId="{866B70F8-C31C-479C-AC6E-D6329772BAF9}" type="pres">
      <dgm:prSet presAssocID="{F2CC7544-4D32-4577-ACC3-319E2A5DA4C5}" presName="textRect" presStyleLbl="revTx" presStyleIdx="1" presStyleCnt="3">
        <dgm:presLayoutVars>
          <dgm:chMax val="1"/>
          <dgm:chPref val="1"/>
        </dgm:presLayoutVars>
      </dgm:prSet>
      <dgm:spPr/>
    </dgm:pt>
    <dgm:pt modelId="{8EB8E362-1908-4873-886F-B427889B5C0E}" type="pres">
      <dgm:prSet presAssocID="{1229CC01-7B67-478E-AF2C-AA11081D6D4E}" presName="sibTrans" presStyleCnt="0"/>
      <dgm:spPr/>
    </dgm:pt>
    <dgm:pt modelId="{4A386FEF-2B4E-4DB0-B3BA-43852ECEBD35}" type="pres">
      <dgm:prSet presAssocID="{C6D14E2E-C664-4742-98BB-118B9BF4EE5B}" presName="compNode" presStyleCnt="0"/>
      <dgm:spPr/>
    </dgm:pt>
    <dgm:pt modelId="{C56DC067-39B9-4164-8921-04BAD73A30F0}" type="pres">
      <dgm:prSet presAssocID="{C6D14E2E-C664-4742-98BB-118B9BF4EE5B}" presName="iconBgRect" presStyleLbl="bgShp" presStyleIdx="2" presStyleCnt="3"/>
      <dgm:spPr/>
    </dgm:pt>
    <dgm:pt modelId="{DB87163A-FD4C-4F0E-9089-82D52F21C05A}" type="pres">
      <dgm:prSet presAssocID="{C6D14E2E-C664-4742-98BB-118B9BF4EE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lüssel"/>
        </a:ext>
      </dgm:extLst>
    </dgm:pt>
    <dgm:pt modelId="{140778D5-74B4-44B6-BD13-02A58B4AFA33}" type="pres">
      <dgm:prSet presAssocID="{C6D14E2E-C664-4742-98BB-118B9BF4EE5B}" presName="spaceRect" presStyleCnt="0"/>
      <dgm:spPr/>
    </dgm:pt>
    <dgm:pt modelId="{07356C66-5F39-46FE-817E-D5EEA0BFD826}" type="pres">
      <dgm:prSet presAssocID="{C6D14E2E-C664-4742-98BB-118B9BF4EE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8FFB1E-549F-46FD-BBAA-83CC0DE8B3AF}" srcId="{275158B7-58CE-4E62-B826-040012EC9C96}" destId="{A4BE5807-1820-40D8-910B-9E85BA0CE8FD}" srcOrd="0" destOrd="0" parTransId="{9CF91F2F-447E-44EE-B215-8D34F0479645}" sibTransId="{E99F415A-1C65-4C85-9BC2-F6A045D58FD4}"/>
    <dgm:cxn modelId="{898CE743-B813-4D5E-BE74-7BE7762C6F9F}" type="presOf" srcId="{C6D14E2E-C664-4742-98BB-118B9BF4EE5B}" destId="{07356C66-5F39-46FE-817E-D5EEA0BFD826}" srcOrd="0" destOrd="0" presId="urn:microsoft.com/office/officeart/2018/5/layout/IconCircleLabelList"/>
    <dgm:cxn modelId="{A725DD47-0663-4DDD-822F-220A793C305B}" type="presOf" srcId="{275158B7-58CE-4E62-B826-040012EC9C96}" destId="{882C6586-71CC-4EB8-99C6-709DD56E35A7}" srcOrd="0" destOrd="0" presId="urn:microsoft.com/office/officeart/2018/5/layout/IconCircleLabelList"/>
    <dgm:cxn modelId="{47251A4E-4315-4B05-A16C-35419452C80C}" srcId="{275158B7-58CE-4E62-B826-040012EC9C96}" destId="{F2CC7544-4D32-4577-ACC3-319E2A5DA4C5}" srcOrd="1" destOrd="0" parTransId="{98B112CC-C759-48CD-A93D-55C5D29861F2}" sibTransId="{1229CC01-7B67-478E-AF2C-AA11081D6D4E}"/>
    <dgm:cxn modelId="{F2A1749E-E5F8-4EA0-A274-BB40BDD1846A}" type="presOf" srcId="{A4BE5807-1820-40D8-910B-9E85BA0CE8FD}" destId="{1B3E7251-9EC3-47FC-B5B7-7EB12F579139}" srcOrd="0" destOrd="0" presId="urn:microsoft.com/office/officeart/2018/5/layout/IconCircleLabelList"/>
    <dgm:cxn modelId="{005339C7-F42B-4B6A-83E2-6D344A42F57F}" srcId="{275158B7-58CE-4E62-B826-040012EC9C96}" destId="{C6D14E2E-C664-4742-98BB-118B9BF4EE5B}" srcOrd="2" destOrd="0" parTransId="{387CD968-F053-4A63-8B08-07C6E268F773}" sibTransId="{684A4E23-CD78-4A04-8523-D679B6D5BBB5}"/>
    <dgm:cxn modelId="{E689C5D3-5F85-4F19-A258-8718A2BF0BC8}" type="presOf" srcId="{F2CC7544-4D32-4577-ACC3-319E2A5DA4C5}" destId="{866B70F8-C31C-479C-AC6E-D6329772BAF9}" srcOrd="0" destOrd="0" presId="urn:microsoft.com/office/officeart/2018/5/layout/IconCircleLabelList"/>
    <dgm:cxn modelId="{6A38C92F-1E33-4C68-895F-747A9EB26768}" type="presParOf" srcId="{882C6586-71CC-4EB8-99C6-709DD56E35A7}" destId="{B9478AFE-6AD7-4C67-B7B7-B8F332914DD8}" srcOrd="0" destOrd="0" presId="urn:microsoft.com/office/officeart/2018/5/layout/IconCircleLabelList"/>
    <dgm:cxn modelId="{63663E5D-39B2-406E-B1E7-379CA631208A}" type="presParOf" srcId="{B9478AFE-6AD7-4C67-B7B7-B8F332914DD8}" destId="{191ECF2D-0402-491A-8E82-4501DA95AC18}" srcOrd="0" destOrd="0" presId="urn:microsoft.com/office/officeart/2018/5/layout/IconCircleLabelList"/>
    <dgm:cxn modelId="{DB2505B5-968B-431C-B7B8-5FA4588E92B9}" type="presParOf" srcId="{B9478AFE-6AD7-4C67-B7B7-B8F332914DD8}" destId="{5A79D973-5886-43C4-A15D-F68523E66589}" srcOrd="1" destOrd="0" presId="urn:microsoft.com/office/officeart/2018/5/layout/IconCircleLabelList"/>
    <dgm:cxn modelId="{6E386CBE-64C7-4C0C-A801-464A7F44B4A2}" type="presParOf" srcId="{B9478AFE-6AD7-4C67-B7B7-B8F332914DD8}" destId="{F04B5D7A-9522-4F5A-9DE0-970C7701872F}" srcOrd="2" destOrd="0" presId="urn:microsoft.com/office/officeart/2018/5/layout/IconCircleLabelList"/>
    <dgm:cxn modelId="{0A904AAB-4ACD-45AD-9FB9-30EBDB24FB37}" type="presParOf" srcId="{B9478AFE-6AD7-4C67-B7B7-B8F332914DD8}" destId="{1B3E7251-9EC3-47FC-B5B7-7EB12F579139}" srcOrd="3" destOrd="0" presId="urn:microsoft.com/office/officeart/2018/5/layout/IconCircleLabelList"/>
    <dgm:cxn modelId="{3EA12770-F5EF-4CCA-A308-9AA93C364344}" type="presParOf" srcId="{882C6586-71CC-4EB8-99C6-709DD56E35A7}" destId="{9624A88A-A929-490F-9424-29B1D8733630}" srcOrd="1" destOrd="0" presId="urn:microsoft.com/office/officeart/2018/5/layout/IconCircleLabelList"/>
    <dgm:cxn modelId="{2693DE28-7C54-4217-9C51-D64A97BECBD3}" type="presParOf" srcId="{882C6586-71CC-4EB8-99C6-709DD56E35A7}" destId="{EB3F0576-65A2-4471-8303-7636E1427A7D}" srcOrd="2" destOrd="0" presId="urn:microsoft.com/office/officeart/2018/5/layout/IconCircleLabelList"/>
    <dgm:cxn modelId="{1F06844E-08CA-486D-9076-18BEB584AC53}" type="presParOf" srcId="{EB3F0576-65A2-4471-8303-7636E1427A7D}" destId="{D7C0DBDE-5CD8-4E5A-A7D9-ED7A92091394}" srcOrd="0" destOrd="0" presId="urn:microsoft.com/office/officeart/2018/5/layout/IconCircleLabelList"/>
    <dgm:cxn modelId="{10214519-8B4F-431E-B4B2-BD0D45F2AD89}" type="presParOf" srcId="{EB3F0576-65A2-4471-8303-7636E1427A7D}" destId="{09A29866-DDE1-4E09-9AC5-1728F2E6FC9C}" srcOrd="1" destOrd="0" presId="urn:microsoft.com/office/officeart/2018/5/layout/IconCircleLabelList"/>
    <dgm:cxn modelId="{213B64D7-DDC0-4179-B162-C31AD2FEA287}" type="presParOf" srcId="{EB3F0576-65A2-4471-8303-7636E1427A7D}" destId="{EE393071-BA46-47C5-BBD8-D5BD0038FE38}" srcOrd="2" destOrd="0" presId="urn:microsoft.com/office/officeart/2018/5/layout/IconCircleLabelList"/>
    <dgm:cxn modelId="{484B983A-7754-4411-A935-A19FBC5C4003}" type="presParOf" srcId="{EB3F0576-65A2-4471-8303-7636E1427A7D}" destId="{866B70F8-C31C-479C-AC6E-D6329772BAF9}" srcOrd="3" destOrd="0" presId="urn:microsoft.com/office/officeart/2018/5/layout/IconCircleLabelList"/>
    <dgm:cxn modelId="{0129AFA2-D855-489B-A6D4-63EDF055DCFC}" type="presParOf" srcId="{882C6586-71CC-4EB8-99C6-709DD56E35A7}" destId="{8EB8E362-1908-4873-886F-B427889B5C0E}" srcOrd="3" destOrd="0" presId="urn:microsoft.com/office/officeart/2018/5/layout/IconCircleLabelList"/>
    <dgm:cxn modelId="{271BA69A-68E6-4A0F-914D-D411BB157605}" type="presParOf" srcId="{882C6586-71CC-4EB8-99C6-709DD56E35A7}" destId="{4A386FEF-2B4E-4DB0-B3BA-43852ECEBD35}" srcOrd="4" destOrd="0" presId="urn:microsoft.com/office/officeart/2018/5/layout/IconCircleLabelList"/>
    <dgm:cxn modelId="{CE11A671-8A2C-4BDA-A049-5B82BA94BAF9}" type="presParOf" srcId="{4A386FEF-2B4E-4DB0-B3BA-43852ECEBD35}" destId="{C56DC067-39B9-4164-8921-04BAD73A30F0}" srcOrd="0" destOrd="0" presId="urn:microsoft.com/office/officeart/2018/5/layout/IconCircleLabelList"/>
    <dgm:cxn modelId="{064FB480-9A4E-432F-8B8C-AA0AF8E9211F}" type="presParOf" srcId="{4A386FEF-2B4E-4DB0-B3BA-43852ECEBD35}" destId="{DB87163A-FD4C-4F0E-9089-82D52F21C05A}" srcOrd="1" destOrd="0" presId="urn:microsoft.com/office/officeart/2018/5/layout/IconCircleLabelList"/>
    <dgm:cxn modelId="{C6D49EA2-2005-4D3A-8940-9E49D1623EB1}" type="presParOf" srcId="{4A386FEF-2B4E-4DB0-B3BA-43852ECEBD35}" destId="{140778D5-74B4-44B6-BD13-02A58B4AFA33}" srcOrd="2" destOrd="0" presId="urn:microsoft.com/office/officeart/2018/5/layout/IconCircleLabelList"/>
    <dgm:cxn modelId="{53854278-9DAB-4B00-9207-DC207DE49728}" type="presParOf" srcId="{4A386FEF-2B4E-4DB0-B3BA-43852ECEBD35}" destId="{07356C66-5F39-46FE-817E-D5EEA0BFD8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7059C-8AC1-4A0D-8064-3124903A813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C4DE6-563D-4F33-8CC1-63275922D3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>
              <a:latin typeface="Calibri Light" panose="020F0302020204030204"/>
            </a:rPr>
            <a:t>General-</a:t>
          </a:r>
          <a:r>
            <a:rPr lang="de-DE" dirty="0" err="1">
              <a:latin typeface="Calibri Light" panose="020F0302020204030204"/>
            </a:rPr>
            <a:t>purpose</a:t>
          </a:r>
          <a:r>
            <a:rPr lang="de-DE" dirty="0"/>
            <a:t> </a:t>
          </a:r>
          <a:r>
            <a:rPr lang="de-DE" dirty="0" err="1"/>
            <a:t>database</a:t>
          </a:r>
          <a:endParaRPr lang="en-US" dirty="0" err="1"/>
        </a:p>
      </dgm:t>
    </dgm:pt>
    <dgm:pt modelId="{3937FF81-5145-48C2-9BA9-F4AD740256EE}" type="parTrans" cxnId="{FFDA3821-BCB0-45DA-9161-7F80001DE39D}">
      <dgm:prSet/>
      <dgm:spPr/>
      <dgm:t>
        <a:bodyPr/>
        <a:lstStyle/>
        <a:p>
          <a:endParaRPr lang="en-US"/>
        </a:p>
      </dgm:t>
    </dgm:pt>
    <dgm:pt modelId="{9A3FED66-3BC4-4CA0-A4FA-AA8DC8B78AEF}" type="sibTrans" cxnId="{FFDA3821-BCB0-45DA-9161-7F80001DE39D}">
      <dgm:prSet/>
      <dgm:spPr/>
      <dgm:t>
        <a:bodyPr/>
        <a:lstStyle/>
        <a:p>
          <a:endParaRPr lang="en-US"/>
        </a:p>
      </dgm:t>
    </dgm:pt>
    <dgm:pt modelId="{1FE88DC3-A553-4FAA-899E-AE9C8D198D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"The Database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programmers</a:t>
          </a:r>
          <a:r>
            <a:rPr lang="de-DE" dirty="0"/>
            <a:t>"</a:t>
          </a:r>
          <a:endParaRPr lang="en-US" dirty="0"/>
        </a:p>
      </dgm:t>
    </dgm:pt>
    <dgm:pt modelId="{F1C00698-0A21-44E0-887A-468E535746FD}" type="parTrans" cxnId="{BA72AEF8-713E-4636-8D76-55F44F08A672}">
      <dgm:prSet/>
      <dgm:spPr/>
      <dgm:t>
        <a:bodyPr/>
        <a:lstStyle/>
        <a:p>
          <a:endParaRPr lang="en-US"/>
        </a:p>
      </dgm:t>
    </dgm:pt>
    <dgm:pt modelId="{C6273773-DD48-4E32-858F-797015F50DB8}" type="sibTrans" cxnId="{BA72AEF8-713E-4636-8D76-55F44F08A672}">
      <dgm:prSet/>
      <dgm:spPr/>
      <dgm:t>
        <a:bodyPr/>
        <a:lstStyle/>
        <a:p>
          <a:endParaRPr lang="en-US"/>
        </a:p>
      </dgm:t>
    </dgm:pt>
    <dgm:pt modelId="{B44CA278-E86A-4B0D-83CA-F4AE5D548D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Use MongoDB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:</a:t>
          </a:r>
          <a:endParaRPr lang="en-US" dirty="0"/>
        </a:p>
      </dgm:t>
    </dgm:pt>
    <dgm:pt modelId="{3495A3B8-BCEC-4F2F-BBB4-F71A75EE05E7}" type="parTrans" cxnId="{3FCF44E0-9CF6-49F3-8830-D7A786552F9F}">
      <dgm:prSet/>
      <dgm:spPr/>
      <dgm:t>
        <a:bodyPr/>
        <a:lstStyle/>
        <a:p>
          <a:endParaRPr lang="en-US"/>
        </a:p>
      </dgm:t>
    </dgm:pt>
    <dgm:pt modelId="{868EE152-4111-4180-86D7-3E4430B92F8D}" type="sibTrans" cxnId="{3FCF44E0-9CF6-49F3-8830-D7A786552F9F}">
      <dgm:prSet/>
      <dgm:spPr/>
      <dgm:t>
        <a:bodyPr/>
        <a:lstStyle/>
        <a:p>
          <a:endParaRPr lang="en-US"/>
        </a:p>
      </dgm:t>
    </dgm:pt>
    <dgm:pt modelId="{95AD4307-7BAB-45BD-B328-9221782DDDE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Lots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unstructured</a:t>
          </a:r>
          <a:r>
            <a:rPr lang="de-DE" dirty="0"/>
            <a:t>/</a:t>
          </a:r>
          <a:r>
            <a:rPr lang="de-DE" dirty="0" err="1"/>
            <a:t>Complex</a:t>
          </a:r>
          <a:r>
            <a:rPr lang="de-DE" dirty="0"/>
            <a:t> Data</a:t>
          </a:r>
          <a:endParaRPr lang="en-US" dirty="0"/>
        </a:p>
      </dgm:t>
    </dgm:pt>
    <dgm:pt modelId="{FC232A81-73FF-47B8-9AE9-59069CAB9044}" type="parTrans" cxnId="{096F73F9-6C43-439D-A83B-E06246F4EC4D}">
      <dgm:prSet/>
      <dgm:spPr/>
      <dgm:t>
        <a:bodyPr/>
        <a:lstStyle/>
        <a:p>
          <a:endParaRPr lang="en-US"/>
        </a:p>
      </dgm:t>
    </dgm:pt>
    <dgm:pt modelId="{59CA8922-6391-4756-AAC6-F5C80D24F621}" type="sibTrans" cxnId="{096F73F9-6C43-439D-A83B-E06246F4EC4D}">
      <dgm:prSet/>
      <dgm:spPr/>
      <dgm:t>
        <a:bodyPr/>
        <a:lstStyle/>
        <a:p>
          <a:endParaRPr lang="en-US"/>
        </a:p>
      </dgm:t>
    </dgm:pt>
    <dgm:pt modelId="{C104659D-FE74-4F9D-82DC-9134386E6CB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evolve</a:t>
          </a:r>
          <a:r>
            <a:rPr lang="de-DE" dirty="0"/>
            <a:t> (Agile)</a:t>
          </a:r>
          <a:endParaRPr lang="en-US" dirty="0"/>
        </a:p>
      </dgm:t>
    </dgm:pt>
    <dgm:pt modelId="{27E97445-E5B4-44AB-9212-43F68FF89054}" type="parTrans" cxnId="{5AC14928-BE8A-4D91-8B44-BA305B45BB56}">
      <dgm:prSet/>
      <dgm:spPr/>
      <dgm:t>
        <a:bodyPr/>
        <a:lstStyle/>
        <a:p>
          <a:endParaRPr lang="en-US"/>
        </a:p>
      </dgm:t>
    </dgm:pt>
    <dgm:pt modelId="{5DB9B30D-3D98-424A-8C4E-0FADBE393780}" type="sibTrans" cxnId="{5AC14928-BE8A-4D91-8B44-BA305B45BB56}">
      <dgm:prSet/>
      <dgm:spPr/>
      <dgm:t>
        <a:bodyPr/>
        <a:lstStyle/>
        <a:p>
          <a:endParaRPr lang="en-US"/>
        </a:p>
      </dgm:t>
    </dgm:pt>
    <dgm:pt modelId="{1AE46722-1331-46AA-80BB-E8CBD1B33C7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Needs </a:t>
          </a:r>
          <a:r>
            <a:rPr lang="de-DE" dirty="0" err="1"/>
            <a:t>for</a:t>
          </a:r>
          <a:r>
            <a:rPr lang="de-DE" dirty="0"/>
            <a:t> a </a:t>
          </a:r>
          <a:r>
            <a:rPr lang="de-DE" i="1" dirty="0" err="1"/>
            <a:t>Highly</a:t>
          </a:r>
          <a:r>
            <a:rPr lang="de-DE" i="1" dirty="0"/>
            <a:t> </a:t>
          </a:r>
          <a:r>
            <a:rPr lang="de-DE" i="1" dirty="0" err="1"/>
            <a:t>scalable</a:t>
          </a:r>
          <a:r>
            <a:rPr lang="de-DE" dirty="0"/>
            <a:t> and </a:t>
          </a:r>
          <a:r>
            <a:rPr lang="de-DE" i="1" dirty="0"/>
            <a:t>fast </a:t>
          </a:r>
          <a:r>
            <a:rPr lang="de-DE" dirty="0"/>
            <a:t>DB (</a:t>
          </a:r>
          <a:r>
            <a:rPr lang="de-DE" dirty="0">
              <a:latin typeface="Calibri Light" panose="020F0302020204030204"/>
            </a:rPr>
            <a:t>Online Games, </a:t>
          </a:r>
          <a:r>
            <a:rPr lang="de-DE" dirty="0" err="1">
              <a:latin typeface="Calibri Light" panose="020F0302020204030204"/>
            </a:rPr>
            <a:t>Social</a:t>
          </a:r>
          <a:r>
            <a:rPr lang="de-DE" dirty="0">
              <a:latin typeface="Calibri Light" panose="020F0302020204030204"/>
            </a:rPr>
            <a:t> Media </a:t>
          </a:r>
          <a:r>
            <a:rPr lang="de-DE" dirty="0" err="1">
              <a:latin typeface="Calibri Light" panose="020F0302020204030204"/>
            </a:rPr>
            <a:t>Platforms</a:t>
          </a:r>
          <a:r>
            <a:rPr lang="de-DE" dirty="0">
              <a:latin typeface="Calibri Light" panose="020F0302020204030204"/>
            </a:rPr>
            <a:t>)</a:t>
          </a:r>
          <a:endParaRPr lang="en-US" dirty="0"/>
        </a:p>
      </dgm:t>
    </dgm:pt>
    <dgm:pt modelId="{100C4397-CEBC-4509-8E46-5D6CA3CE1E8B}" type="parTrans" cxnId="{619858D0-9A28-489E-993E-52EC5AA7B74B}">
      <dgm:prSet/>
      <dgm:spPr/>
      <dgm:t>
        <a:bodyPr/>
        <a:lstStyle/>
        <a:p>
          <a:endParaRPr lang="en-US"/>
        </a:p>
      </dgm:t>
    </dgm:pt>
    <dgm:pt modelId="{3651E701-DE1B-4768-BA13-97E8250FCA6D}" type="sibTrans" cxnId="{619858D0-9A28-489E-993E-52EC5AA7B74B}">
      <dgm:prSet/>
      <dgm:spPr/>
      <dgm:t>
        <a:bodyPr/>
        <a:lstStyle/>
        <a:p>
          <a:endParaRPr lang="en-US"/>
        </a:p>
      </dgm:t>
    </dgm:pt>
    <dgm:pt modelId="{E99CD1E0-5E2C-4F34-8721-320B6FFBFF2E}" type="pres">
      <dgm:prSet presAssocID="{9217059C-8AC1-4A0D-8064-3124903A813E}" presName="root" presStyleCnt="0">
        <dgm:presLayoutVars>
          <dgm:dir/>
          <dgm:resizeHandles val="exact"/>
        </dgm:presLayoutVars>
      </dgm:prSet>
      <dgm:spPr/>
    </dgm:pt>
    <dgm:pt modelId="{CE232123-29A5-4087-A764-BD1E5C533441}" type="pres">
      <dgm:prSet presAssocID="{DC0C4DE6-563D-4F33-8CC1-63275922D32F}" presName="compNode" presStyleCnt="0"/>
      <dgm:spPr/>
    </dgm:pt>
    <dgm:pt modelId="{DDFAAA7E-E9C5-46A5-B625-FD15EDFF68C9}" type="pres">
      <dgm:prSet presAssocID="{DC0C4DE6-563D-4F33-8CC1-63275922D3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9741FA5-F6BF-46BE-A05D-2D6BB318B005}" type="pres">
      <dgm:prSet presAssocID="{DC0C4DE6-563D-4F33-8CC1-63275922D32F}" presName="iconSpace" presStyleCnt="0"/>
      <dgm:spPr/>
    </dgm:pt>
    <dgm:pt modelId="{92F1C9CD-946C-4180-A33E-68319CEAE767}" type="pres">
      <dgm:prSet presAssocID="{DC0C4DE6-563D-4F33-8CC1-63275922D32F}" presName="parTx" presStyleLbl="revTx" presStyleIdx="0" presStyleCnt="6">
        <dgm:presLayoutVars>
          <dgm:chMax val="0"/>
          <dgm:chPref val="0"/>
        </dgm:presLayoutVars>
      </dgm:prSet>
      <dgm:spPr/>
    </dgm:pt>
    <dgm:pt modelId="{D478A483-0990-4849-997B-17212A6A697D}" type="pres">
      <dgm:prSet presAssocID="{DC0C4DE6-563D-4F33-8CC1-63275922D32F}" presName="txSpace" presStyleCnt="0"/>
      <dgm:spPr/>
    </dgm:pt>
    <dgm:pt modelId="{BB209CA9-3BB1-4E57-8471-528F00D92909}" type="pres">
      <dgm:prSet presAssocID="{DC0C4DE6-563D-4F33-8CC1-63275922D32F}" presName="desTx" presStyleLbl="revTx" presStyleIdx="1" presStyleCnt="6">
        <dgm:presLayoutVars/>
      </dgm:prSet>
      <dgm:spPr/>
    </dgm:pt>
    <dgm:pt modelId="{F95857E8-6A75-4475-8665-1E8E634C82A5}" type="pres">
      <dgm:prSet presAssocID="{9A3FED66-3BC4-4CA0-A4FA-AA8DC8B78AEF}" presName="sibTrans" presStyleCnt="0"/>
      <dgm:spPr/>
    </dgm:pt>
    <dgm:pt modelId="{94E56E7B-778D-437B-A10C-2F6EA6D8C09E}" type="pres">
      <dgm:prSet presAssocID="{1FE88DC3-A553-4FAA-899E-AE9C8D198D6B}" presName="compNode" presStyleCnt="0"/>
      <dgm:spPr/>
    </dgm:pt>
    <dgm:pt modelId="{17F0B356-D016-45D2-9108-5B5DA2CE7D55}" type="pres">
      <dgm:prSet presAssocID="{1FE88DC3-A553-4FAA-899E-AE9C8D198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B4D25E58-51E7-44ED-ACB3-930BFC52951B}" type="pres">
      <dgm:prSet presAssocID="{1FE88DC3-A553-4FAA-899E-AE9C8D198D6B}" presName="iconSpace" presStyleCnt="0"/>
      <dgm:spPr/>
    </dgm:pt>
    <dgm:pt modelId="{E2CF97EA-8EE7-4272-A650-749E4FC9C336}" type="pres">
      <dgm:prSet presAssocID="{1FE88DC3-A553-4FAA-899E-AE9C8D198D6B}" presName="parTx" presStyleLbl="revTx" presStyleIdx="2" presStyleCnt="6">
        <dgm:presLayoutVars>
          <dgm:chMax val="0"/>
          <dgm:chPref val="0"/>
        </dgm:presLayoutVars>
      </dgm:prSet>
      <dgm:spPr/>
    </dgm:pt>
    <dgm:pt modelId="{01AB5C3E-70BA-4CC9-B07F-8C4B92A3514C}" type="pres">
      <dgm:prSet presAssocID="{1FE88DC3-A553-4FAA-899E-AE9C8D198D6B}" presName="txSpace" presStyleCnt="0"/>
      <dgm:spPr/>
    </dgm:pt>
    <dgm:pt modelId="{04E100FF-08DF-445C-A838-4DBFD97B4B9E}" type="pres">
      <dgm:prSet presAssocID="{1FE88DC3-A553-4FAA-899E-AE9C8D198D6B}" presName="desTx" presStyleLbl="revTx" presStyleIdx="3" presStyleCnt="6">
        <dgm:presLayoutVars/>
      </dgm:prSet>
      <dgm:spPr/>
    </dgm:pt>
    <dgm:pt modelId="{E8042552-043D-4191-B3D3-EF9E81E503BA}" type="pres">
      <dgm:prSet presAssocID="{C6273773-DD48-4E32-858F-797015F50DB8}" presName="sibTrans" presStyleCnt="0"/>
      <dgm:spPr/>
    </dgm:pt>
    <dgm:pt modelId="{5C7F0A6D-5AE4-4CB8-9C91-08147501B947}" type="pres">
      <dgm:prSet presAssocID="{B44CA278-E86A-4B0D-83CA-F4AE5D548DED}" presName="compNode" presStyleCnt="0"/>
      <dgm:spPr/>
    </dgm:pt>
    <dgm:pt modelId="{D1BA053B-DCD6-4E1A-AD28-92F4FB5F7F75}" type="pres">
      <dgm:prSet presAssocID="{B44CA278-E86A-4B0D-83CA-F4AE5D548D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ACA5580-7451-4320-B001-59770ADF2380}" type="pres">
      <dgm:prSet presAssocID="{B44CA278-E86A-4B0D-83CA-F4AE5D548DED}" presName="iconSpace" presStyleCnt="0"/>
      <dgm:spPr/>
    </dgm:pt>
    <dgm:pt modelId="{FB1A8FE9-983D-446A-AC31-D4B1D858C9A8}" type="pres">
      <dgm:prSet presAssocID="{B44CA278-E86A-4B0D-83CA-F4AE5D548DED}" presName="parTx" presStyleLbl="revTx" presStyleIdx="4" presStyleCnt="6">
        <dgm:presLayoutVars>
          <dgm:chMax val="0"/>
          <dgm:chPref val="0"/>
        </dgm:presLayoutVars>
      </dgm:prSet>
      <dgm:spPr/>
    </dgm:pt>
    <dgm:pt modelId="{B1EFB441-EE37-4D9D-AFE8-FCB355D0178E}" type="pres">
      <dgm:prSet presAssocID="{B44CA278-E86A-4B0D-83CA-F4AE5D548DED}" presName="txSpace" presStyleCnt="0"/>
      <dgm:spPr/>
    </dgm:pt>
    <dgm:pt modelId="{07836441-5F4B-4082-90E3-64CD46B6DA12}" type="pres">
      <dgm:prSet presAssocID="{B44CA278-E86A-4B0D-83CA-F4AE5D548DED}" presName="desTx" presStyleLbl="revTx" presStyleIdx="5" presStyleCnt="6">
        <dgm:presLayoutVars/>
      </dgm:prSet>
      <dgm:spPr/>
    </dgm:pt>
  </dgm:ptLst>
  <dgm:cxnLst>
    <dgm:cxn modelId="{FFDA3821-BCB0-45DA-9161-7F80001DE39D}" srcId="{9217059C-8AC1-4A0D-8064-3124903A813E}" destId="{DC0C4DE6-563D-4F33-8CC1-63275922D32F}" srcOrd="0" destOrd="0" parTransId="{3937FF81-5145-48C2-9BA9-F4AD740256EE}" sibTransId="{9A3FED66-3BC4-4CA0-A4FA-AA8DC8B78AEF}"/>
    <dgm:cxn modelId="{61C49024-2820-49CC-B8A4-07E6ADB8DDE7}" type="presOf" srcId="{1AE46722-1331-46AA-80BB-E8CBD1B33C74}" destId="{07836441-5F4B-4082-90E3-64CD46B6DA12}" srcOrd="0" destOrd="2" presId="urn:microsoft.com/office/officeart/2018/2/layout/IconLabelDescriptionList"/>
    <dgm:cxn modelId="{B1D7B626-B109-49C1-BE36-FC3DDE81F4F3}" type="presOf" srcId="{1FE88DC3-A553-4FAA-899E-AE9C8D198D6B}" destId="{E2CF97EA-8EE7-4272-A650-749E4FC9C336}" srcOrd="0" destOrd="0" presId="urn:microsoft.com/office/officeart/2018/2/layout/IconLabelDescriptionList"/>
    <dgm:cxn modelId="{5AC14928-BE8A-4D91-8B44-BA305B45BB56}" srcId="{B44CA278-E86A-4B0D-83CA-F4AE5D548DED}" destId="{C104659D-FE74-4F9D-82DC-9134386E6CB2}" srcOrd="1" destOrd="0" parTransId="{27E97445-E5B4-44AB-9212-43F68FF89054}" sibTransId="{5DB9B30D-3D98-424A-8C4E-0FADBE393780}"/>
    <dgm:cxn modelId="{83802130-B1B9-4504-B288-8067661B2B43}" type="presOf" srcId="{9217059C-8AC1-4A0D-8064-3124903A813E}" destId="{E99CD1E0-5E2C-4F34-8721-320B6FFBFF2E}" srcOrd="0" destOrd="0" presId="urn:microsoft.com/office/officeart/2018/2/layout/IconLabelDescriptionList"/>
    <dgm:cxn modelId="{32C36D35-6606-4C8D-935F-7BE2E3EAD51B}" type="presOf" srcId="{95AD4307-7BAB-45BD-B328-9221782DDDE1}" destId="{07836441-5F4B-4082-90E3-64CD46B6DA12}" srcOrd="0" destOrd="0" presId="urn:microsoft.com/office/officeart/2018/2/layout/IconLabelDescriptionList"/>
    <dgm:cxn modelId="{7C8BD372-7D53-4216-965D-F5CC641A0455}" type="presOf" srcId="{DC0C4DE6-563D-4F33-8CC1-63275922D32F}" destId="{92F1C9CD-946C-4180-A33E-68319CEAE767}" srcOrd="0" destOrd="0" presId="urn:microsoft.com/office/officeart/2018/2/layout/IconLabelDescriptionList"/>
    <dgm:cxn modelId="{BABF34A2-01F1-4D70-B180-D68DA1CAA131}" type="presOf" srcId="{B44CA278-E86A-4B0D-83CA-F4AE5D548DED}" destId="{FB1A8FE9-983D-446A-AC31-D4B1D858C9A8}" srcOrd="0" destOrd="0" presId="urn:microsoft.com/office/officeart/2018/2/layout/IconLabelDescriptionList"/>
    <dgm:cxn modelId="{DCD99DCA-65DF-47BA-8AD4-F7E7D6A701D2}" type="presOf" srcId="{C104659D-FE74-4F9D-82DC-9134386E6CB2}" destId="{07836441-5F4B-4082-90E3-64CD46B6DA12}" srcOrd="0" destOrd="1" presId="urn:microsoft.com/office/officeart/2018/2/layout/IconLabelDescriptionList"/>
    <dgm:cxn modelId="{619858D0-9A28-489E-993E-52EC5AA7B74B}" srcId="{B44CA278-E86A-4B0D-83CA-F4AE5D548DED}" destId="{1AE46722-1331-46AA-80BB-E8CBD1B33C74}" srcOrd="2" destOrd="0" parTransId="{100C4397-CEBC-4509-8E46-5D6CA3CE1E8B}" sibTransId="{3651E701-DE1B-4768-BA13-97E8250FCA6D}"/>
    <dgm:cxn modelId="{3FCF44E0-9CF6-49F3-8830-D7A786552F9F}" srcId="{9217059C-8AC1-4A0D-8064-3124903A813E}" destId="{B44CA278-E86A-4B0D-83CA-F4AE5D548DED}" srcOrd="2" destOrd="0" parTransId="{3495A3B8-BCEC-4F2F-BBB4-F71A75EE05E7}" sibTransId="{868EE152-4111-4180-86D7-3E4430B92F8D}"/>
    <dgm:cxn modelId="{BA72AEF8-713E-4636-8D76-55F44F08A672}" srcId="{9217059C-8AC1-4A0D-8064-3124903A813E}" destId="{1FE88DC3-A553-4FAA-899E-AE9C8D198D6B}" srcOrd="1" destOrd="0" parTransId="{F1C00698-0A21-44E0-887A-468E535746FD}" sibTransId="{C6273773-DD48-4E32-858F-797015F50DB8}"/>
    <dgm:cxn modelId="{096F73F9-6C43-439D-A83B-E06246F4EC4D}" srcId="{B44CA278-E86A-4B0D-83CA-F4AE5D548DED}" destId="{95AD4307-7BAB-45BD-B328-9221782DDDE1}" srcOrd="0" destOrd="0" parTransId="{FC232A81-73FF-47B8-9AE9-59069CAB9044}" sibTransId="{59CA8922-6391-4756-AAC6-F5C80D24F621}"/>
    <dgm:cxn modelId="{6A02B7FA-4E55-4B56-BD95-7C1E8B5B38D9}" type="presParOf" srcId="{E99CD1E0-5E2C-4F34-8721-320B6FFBFF2E}" destId="{CE232123-29A5-4087-A764-BD1E5C533441}" srcOrd="0" destOrd="0" presId="urn:microsoft.com/office/officeart/2018/2/layout/IconLabelDescriptionList"/>
    <dgm:cxn modelId="{18CB3986-C87E-4282-B9C1-5F0C06B4DA74}" type="presParOf" srcId="{CE232123-29A5-4087-A764-BD1E5C533441}" destId="{DDFAAA7E-E9C5-46A5-B625-FD15EDFF68C9}" srcOrd="0" destOrd="0" presId="urn:microsoft.com/office/officeart/2018/2/layout/IconLabelDescriptionList"/>
    <dgm:cxn modelId="{FA606533-7D85-45C1-BDC2-DD5141155877}" type="presParOf" srcId="{CE232123-29A5-4087-A764-BD1E5C533441}" destId="{D9741FA5-F6BF-46BE-A05D-2D6BB318B005}" srcOrd="1" destOrd="0" presId="urn:microsoft.com/office/officeart/2018/2/layout/IconLabelDescriptionList"/>
    <dgm:cxn modelId="{39A0AB62-A11D-470C-9E39-636A1F308FE5}" type="presParOf" srcId="{CE232123-29A5-4087-A764-BD1E5C533441}" destId="{92F1C9CD-946C-4180-A33E-68319CEAE767}" srcOrd="2" destOrd="0" presId="urn:microsoft.com/office/officeart/2018/2/layout/IconLabelDescriptionList"/>
    <dgm:cxn modelId="{7A6F4BD2-791C-416F-BA0A-A4E7DD9A6395}" type="presParOf" srcId="{CE232123-29A5-4087-A764-BD1E5C533441}" destId="{D478A483-0990-4849-997B-17212A6A697D}" srcOrd="3" destOrd="0" presId="urn:microsoft.com/office/officeart/2018/2/layout/IconLabelDescriptionList"/>
    <dgm:cxn modelId="{B55E16B4-8E82-4146-8BDA-0E5A27359EB0}" type="presParOf" srcId="{CE232123-29A5-4087-A764-BD1E5C533441}" destId="{BB209CA9-3BB1-4E57-8471-528F00D92909}" srcOrd="4" destOrd="0" presId="urn:microsoft.com/office/officeart/2018/2/layout/IconLabelDescriptionList"/>
    <dgm:cxn modelId="{27875098-D367-49E9-ACC7-E1BFBDB6D0FE}" type="presParOf" srcId="{E99CD1E0-5E2C-4F34-8721-320B6FFBFF2E}" destId="{F95857E8-6A75-4475-8665-1E8E634C82A5}" srcOrd="1" destOrd="0" presId="urn:microsoft.com/office/officeart/2018/2/layout/IconLabelDescriptionList"/>
    <dgm:cxn modelId="{6E1B2A20-F64D-4FED-A444-73DAD41DB796}" type="presParOf" srcId="{E99CD1E0-5E2C-4F34-8721-320B6FFBFF2E}" destId="{94E56E7B-778D-437B-A10C-2F6EA6D8C09E}" srcOrd="2" destOrd="0" presId="urn:microsoft.com/office/officeart/2018/2/layout/IconLabelDescriptionList"/>
    <dgm:cxn modelId="{819E5253-CC34-4641-8045-5844EB0CD547}" type="presParOf" srcId="{94E56E7B-778D-437B-A10C-2F6EA6D8C09E}" destId="{17F0B356-D016-45D2-9108-5B5DA2CE7D55}" srcOrd="0" destOrd="0" presId="urn:microsoft.com/office/officeart/2018/2/layout/IconLabelDescriptionList"/>
    <dgm:cxn modelId="{E39785FA-A243-4123-8C6A-C524D9A21D58}" type="presParOf" srcId="{94E56E7B-778D-437B-A10C-2F6EA6D8C09E}" destId="{B4D25E58-51E7-44ED-ACB3-930BFC52951B}" srcOrd="1" destOrd="0" presId="urn:microsoft.com/office/officeart/2018/2/layout/IconLabelDescriptionList"/>
    <dgm:cxn modelId="{B6BBB3CB-3C7B-47C5-836D-2864D5292BFB}" type="presParOf" srcId="{94E56E7B-778D-437B-A10C-2F6EA6D8C09E}" destId="{E2CF97EA-8EE7-4272-A650-749E4FC9C336}" srcOrd="2" destOrd="0" presId="urn:microsoft.com/office/officeart/2018/2/layout/IconLabelDescriptionList"/>
    <dgm:cxn modelId="{CC67338E-EA36-4F2D-92F5-B43F66BB6790}" type="presParOf" srcId="{94E56E7B-778D-437B-A10C-2F6EA6D8C09E}" destId="{01AB5C3E-70BA-4CC9-B07F-8C4B92A3514C}" srcOrd="3" destOrd="0" presId="urn:microsoft.com/office/officeart/2018/2/layout/IconLabelDescriptionList"/>
    <dgm:cxn modelId="{117E7C78-6D51-4488-AD87-81F10CE91806}" type="presParOf" srcId="{94E56E7B-778D-437B-A10C-2F6EA6D8C09E}" destId="{04E100FF-08DF-445C-A838-4DBFD97B4B9E}" srcOrd="4" destOrd="0" presId="urn:microsoft.com/office/officeart/2018/2/layout/IconLabelDescriptionList"/>
    <dgm:cxn modelId="{9231188E-FD52-4C2C-9A54-9DE0463D5F6A}" type="presParOf" srcId="{E99CD1E0-5E2C-4F34-8721-320B6FFBFF2E}" destId="{E8042552-043D-4191-B3D3-EF9E81E503BA}" srcOrd="3" destOrd="0" presId="urn:microsoft.com/office/officeart/2018/2/layout/IconLabelDescriptionList"/>
    <dgm:cxn modelId="{D0A99D7A-F315-422C-9C9A-085A830D7778}" type="presParOf" srcId="{E99CD1E0-5E2C-4F34-8721-320B6FFBFF2E}" destId="{5C7F0A6D-5AE4-4CB8-9C91-08147501B947}" srcOrd="4" destOrd="0" presId="urn:microsoft.com/office/officeart/2018/2/layout/IconLabelDescriptionList"/>
    <dgm:cxn modelId="{B1EA2E51-1DB2-4AF7-A4F2-54057A14FA27}" type="presParOf" srcId="{5C7F0A6D-5AE4-4CB8-9C91-08147501B947}" destId="{D1BA053B-DCD6-4E1A-AD28-92F4FB5F7F75}" srcOrd="0" destOrd="0" presId="urn:microsoft.com/office/officeart/2018/2/layout/IconLabelDescriptionList"/>
    <dgm:cxn modelId="{008BA314-B5F5-4366-A463-1D240E357457}" type="presParOf" srcId="{5C7F0A6D-5AE4-4CB8-9C91-08147501B947}" destId="{BACA5580-7451-4320-B001-59770ADF2380}" srcOrd="1" destOrd="0" presId="urn:microsoft.com/office/officeart/2018/2/layout/IconLabelDescriptionList"/>
    <dgm:cxn modelId="{5C133169-1E93-4E72-8D28-2858689C4C24}" type="presParOf" srcId="{5C7F0A6D-5AE4-4CB8-9C91-08147501B947}" destId="{FB1A8FE9-983D-446A-AC31-D4B1D858C9A8}" srcOrd="2" destOrd="0" presId="urn:microsoft.com/office/officeart/2018/2/layout/IconLabelDescriptionList"/>
    <dgm:cxn modelId="{A3231CC3-A81C-48D7-B3B5-76965C4E11EE}" type="presParOf" srcId="{5C7F0A6D-5AE4-4CB8-9C91-08147501B947}" destId="{B1EFB441-EE37-4D9D-AFE8-FCB355D0178E}" srcOrd="3" destOrd="0" presId="urn:microsoft.com/office/officeart/2018/2/layout/IconLabelDescriptionList"/>
    <dgm:cxn modelId="{CF68328F-1194-407E-97F7-25C3FBD68258}" type="presParOf" srcId="{5C7F0A6D-5AE4-4CB8-9C91-08147501B947}" destId="{07836441-5F4B-4082-90E3-64CD46B6DA1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65739-F2CB-4244-A165-CEF73D0F76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ED2327D-DE49-46DE-822E-567B89ADBE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Ebay</a:t>
          </a:r>
          <a:endParaRPr lang="en-US"/>
        </a:p>
      </dgm:t>
    </dgm:pt>
    <dgm:pt modelId="{6F9A52F4-F9F0-4033-A355-7FE65CEC0A1C}" type="parTrans" cxnId="{8B41408E-DAB6-4952-9842-750F1EFFFD78}">
      <dgm:prSet/>
      <dgm:spPr/>
      <dgm:t>
        <a:bodyPr/>
        <a:lstStyle/>
        <a:p>
          <a:endParaRPr lang="en-US"/>
        </a:p>
      </dgm:t>
    </dgm:pt>
    <dgm:pt modelId="{879581E7-DD54-40A1-80EE-AA6C908682B3}" type="sibTrans" cxnId="{8B41408E-DAB6-4952-9842-750F1EFFFD78}">
      <dgm:prSet/>
      <dgm:spPr/>
      <dgm:t>
        <a:bodyPr/>
        <a:lstStyle/>
        <a:p>
          <a:endParaRPr lang="en-US"/>
        </a:p>
      </dgm:t>
    </dgm:pt>
    <dgm:pt modelId="{FA2B7FFC-2B61-4A79-9D5E-0869B5EB6D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EA</a:t>
          </a:r>
          <a:endParaRPr lang="en-US"/>
        </a:p>
      </dgm:t>
    </dgm:pt>
    <dgm:pt modelId="{D819423E-995F-430B-BD4D-69A5EA0A1862}" type="parTrans" cxnId="{D09DB01E-9ABA-4778-ADC8-298D30BA9B8D}">
      <dgm:prSet/>
      <dgm:spPr/>
      <dgm:t>
        <a:bodyPr/>
        <a:lstStyle/>
        <a:p>
          <a:endParaRPr lang="en-US"/>
        </a:p>
      </dgm:t>
    </dgm:pt>
    <dgm:pt modelId="{3229921E-D01F-40DB-9B16-81A58EE8FF34}" type="sibTrans" cxnId="{D09DB01E-9ABA-4778-ADC8-298D30BA9B8D}">
      <dgm:prSet/>
      <dgm:spPr/>
      <dgm:t>
        <a:bodyPr/>
        <a:lstStyle/>
        <a:p>
          <a:endParaRPr lang="en-US"/>
        </a:p>
      </dgm:t>
    </dgm:pt>
    <dgm:pt modelId="{C978031A-9E54-4EDB-85E1-B504ACEAFD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BOSCH</a:t>
          </a:r>
          <a:endParaRPr lang="en-US"/>
        </a:p>
      </dgm:t>
    </dgm:pt>
    <dgm:pt modelId="{D6DA35B9-3C12-434C-B12B-129608A618DD}" type="parTrans" cxnId="{53E20B29-0569-44D5-B184-9D2AF3F76862}">
      <dgm:prSet/>
      <dgm:spPr/>
      <dgm:t>
        <a:bodyPr/>
        <a:lstStyle/>
        <a:p>
          <a:endParaRPr lang="en-US"/>
        </a:p>
      </dgm:t>
    </dgm:pt>
    <dgm:pt modelId="{B2925216-4198-4C2E-901B-CF1BD3A730B8}" type="sibTrans" cxnId="{53E20B29-0569-44D5-B184-9D2AF3F76862}">
      <dgm:prSet/>
      <dgm:spPr/>
      <dgm:t>
        <a:bodyPr/>
        <a:lstStyle/>
        <a:p>
          <a:endParaRPr lang="en-US"/>
        </a:p>
      </dgm:t>
    </dgm:pt>
    <dgm:pt modelId="{DDC97988-6B32-42EA-88E2-0C346776C2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err="1"/>
            <a:t>Delivery</a:t>
          </a:r>
          <a:r>
            <a:rPr lang="de-DE"/>
            <a:t> Hero</a:t>
          </a:r>
          <a:endParaRPr lang="en-US"/>
        </a:p>
      </dgm:t>
    </dgm:pt>
    <dgm:pt modelId="{A46424CE-57BF-4F52-8AAE-9D0D29680C3A}" type="parTrans" cxnId="{CE296BD2-08C2-49D6-A6FF-5B31575DBC70}">
      <dgm:prSet/>
      <dgm:spPr/>
      <dgm:t>
        <a:bodyPr/>
        <a:lstStyle/>
        <a:p>
          <a:endParaRPr lang="en-US"/>
        </a:p>
      </dgm:t>
    </dgm:pt>
    <dgm:pt modelId="{B2814872-3FBE-4958-A579-A1AABC376558}" type="sibTrans" cxnId="{CE296BD2-08C2-49D6-A6FF-5B31575DBC70}">
      <dgm:prSet/>
      <dgm:spPr/>
      <dgm:t>
        <a:bodyPr/>
        <a:lstStyle/>
        <a:p>
          <a:endParaRPr lang="en-US"/>
        </a:p>
      </dgm:t>
    </dgm:pt>
    <dgm:pt modelId="{A8FE9A01-0CC5-41C7-AE61-F6B9796D5F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SEGA</a:t>
          </a:r>
          <a:endParaRPr lang="en-US"/>
        </a:p>
      </dgm:t>
    </dgm:pt>
    <dgm:pt modelId="{1D3DA594-8BCC-468B-A985-37F71131DC69}" type="parTrans" cxnId="{5EEEC661-0904-4872-B211-CEE12184EE33}">
      <dgm:prSet/>
      <dgm:spPr/>
      <dgm:t>
        <a:bodyPr/>
        <a:lstStyle/>
        <a:p>
          <a:endParaRPr lang="en-US"/>
        </a:p>
      </dgm:t>
    </dgm:pt>
    <dgm:pt modelId="{9DD1BD69-B86B-490D-971D-CDF24A6C0BB6}" type="sibTrans" cxnId="{5EEEC661-0904-4872-B211-CEE12184EE33}">
      <dgm:prSet/>
      <dgm:spPr/>
      <dgm:t>
        <a:bodyPr/>
        <a:lstStyle/>
        <a:p>
          <a:endParaRPr lang="en-US"/>
        </a:p>
      </dgm:t>
    </dgm:pt>
    <dgm:pt modelId="{A4C67F5B-D34B-4EF8-BC26-BF4ADCD773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Facebook</a:t>
          </a:r>
          <a:endParaRPr lang="en-US"/>
        </a:p>
      </dgm:t>
    </dgm:pt>
    <dgm:pt modelId="{B925FB6E-8A20-4427-AFF8-A45E356205CA}" type="parTrans" cxnId="{E51D6D8C-EE20-4873-BBED-8CBD47AE608F}">
      <dgm:prSet/>
      <dgm:spPr/>
      <dgm:t>
        <a:bodyPr/>
        <a:lstStyle/>
        <a:p>
          <a:endParaRPr lang="en-US"/>
        </a:p>
      </dgm:t>
    </dgm:pt>
    <dgm:pt modelId="{2DE7DDC3-1536-41ED-B2DE-59EE9B093020}" type="sibTrans" cxnId="{E51D6D8C-EE20-4873-BBED-8CBD47AE608F}">
      <dgm:prSet/>
      <dgm:spPr/>
      <dgm:t>
        <a:bodyPr/>
        <a:lstStyle/>
        <a:p>
          <a:endParaRPr lang="en-US"/>
        </a:p>
      </dgm:t>
    </dgm:pt>
    <dgm:pt modelId="{4B9823FF-FA8B-47B6-9951-FC2529316B95}" type="pres">
      <dgm:prSet presAssocID="{E4965739-F2CB-4244-A165-CEF73D0F76F3}" presName="root" presStyleCnt="0">
        <dgm:presLayoutVars>
          <dgm:dir/>
          <dgm:resizeHandles val="exact"/>
        </dgm:presLayoutVars>
      </dgm:prSet>
      <dgm:spPr/>
    </dgm:pt>
    <dgm:pt modelId="{939B9AF0-AE31-48BF-81BB-3507AEB1BE39}" type="pres">
      <dgm:prSet presAssocID="{FED2327D-DE49-46DE-822E-567B89ADBEDF}" presName="compNode" presStyleCnt="0"/>
      <dgm:spPr/>
    </dgm:pt>
    <dgm:pt modelId="{6E6B9F35-6E09-4AA6-ABF2-91004CA3B286}" type="pres">
      <dgm:prSet presAssocID="{FED2327D-DE49-46DE-822E-567B89ADBED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6EE9074-025E-411A-B640-D042F0235263}" type="pres">
      <dgm:prSet presAssocID="{FED2327D-DE49-46DE-822E-567B89ADBED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632A048-0121-42E9-ACE2-F01EF1689ACB}" type="pres">
      <dgm:prSet presAssocID="{FED2327D-DE49-46DE-822E-567B89ADBEDF}" presName="spaceRect" presStyleCnt="0"/>
      <dgm:spPr/>
    </dgm:pt>
    <dgm:pt modelId="{C5EF2244-C56D-4420-BDB6-58158B497D29}" type="pres">
      <dgm:prSet presAssocID="{FED2327D-DE49-46DE-822E-567B89ADBEDF}" presName="textRect" presStyleLbl="revTx" presStyleIdx="0" presStyleCnt="6">
        <dgm:presLayoutVars>
          <dgm:chMax val="1"/>
          <dgm:chPref val="1"/>
        </dgm:presLayoutVars>
      </dgm:prSet>
      <dgm:spPr/>
    </dgm:pt>
    <dgm:pt modelId="{7BEE4814-0D8B-41B2-AF12-586A513A20E8}" type="pres">
      <dgm:prSet presAssocID="{879581E7-DD54-40A1-80EE-AA6C908682B3}" presName="sibTrans" presStyleCnt="0"/>
      <dgm:spPr/>
    </dgm:pt>
    <dgm:pt modelId="{A30133C1-CF26-4C6B-80B9-3B4F98BD4F54}" type="pres">
      <dgm:prSet presAssocID="{FA2B7FFC-2B61-4A79-9D5E-0869B5EB6D19}" presName="compNode" presStyleCnt="0"/>
      <dgm:spPr/>
    </dgm:pt>
    <dgm:pt modelId="{3AF85362-748E-4474-B321-A791066200C2}" type="pres">
      <dgm:prSet presAssocID="{FA2B7FFC-2B61-4A79-9D5E-0869B5EB6D1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6656E22-C040-419A-9333-D76FF85A8F1E}" type="pres">
      <dgm:prSet presAssocID="{FA2B7FFC-2B61-4A79-9D5E-0869B5EB6D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764E2B2E-342F-4090-9CCC-BA8A404058B9}" type="pres">
      <dgm:prSet presAssocID="{FA2B7FFC-2B61-4A79-9D5E-0869B5EB6D19}" presName="spaceRect" presStyleCnt="0"/>
      <dgm:spPr/>
    </dgm:pt>
    <dgm:pt modelId="{227957A9-468B-48E1-85E5-2109BE08C5E9}" type="pres">
      <dgm:prSet presAssocID="{FA2B7FFC-2B61-4A79-9D5E-0869B5EB6D19}" presName="textRect" presStyleLbl="revTx" presStyleIdx="1" presStyleCnt="6">
        <dgm:presLayoutVars>
          <dgm:chMax val="1"/>
          <dgm:chPref val="1"/>
        </dgm:presLayoutVars>
      </dgm:prSet>
      <dgm:spPr/>
    </dgm:pt>
    <dgm:pt modelId="{C806020B-251A-4BCE-BB87-0FE76BFD779B}" type="pres">
      <dgm:prSet presAssocID="{3229921E-D01F-40DB-9B16-81A58EE8FF34}" presName="sibTrans" presStyleCnt="0"/>
      <dgm:spPr/>
    </dgm:pt>
    <dgm:pt modelId="{16FC4B5E-B485-4AA5-9361-66C2C9084B32}" type="pres">
      <dgm:prSet presAssocID="{C978031A-9E54-4EDB-85E1-B504ACEAFDBD}" presName="compNode" presStyleCnt="0"/>
      <dgm:spPr/>
    </dgm:pt>
    <dgm:pt modelId="{E38C3CE1-291D-4B94-98E5-D1DB14DB7913}" type="pres">
      <dgm:prSet presAssocID="{C978031A-9E54-4EDB-85E1-B504ACEAFDB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B86BC2-41B5-43B3-B8E1-967BF8F07942}" type="pres">
      <dgm:prSet presAssocID="{C978031A-9E54-4EDB-85E1-B504ACEAFD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schmaschine"/>
        </a:ext>
      </dgm:extLst>
    </dgm:pt>
    <dgm:pt modelId="{8A5F9793-7ED0-492B-99AA-9CD05F3EF4F2}" type="pres">
      <dgm:prSet presAssocID="{C978031A-9E54-4EDB-85E1-B504ACEAFDBD}" presName="spaceRect" presStyleCnt="0"/>
      <dgm:spPr/>
    </dgm:pt>
    <dgm:pt modelId="{91EEFF8C-AA0F-41A0-A0C0-1BC4EE872A7D}" type="pres">
      <dgm:prSet presAssocID="{C978031A-9E54-4EDB-85E1-B504ACEAFDBD}" presName="textRect" presStyleLbl="revTx" presStyleIdx="2" presStyleCnt="6">
        <dgm:presLayoutVars>
          <dgm:chMax val="1"/>
          <dgm:chPref val="1"/>
        </dgm:presLayoutVars>
      </dgm:prSet>
      <dgm:spPr/>
    </dgm:pt>
    <dgm:pt modelId="{C7A12061-757C-43D1-9CDE-61A0536F3D48}" type="pres">
      <dgm:prSet presAssocID="{B2925216-4198-4C2E-901B-CF1BD3A730B8}" presName="sibTrans" presStyleCnt="0"/>
      <dgm:spPr/>
    </dgm:pt>
    <dgm:pt modelId="{EEA83121-8635-4E05-A243-1D76712A5493}" type="pres">
      <dgm:prSet presAssocID="{DDC97988-6B32-42EA-88E2-0C346776C21B}" presName="compNode" presStyleCnt="0"/>
      <dgm:spPr/>
    </dgm:pt>
    <dgm:pt modelId="{6D551AE9-9A9E-418C-997B-4DCF258E9BA8}" type="pres">
      <dgm:prSet presAssocID="{DDC97988-6B32-42EA-88E2-0C346776C21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4DF0DCB-187C-4FC9-A0E5-731DC1B4D4F0}" type="pres">
      <dgm:prSet presAssocID="{DDC97988-6B32-42EA-88E2-0C346776C21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nüband"/>
        </a:ext>
      </dgm:extLst>
    </dgm:pt>
    <dgm:pt modelId="{2AA6D935-9A8F-48A5-B276-ECFFAEA2F9C3}" type="pres">
      <dgm:prSet presAssocID="{DDC97988-6B32-42EA-88E2-0C346776C21B}" presName="spaceRect" presStyleCnt="0"/>
      <dgm:spPr/>
    </dgm:pt>
    <dgm:pt modelId="{71A8DB34-03AE-4786-B9C2-8BC0BF5213B8}" type="pres">
      <dgm:prSet presAssocID="{DDC97988-6B32-42EA-88E2-0C346776C21B}" presName="textRect" presStyleLbl="revTx" presStyleIdx="3" presStyleCnt="6">
        <dgm:presLayoutVars>
          <dgm:chMax val="1"/>
          <dgm:chPref val="1"/>
        </dgm:presLayoutVars>
      </dgm:prSet>
      <dgm:spPr/>
    </dgm:pt>
    <dgm:pt modelId="{8C18291E-A7CF-4C56-9489-43FC29718B84}" type="pres">
      <dgm:prSet presAssocID="{B2814872-3FBE-4958-A579-A1AABC376558}" presName="sibTrans" presStyleCnt="0"/>
      <dgm:spPr/>
    </dgm:pt>
    <dgm:pt modelId="{CC934F90-2998-4A1B-B35C-EBF8235346C4}" type="pres">
      <dgm:prSet presAssocID="{A8FE9A01-0CC5-41C7-AE61-F6B9796D5FD3}" presName="compNode" presStyleCnt="0"/>
      <dgm:spPr/>
    </dgm:pt>
    <dgm:pt modelId="{CC967F4C-3A14-4347-8179-468E1DE80711}" type="pres">
      <dgm:prSet presAssocID="{A8FE9A01-0CC5-41C7-AE61-F6B9796D5FD3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36EEFC7-A683-485D-878F-D4750C50B53D}" type="pres">
      <dgm:prSet presAssocID="{A8FE9A01-0CC5-41C7-AE61-F6B9796D5F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53A0974-B5C0-42D5-BD52-1CD15AFCBE24}" type="pres">
      <dgm:prSet presAssocID="{A8FE9A01-0CC5-41C7-AE61-F6B9796D5FD3}" presName="spaceRect" presStyleCnt="0"/>
      <dgm:spPr/>
    </dgm:pt>
    <dgm:pt modelId="{8684E460-0B35-467E-8A7D-E2AB2CEC412B}" type="pres">
      <dgm:prSet presAssocID="{A8FE9A01-0CC5-41C7-AE61-F6B9796D5FD3}" presName="textRect" presStyleLbl="revTx" presStyleIdx="4" presStyleCnt="6">
        <dgm:presLayoutVars>
          <dgm:chMax val="1"/>
          <dgm:chPref val="1"/>
        </dgm:presLayoutVars>
      </dgm:prSet>
      <dgm:spPr/>
    </dgm:pt>
    <dgm:pt modelId="{BD5A32AA-8F23-4C32-B080-B866C7E1911E}" type="pres">
      <dgm:prSet presAssocID="{9DD1BD69-B86B-490D-971D-CDF24A6C0BB6}" presName="sibTrans" presStyleCnt="0"/>
      <dgm:spPr/>
    </dgm:pt>
    <dgm:pt modelId="{24C84811-3E1E-410A-A984-5FA4D0102AB5}" type="pres">
      <dgm:prSet presAssocID="{A4C67F5B-D34B-4EF8-BC26-BF4ADCD7739E}" presName="compNode" presStyleCnt="0"/>
      <dgm:spPr/>
    </dgm:pt>
    <dgm:pt modelId="{064C6FE1-129A-480B-82F8-177675E5D2BC}" type="pres">
      <dgm:prSet presAssocID="{A4C67F5B-D34B-4EF8-BC26-BF4ADCD7739E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3B93E5A-0F8E-4C21-987E-9C99FC8057FC}" type="pres">
      <dgm:prSet presAssocID="{A4C67F5B-D34B-4EF8-BC26-BF4ADCD773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82A9CC4-7EB7-4F73-AD1E-9DE9E3C2F67B}" type="pres">
      <dgm:prSet presAssocID="{A4C67F5B-D34B-4EF8-BC26-BF4ADCD7739E}" presName="spaceRect" presStyleCnt="0"/>
      <dgm:spPr/>
    </dgm:pt>
    <dgm:pt modelId="{2061D514-9B5E-4907-879E-1FBBC88ADE10}" type="pres">
      <dgm:prSet presAssocID="{A4C67F5B-D34B-4EF8-BC26-BF4ADCD7739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1955C02-4379-46A2-BDA0-EC075B02B659}" type="presOf" srcId="{FA2B7FFC-2B61-4A79-9D5E-0869B5EB6D19}" destId="{227957A9-468B-48E1-85E5-2109BE08C5E9}" srcOrd="0" destOrd="0" presId="urn:microsoft.com/office/officeart/2018/5/layout/IconLeafLabelList"/>
    <dgm:cxn modelId="{6EFF481A-5552-462C-9A4E-2436D4EFF0DF}" type="presOf" srcId="{A4C67F5B-D34B-4EF8-BC26-BF4ADCD7739E}" destId="{2061D514-9B5E-4907-879E-1FBBC88ADE10}" srcOrd="0" destOrd="0" presId="urn:microsoft.com/office/officeart/2018/5/layout/IconLeafLabelList"/>
    <dgm:cxn modelId="{D09DB01E-9ABA-4778-ADC8-298D30BA9B8D}" srcId="{E4965739-F2CB-4244-A165-CEF73D0F76F3}" destId="{FA2B7FFC-2B61-4A79-9D5E-0869B5EB6D19}" srcOrd="1" destOrd="0" parTransId="{D819423E-995F-430B-BD4D-69A5EA0A1862}" sibTransId="{3229921E-D01F-40DB-9B16-81A58EE8FF34}"/>
    <dgm:cxn modelId="{C8BEED25-921C-4EA2-8CF5-73EBC4984AAD}" type="presOf" srcId="{E4965739-F2CB-4244-A165-CEF73D0F76F3}" destId="{4B9823FF-FA8B-47B6-9951-FC2529316B95}" srcOrd="0" destOrd="0" presId="urn:microsoft.com/office/officeart/2018/5/layout/IconLeafLabelList"/>
    <dgm:cxn modelId="{53E20B29-0569-44D5-B184-9D2AF3F76862}" srcId="{E4965739-F2CB-4244-A165-CEF73D0F76F3}" destId="{C978031A-9E54-4EDB-85E1-B504ACEAFDBD}" srcOrd="2" destOrd="0" parTransId="{D6DA35B9-3C12-434C-B12B-129608A618DD}" sibTransId="{B2925216-4198-4C2E-901B-CF1BD3A730B8}"/>
    <dgm:cxn modelId="{5EEEC661-0904-4872-B211-CEE12184EE33}" srcId="{E4965739-F2CB-4244-A165-CEF73D0F76F3}" destId="{A8FE9A01-0CC5-41C7-AE61-F6B9796D5FD3}" srcOrd="4" destOrd="0" parTransId="{1D3DA594-8BCC-468B-A985-37F71131DC69}" sibTransId="{9DD1BD69-B86B-490D-971D-CDF24A6C0BB6}"/>
    <dgm:cxn modelId="{1449F547-8B67-416B-AAC8-53251017E2AE}" type="presOf" srcId="{FED2327D-DE49-46DE-822E-567B89ADBEDF}" destId="{C5EF2244-C56D-4420-BDB6-58158B497D29}" srcOrd="0" destOrd="0" presId="urn:microsoft.com/office/officeart/2018/5/layout/IconLeafLabelList"/>
    <dgm:cxn modelId="{E51D6D8C-EE20-4873-BBED-8CBD47AE608F}" srcId="{E4965739-F2CB-4244-A165-CEF73D0F76F3}" destId="{A4C67F5B-D34B-4EF8-BC26-BF4ADCD7739E}" srcOrd="5" destOrd="0" parTransId="{B925FB6E-8A20-4427-AFF8-A45E356205CA}" sibTransId="{2DE7DDC3-1536-41ED-B2DE-59EE9B093020}"/>
    <dgm:cxn modelId="{8B41408E-DAB6-4952-9842-750F1EFFFD78}" srcId="{E4965739-F2CB-4244-A165-CEF73D0F76F3}" destId="{FED2327D-DE49-46DE-822E-567B89ADBEDF}" srcOrd="0" destOrd="0" parTransId="{6F9A52F4-F9F0-4033-A355-7FE65CEC0A1C}" sibTransId="{879581E7-DD54-40A1-80EE-AA6C908682B3}"/>
    <dgm:cxn modelId="{0ED31799-D259-49C2-8609-DA764DC35D2E}" type="presOf" srcId="{A8FE9A01-0CC5-41C7-AE61-F6B9796D5FD3}" destId="{8684E460-0B35-467E-8A7D-E2AB2CEC412B}" srcOrd="0" destOrd="0" presId="urn:microsoft.com/office/officeart/2018/5/layout/IconLeafLabelList"/>
    <dgm:cxn modelId="{2C345DD2-0E24-4F07-8183-8972B06E0399}" type="presOf" srcId="{DDC97988-6B32-42EA-88E2-0C346776C21B}" destId="{71A8DB34-03AE-4786-B9C2-8BC0BF5213B8}" srcOrd="0" destOrd="0" presId="urn:microsoft.com/office/officeart/2018/5/layout/IconLeafLabelList"/>
    <dgm:cxn modelId="{CE296BD2-08C2-49D6-A6FF-5B31575DBC70}" srcId="{E4965739-F2CB-4244-A165-CEF73D0F76F3}" destId="{DDC97988-6B32-42EA-88E2-0C346776C21B}" srcOrd="3" destOrd="0" parTransId="{A46424CE-57BF-4F52-8AAE-9D0D29680C3A}" sibTransId="{B2814872-3FBE-4958-A579-A1AABC376558}"/>
    <dgm:cxn modelId="{4380DCF0-F789-4A0A-A01E-657A65F5C30E}" type="presOf" srcId="{C978031A-9E54-4EDB-85E1-B504ACEAFDBD}" destId="{91EEFF8C-AA0F-41A0-A0C0-1BC4EE872A7D}" srcOrd="0" destOrd="0" presId="urn:microsoft.com/office/officeart/2018/5/layout/IconLeafLabelList"/>
    <dgm:cxn modelId="{D6A4E256-5385-436D-9C3F-4C6C9A7002EC}" type="presParOf" srcId="{4B9823FF-FA8B-47B6-9951-FC2529316B95}" destId="{939B9AF0-AE31-48BF-81BB-3507AEB1BE39}" srcOrd="0" destOrd="0" presId="urn:microsoft.com/office/officeart/2018/5/layout/IconLeafLabelList"/>
    <dgm:cxn modelId="{9ABEC038-DA0C-46B0-BCF0-9BBCA9C12F8C}" type="presParOf" srcId="{939B9AF0-AE31-48BF-81BB-3507AEB1BE39}" destId="{6E6B9F35-6E09-4AA6-ABF2-91004CA3B286}" srcOrd="0" destOrd="0" presId="urn:microsoft.com/office/officeart/2018/5/layout/IconLeafLabelList"/>
    <dgm:cxn modelId="{C9F4B71D-0C4C-42C9-BBB6-F72C5F46A6C5}" type="presParOf" srcId="{939B9AF0-AE31-48BF-81BB-3507AEB1BE39}" destId="{B6EE9074-025E-411A-B640-D042F0235263}" srcOrd="1" destOrd="0" presId="urn:microsoft.com/office/officeart/2018/5/layout/IconLeafLabelList"/>
    <dgm:cxn modelId="{DCA4E62D-E3F1-419D-97A4-1C8A41DBAF24}" type="presParOf" srcId="{939B9AF0-AE31-48BF-81BB-3507AEB1BE39}" destId="{6632A048-0121-42E9-ACE2-F01EF1689ACB}" srcOrd="2" destOrd="0" presId="urn:microsoft.com/office/officeart/2018/5/layout/IconLeafLabelList"/>
    <dgm:cxn modelId="{77150034-458F-4361-86A3-5346A7CB5444}" type="presParOf" srcId="{939B9AF0-AE31-48BF-81BB-3507AEB1BE39}" destId="{C5EF2244-C56D-4420-BDB6-58158B497D29}" srcOrd="3" destOrd="0" presId="urn:microsoft.com/office/officeart/2018/5/layout/IconLeafLabelList"/>
    <dgm:cxn modelId="{D618A24C-FF6C-4EA5-A79E-3083F3DE375A}" type="presParOf" srcId="{4B9823FF-FA8B-47B6-9951-FC2529316B95}" destId="{7BEE4814-0D8B-41B2-AF12-586A513A20E8}" srcOrd="1" destOrd="0" presId="urn:microsoft.com/office/officeart/2018/5/layout/IconLeafLabelList"/>
    <dgm:cxn modelId="{C07789E8-3510-42A6-8D5D-8B183CDEAA4C}" type="presParOf" srcId="{4B9823FF-FA8B-47B6-9951-FC2529316B95}" destId="{A30133C1-CF26-4C6B-80B9-3B4F98BD4F54}" srcOrd="2" destOrd="0" presId="urn:microsoft.com/office/officeart/2018/5/layout/IconLeafLabelList"/>
    <dgm:cxn modelId="{45C4CA97-036C-4538-8469-44C7081A3EB0}" type="presParOf" srcId="{A30133C1-CF26-4C6B-80B9-3B4F98BD4F54}" destId="{3AF85362-748E-4474-B321-A791066200C2}" srcOrd="0" destOrd="0" presId="urn:microsoft.com/office/officeart/2018/5/layout/IconLeafLabelList"/>
    <dgm:cxn modelId="{9EE056ED-1082-46DE-9D05-D5DC5B97E6B3}" type="presParOf" srcId="{A30133C1-CF26-4C6B-80B9-3B4F98BD4F54}" destId="{B6656E22-C040-419A-9333-D76FF85A8F1E}" srcOrd="1" destOrd="0" presId="urn:microsoft.com/office/officeart/2018/5/layout/IconLeafLabelList"/>
    <dgm:cxn modelId="{88BAADFD-2663-4364-8487-674B5D3A2A53}" type="presParOf" srcId="{A30133C1-CF26-4C6B-80B9-3B4F98BD4F54}" destId="{764E2B2E-342F-4090-9CCC-BA8A404058B9}" srcOrd="2" destOrd="0" presId="urn:microsoft.com/office/officeart/2018/5/layout/IconLeafLabelList"/>
    <dgm:cxn modelId="{F7074135-DBAD-4666-8D2A-36305D801471}" type="presParOf" srcId="{A30133C1-CF26-4C6B-80B9-3B4F98BD4F54}" destId="{227957A9-468B-48E1-85E5-2109BE08C5E9}" srcOrd="3" destOrd="0" presId="urn:microsoft.com/office/officeart/2018/5/layout/IconLeafLabelList"/>
    <dgm:cxn modelId="{DED9516E-57C4-467B-8AE8-59E0E034EC42}" type="presParOf" srcId="{4B9823FF-FA8B-47B6-9951-FC2529316B95}" destId="{C806020B-251A-4BCE-BB87-0FE76BFD779B}" srcOrd="3" destOrd="0" presId="urn:microsoft.com/office/officeart/2018/5/layout/IconLeafLabelList"/>
    <dgm:cxn modelId="{C85C24E6-A570-4217-B19C-6B2944733043}" type="presParOf" srcId="{4B9823FF-FA8B-47B6-9951-FC2529316B95}" destId="{16FC4B5E-B485-4AA5-9361-66C2C9084B32}" srcOrd="4" destOrd="0" presId="urn:microsoft.com/office/officeart/2018/5/layout/IconLeafLabelList"/>
    <dgm:cxn modelId="{8170C3B1-37A5-4A38-B627-06213B178C19}" type="presParOf" srcId="{16FC4B5E-B485-4AA5-9361-66C2C9084B32}" destId="{E38C3CE1-291D-4B94-98E5-D1DB14DB7913}" srcOrd="0" destOrd="0" presId="urn:microsoft.com/office/officeart/2018/5/layout/IconLeafLabelList"/>
    <dgm:cxn modelId="{B5794B04-F0E9-493B-B902-472C306C8361}" type="presParOf" srcId="{16FC4B5E-B485-4AA5-9361-66C2C9084B32}" destId="{74B86BC2-41B5-43B3-B8E1-967BF8F07942}" srcOrd="1" destOrd="0" presId="urn:microsoft.com/office/officeart/2018/5/layout/IconLeafLabelList"/>
    <dgm:cxn modelId="{C436A920-86D6-4509-B145-6DC3828946D9}" type="presParOf" srcId="{16FC4B5E-B485-4AA5-9361-66C2C9084B32}" destId="{8A5F9793-7ED0-492B-99AA-9CD05F3EF4F2}" srcOrd="2" destOrd="0" presId="urn:microsoft.com/office/officeart/2018/5/layout/IconLeafLabelList"/>
    <dgm:cxn modelId="{CAEC8378-2B1B-4F9A-91B4-0D3B249BCEBD}" type="presParOf" srcId="{16FC4B5E-B485-4AA5-9361-66C2C9084B32}" destId="{91EEFF8C-AA0F-41A0-A0C0-1BC4EE872A7D}" srcOrd="3" destOrd="0" presId="urn:microsoft.com/office/officeart/2018/5/layout/IconLeafLabelList"/>
    <dgm:cxn modelId="{B8452CC0-DCEA-40AE-99DA-ACED478E3412}" type="presParOf" srcId="{4B9823FF-FA8B-47B6-9951-FC2529316B95}" destId="{C7A12061-757C-43D1-9CDE-61A0536F3D48}" srcOrd="5" destOrd="0" presId="urn:microsoft.com/office/officeart/2018/5/layout/IconLeafLabelList"/>
    <dgm:cxn modelId="{407D6D37-BDBB-42D8-9B34-971CF1721F5F}" type="presParOf" srcId="{4B9823FF-FA8B-47B6-9951-FC2529316B95}" destId="{EEA83121-8635-4E05-A243-1D76712A5493}" srcOrd="6" destOrd="0" presId="urn:microsoft.com/office/officeart/2018/5/layout/IconLeafLabelList"/>
    <dgm:cxn modelId="{39BB5464-38B5-4084-8D2D-7DEDCA1D367D}" type="presParOf" srcId="{EEA83121-8635-4E05-A243-1D76712A5493}" destId="{6D551AE9-9A9E-418C-997B-4DCF258E9BA8}" srcOrd="0" destOrd="0" presId="urn:microsoft.com/office/officeart/2018/5/layout/IconLeafLabelList"/>
    <dgm:cxn modelId="{E87A49AA-9398-4F75-BE00-53F8AF79C21D}" type="presParOf" srcId="{EEA83121-8635-4E05-A243-1D76712A5493}" destId="{34DF0DCB-187C-4FC9-A0E5-731DC1B4D4F0}" srcOrd="1" destOrd="0" presId="urn:microsoft.com/office/officeart/2018/5/layout/IconLeafLabelList"/>
    <dgm:cxn modelId="{424DAEFA-381E-4C93-9C37-214FB2B3B3ED}" type="presParOf" srcId="{EEA83121-8635-4E05-A243-1D76712A5493}" destId="{2AA6D935-9A8F-48A5-B276-ECFFAEA2F9C3}" srcOrd="2" destOrd="0" presId="urn:microsoft.com/office/officeart/2018/5/layout/IconLeafLabelList"/>
    <dgm:cxn modelId="{5B4539D2-B6D5-4A5A-B972-C7F13BD7C3B4}" type="presParOf" srcId="{EEA83121-8635-4E05-A243-1D76712A5493}" destId="{71A8DB34-03AE-4786-B9C2-8BC0BF5213B8}" srcOrd="3" destOrd="0" presId="urn:microsoft.com/office/officeart/2018/5/layout/IconLeafLabelList"/>
    <dgm:cxn modelId="{C423CC70-FC90-406C-BF72-7EEA7032358D}" type="presParOf" srcId="{4B9823FF-FA8B-47B6-9951-FC2529316B95}" destId="{8C18291E-A7CF-4C56-9489-43FC29718B84}" srcOrd="7" destOrd="0" presId="urn:microsoft.com/office/officeart/2018/5/layout/IconLeafLabelList"/>
    <dgm:cxn modelId="{9922EF6E-3986-4C2B-93E5-7F2B6EA4F259}" type="presParOf" srcId="{4B9823FF-FA8B-47B6-9951-FC2529316B95}" destId="{CC934F90-2998-4A1B-B35C-EBF8235346C4}" srcOrd="8" destOrd="0" presId="urn:microsoft.com/office/officeart/2018/5/layout/IconLeafLabelList"/>
    <dgm:cxn modelId="{C1D64CAB-1DF7-43E9-9C4C-34E5B7ADBE24}" type="presParOf" srcId="{CC934F90-2998-4A1B-B35C-EBF8235346C4}" destId="{CC967F4C-3A14-4347-8179-468E1DE80711}" srcOrd="0" destOrd="0" presId="urn:microsoft.com/office/officeart/2018/5/layout/IconLeafLabelList"/>
    <dgm:cxn modelId="{F102F37D-A00C-4089-9329-3C3909004C07}" type="presParOf" srcId="{CC934F90-2998-4A1B-B35C-EBF8235346C4}" destId="{E36EEFC7-A683-485D-878F-D4750C50B53D}" srcOrd="1" destOrd="0" presId="urn:microsoft.com/office/officeart/2018/5/layout/IconLeafLabelList"/>
    <dgm:cxn modelId="{76B0A4D2-BB09-445A-9B3F-1ED3761D6EA1}" type="presParOf" srcId="{CC934F90-2998-4A1B-B35C-EBF8235346C4}" destId="{053A0974-B5C0-42D5-BD52-1CD15AFCBE24}" srcOrd="2" destOrd="0" presId="urn:microsoft.com/office/officeart/2018/5/layout/IconLeafLabelList"/>
    <dgm:cxn modelId="{5E17D826-DE5A-4929-A945-AEF274C409E0}" type="presParOf" srcId="{CC934F90-2998-4A1B-B35C-EBF8235346C4}" destId="{8684E460-0B35-467E-8A7D-E2AB2CEC412B}" srcOrd="3" destOrd="0" presId="urn:microsoft.com/office/officeart/2018/5/layout/IconLeafLabelList"/>
    <dgm:cxn modelId="{0791A733-38CD-4434-97D2-BB0BA340858D}" type="presParOf" srcId="{4B9823FF-FA8B-47B6-9951-FC2529316B95}" destId="{BD5A32AA-8F23-4C32-B080-B866C7E1911E}" srcOrd="9" destOrd="0" presId="urn:microsoft.com/office/officeart/2018/5/layout/IconLeafLabelList"/>
    <dgm:cxn modelId="{DA8BD63A-3316-4CC4-937F-B8941BAC0C55}" type="presParOf" srcId="{4B9823FF-FA8B-47B6-9951-FC2529316B95}" destId="{24C84811-3E1E-410A-A984-5FA4D0102AB5}" srcOrd="10" destOrd="0" presId="urn:microsoft.com/office/officeart/2018/5/layout/IconLeafLabelList"/>
    <dgm:cxn modelId="{115E2B25-4DA6-4834-9CB3-7E051FFA19EA}" type="presParOf" srcId="{24C84811-3E1E-410A-A984-5FA4D0102AB5}" destId="{064C6FE1-129A-480B-82F8-177675E5D2BC}" srcOrd="0" destOrd="0" presId="urn:microsoft.com/office/officeart/2018/5/layout/IconLeafLabelList"/>
    <dgm:cxn modelId="{B778DFF6-5196-491F-AD6C-C71DC53C5A6D}" type="presParOf" srcId="{24C84811-3E1E-410A-A984-5FA4D0102AB5}" destId="{03B93E5A-0F8E-4C21-987E-9C99FC8057FC}" srcOrd="1" destOrd="0" presId="urn:microsoft.com/office/officeart/2018/5/layout/IconLeafLabelList"/>
    <dgm:cxn modelId="{CAFEB50C-BF27-4324-9575-96814E17F9B8}" type="presParOf" srcId="{24C84811-3E1E-410A-A984-5FA4D0102AB5}" destId="{882A9CC4-7EB7-4F73-AD1E-9DE9E3C2F67B}" srcOrd="2" destOrd="0" presId="urn:microsoft.com/office/officeart/2018/5/layout/IconLeafLabelList"/>
    <dgm:cxn modelId="{45DFBE28-7667-46A4-A9DA-9200689681AE}" type="presParOf" srcId="{24C84811-3E1E-410A-A984-5FA4D0102AB5}" destId="{2061D514-9B5E-4907-879E-1FBBC88ADE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CF2D-0402-491A-8E82-4501DA95AC18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9D973-5886-43C4-A15D-F68523E66589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E7251-9EC3-47FC-B5B7-7EB12F579139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>
              <a:latin typeface="Calibri Light" panose="020F0302020204030204"/>
            </a:rPr>
            <a:t>Authentication/Authorization</a:t>
          </a:r>
        </a:p>
      </dsp:txBody>
      <dsp:txXfrm>
        <a:off x="75768" y="3053772"/>
        <a:ext cx="3093750" cy="720000"/>
      </dsp:txXfrm>
    </dsp:sp>
    <dsp:sp modelId="{D7C0DBDE-5CD8-4E5A-A7D9-ED7A92091394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29866-DDE1-4E09-9AC5-1728F2E6FC9C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B70F8-C31C-479C-AC6E-D6329772BAF9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 Access Control</a:t>
          </a:r>
          <a:endParaRPr lang="de-DE" sz="1700" kern="1200">
            <a:latin typeface="Calibri Light" panose="020F0302020204030204"/>
          </a:endParaRPr>
        </a:p>
      </dsp:txBody>
      <dsp:txXfrm>
        <a:off x="3710925" y="3053772"/>
        <a:ext cx="3093750" cy="720000"/>
      </dsp:txXfrm>
    </dsp:sp>
    <dsp:sp modelId="{C56DC067-39B9-4164-8921-04BAD73A30F0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7163A-FD4C-4F0E-9089-82D52F21C05A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56C66-5F39-46FE-817E-D5EEA0BFD826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Encryption</a:t>
          </a:r>
        </a:p>
      </dsp:txBody>
      <dsp:txXfrm>
        <a:off x="7346081" y="305377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AAA7E-E9C5-46A5-B625-FD15EDFF68C9}">
      <dsp:nvSpPr>
        <dsp:cNvPr id="0" name=""/>
        <dsp:cNvSpPr/>
      </dsp:nvSpPr>
      <dsp:spPr>
        <a:xfrm>
          <a:off x="393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1C9CD-946C-4180-A33E-68319CEAE767}">
      <dsp:nvSpPr>
        <dsp:cNvPr id="0" name=""/>
        <dsp:cNvSpPr/>
      </dsp:nvSpPr>
      <dsp:spPr>
        <a:xfrm>
          <a:off x="393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700" kern="1200" dirty="0">
              <a:latin typeface="Calibri Light" panose="020F0302020204030204"/>
            </a:rPr>
            <a:t>General-</a:t>
          </a:r>
          <a:r>
            <a:rPr lang="de-DE" sz="1700" kern="1200" dirty="0" err="1">
              <a:latin typeface="Calibri Light" panose="020F0302020204030204"/>
            </a:rPr>
            <a:t>purpose</a:t>
          </a:r>
          <a:r>
            <a:rPr lang="de-DE" sz="1700" kern="1200" dirty="0"/>
            <a:t> </a:t>
          </a:r>
          <a:r>
            <a:rPr lang="de-DE" sz="1700" kern="1200" dirty="0" err="1"/>
            <a:t>database</a:t>
          </a:r>
          <a:endParaRPr lang="en-US" sz="1700" kern="1200" dirty="0" err="1"/>
        </a:p>
      </dsp:txBody>
      <dsp:txXfrm>
        <a:off x="393" y="2039439"/>
        <a:ext cx="3138750" cy="470812"/>
      </dsp:txXfrm>
    </dsp:sp>
    <dsp:sp modelId="{BB209CA9-3BB1-4E57-8471-528F00D92909}">
      <dsp:nvSpPr>
        <dsp:cNvPr id="0" name=""/>
        <dsp:cNvSpPr/>
      </dsp:nvSpPr>
      <dsp:spPr>
        <a:xfrm>
          <a:off x="393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0B356-D016-45D2-9108-5B5DA2CE7D55}">
      <dsp:nvSpPr>
        <dsp:cNvPr id="0" name=""/>
        <dsp:cNvSpPr/>
      </dsp:nvSpPr>
      <dsp:spPr>
        <a:xfrm>
          <a:off x="3688425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F97EA-8EE7-4272-A650-749E4FC9C336}">
      <dsp:nvSpPr>
        <dsp:cNvPr id="0" name=""/>
        <dsp:cNvSpPr/>
      </dsp:nvSpPr>
      <dsp:spPr>
        <a:xfrm>
          <a:off x="3688425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700" kern="1200" dirty="0"/>
            <a:t>"The Database </a:t>
          </a:r>
          <a:r>
            <a:rPr lang="de-DE" sz="1700" kern="1200" dirty="0" err="1"/>
            <a:t>for</a:t>
          </a:r>
          <a:r>
            <a:rPr lang="de-DE" sz="1700" kern="1200" dirty="0"/>
            <a:t> </a:t>
          </a:r>
          <a:r>
            <a:rPr lang="de-DE" sz="1700" kern="1200" dirty="0" err="1"/>
            <a:t>programmers</a:t>
          </a:r>
          <a:r>
            <a:rPr lang="de-DE" sz="1700" kern="1200" dirty="0"/>
            <a:t>"</a:t>
          </a:r>
          <a:endParaRPr lang="en-US" sz="1700" kern="1200" dirty="0"/>
        </a:p>
      </dsp:txBody>
      <dsp:txXfrm>
        <a:off x="3688425" y="2039439"/>
        <a:ext cx="3138750" cy="470812"/>
      </dsp:txXfrm>
    </dsp:sp>
    <dsp:sp modelId="{04E100FF-08DF-445C-A838-4DBFD97B4B9E}">
      <dsp:nvSpPr>
        <dsp:cNvPr id="0" name=""/>
        <dsp:cNvSpPr/>
      </dsp:nvSpPr>
      <dsp:spPr>
        <a:xfrm>
          <a:off x="3688425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053B-DCD6-4E1A-AD28-92F4FB5F7F75}">
      <dsp:nvSpPr>
        <dsp:cNvPr id="0" name=""/>
        <dsp:cNvSpPr/>
      </dsp:nvSpPr>
      <dsp:spPr>
        <a:xfrm>
          <a:off x="7376456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8FE9-983D-446A-AC31-D4B1D858C9A8}">
      <dsp:nvSpPr>
        <dsp:cNvPr id="0" name=""/>
        <dsp:cNvSpPr/>
      </dsp:nvSpPr>
      <dsp:spPr>
        <a:xfrm>
          <a:off x="7376456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700" kern="1200" dirty="0"/>
            <a:t>Use MongoDB </a:t>
          </a:r>
          <a:r>
            <a:rPr lang="de-DE" sz="1700" kern="1200" dirty="0" err="1"/>
            <a:t>when</a:t>
          </a:r>
          <a:r>
            <a:rPr lang="de-DE" sz="1700" kern="1200" dirty="0"/>
            <a:t> </a:t>
          </a:r>
          <a:r>
            <a:rPr lang="de-DE" sz="1700" kern="1200" dirty="0" err="1"/>
            <a:t>you</a:t>
          </a:r>
          <a:r>
            <a:rPr lang="de-DE" sz="1700" kern="1200" dirty="0"/>
            <a:t> </a:t>
          </a:r>
          <a:r>
            <a:rPr lang="de-DE" sz="1700" kern="1200" dirty="0" err="1"/>
            <a:t>have</a:t>
          </a:r>
          <a:r>
            <a:rPr lang="de-DE" sz="1700" kern="1200" dirty="0"/>
            <a:t>:</a:t>
          </a:r>
          <a:endParaRPr lang="en-US" sz="1700" kern="1200" dirty="0"/>
        </a:p>
      </dsp:txBody>
      <dsp:txXfrm>
        <a:off x="7376456" y="2039439"/>
        <a:ext cx="3138750" cy="470812"/>
      </dsp:txXfrm>
    </dsp:sp>
    <dsp:sp modelId="{07836441-5F4B-4082-90E3-64CD46B6DA12}">
      <dsp:nvSpPr>
        <dsp:cNvPr id="0" name=""/>
        <dsp:cNvSpPr/>
      </dsp:nvSpPr>
      <dsp:spPr>
        <a:xfrm>
          <a:off x="7376456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Lots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unstructured</a:t>
          </a:r>
          <a:r>
            <a:rPr lang="de-DE" sz="1300" kern="1200" dirty="0"/>
            <a:t>/</a:t>
          </a:r>
          <a:r>
            <a:rPr lang="de-DE" sz="1300" kern="1200" dirty="0" err="1"/>
            <a:t>Complex</a:t>
          </a:r>
          <a:r>
            <a:rPr lang="de-DE" sz="1300" kern="1200" dirty="0"/>
            <a:t> Data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Data </a:t>
          </a:r>
          <a:r>
            <a:rPr lang="de-DE" sz="1300" kern="1200" dirty="0" err="1"/>
            <a:t>structures</a:t>
          </a:r>
          <a:r>
            <a:rPr lang="de-DE" sz="1300" kern="1200" dirty="0"/>
            <a:t> </a:t>
          </a:r>
          <a:r>
            <a:rPr lang="de-DE" sz="1300" kern="1200" dirty="0" err="1"/>
            <a:t>that</a:t>
          </a:r>
          <a:r>
            <a:rPr lang="de-DE" sz="1300" kern="1200" dirty="0"/>
            <a:t> </a:t>
          </a:r>
          <a:r>
            <a:rPr lang="de-DE" sz="1300" kern="1200" dirty="0" err="1"/>
            <a:t>evolve</a:t>
          </a:r>
          <a:r>
            <a:rPr lang="de-DE" sz="1300" kern="1200" dirty="0"/>
            <a:t> (Agile)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Needs </a:t>
          </a:r>
          <a:r>
            <a:rPr lang="de-DE" sz="1300" kern="1200" dirty="0" err="1"/>
            <a:t>for</a:t>
          </a:r>
          <a:r>
            <a:rPr lang="de-DE" sz="1300" kern="1200" dirty="0"/>
            <a:t> a </a:t>
          </a:r>
          <a:r>
            <a:rPr lang="de-DE" sz="1300" i="1" kern="1200" dirty="0" err="1"/>
            <a:t>Highly</a:t>
          </a:r>
          <a:r>
            <a:rPr lang="de-DE" sz="1300" i="1" kern="1200" dirty="0"/>
            <a:t> </a:t>
          </a:r>
          <a:r>
            <a:rPr lang="de-DE" sz="1300" i="1" kern="1200" dirty="0" err="1"/>
            <a:t>scalable</a:t>
          </a:r>
          <a:r>
            <a:rPr lang="de-DE" sz="1300" kern="1200" dirty="0"/>
            <a:t> and </a:t>
          </a:r>
          <a:r>
            <a:rPr lang="de-DE" sz="1300" i="1" kern="1200" dirty="0"/>
            <a:t>fast </a:t>
          </a:r>
          <a:r>
            <a:rPr lang="de-DE" sz="1300" kern="1200" dirty="0"/>
            <a:t>DB (</a:t>
          </a:r>
          <a:r>
            <a:rPr lang="de-DE" sz="1300" kern="1200" dirty="0">
              <a:latin typeface="Calibri Light" panose="020F0302020204030204"/>
            </a:rPr>
            <a:t>Online Games, </a:t>
          </a:r>
          <a:r>
            <a:rPr lang="de-DE" sz="1300" kern="1200" dirty="0" err="1">
              <a:latin typeface="Calibri Light" panose="020F0302020204030204"/>
            </a:rPr>
            <a:t>Social</a:t>
          </a:r>
          <a:r>
            <a:rPr lang="de-DE" sz="1300" kern="1200" dirty="0">
              <a:latin typeface="Calibri Light" panose="020F0302020204030204"/>
            </a:rPr>
            <a:t> Media </a:t>
          </a:r>
          <a:r>
            <a:rPr lang="de-DE" sz="1300" kern="1200" dirty="0" err="1">
              <a:latin typeface="Calibri Light" panose="020F0302020204030204"/>
            </a:rPr>
            <a:t>Platforms</a:t>
          </a:r>
          <a:r>
            <a:rPr lang="de-DE" sz="1300" kern="1200" dirty="0">
              <a:latin typeface="Calibri Light" panose="020F0302020204030204"/>
            </a:rPr>
            <a:t>)</a:t>
          </a:r>
          <a:endParaRPr lang="en-US" sz="1300" kern="1200" dirty="0"/>
        </a:p>
      </dsp:txBody>
      <dsp:txXfrm>
        <a:off x="7376456" y="2564291"/>
        <a:ext cx="3138750" cy="962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B9F35-6E09-4AA6-ABF2-91004CA3B286}">
      <dsp:nvSpPr>
        <dsp:cNvPr id="0" name=""/>
        <dsp:cNvSpPr/>
      </dsp:nvSpPr>
      <dsp:spPr>
        <a:xfrm>
          <a:off x="299054" y="1056859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E9074-025E-411A-B640-D042F0235263}">
      <dsp:nvSpPr>
        <dsp:cNvPr id="0" name=""/>
        <dsp:cNvSpPr/>
      </dsp:nvSpPr>
      <dsp:spPr>
        <a:xfrm>
          <a:off x="497863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2244-C56D-4420-BDB6-58158B497D29}">
      <dsp:nvSpPr>
        <dsp:cNvPr id="0" name=""/>
        <dsp:cNvSpPr/>
      </dsp:nvSpPr>
      <dsp:spPr>
        <a:xfrm>
          <a:off x="84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/>
            <a:t>Ebay</a:t>
          </a:r>
          <a:endParaRPr lang="en-US" sz="1900" kern="1200"/>
        </a:p>
      </dsp:txBody>
      <dsp:txXfrm>
        <a:off x="841" y="2280297"/>
        <a:ext cx="1529296" cy="611718"/>
      </dsp:txXfrm>
    </dsp:sp>
    <dsp:sp modelId="{3AF85362-748E-4474-B321-A791066200C2}">
      <dsp:nvSpPr>
        <dsp:cNvPr id="0" name=""/>
        <dsp:cNvSpPr/>
      </dsp:nvSpPr>
      <dsp:spPr>
        <a:xfrm>
          <a:off x="2095978" y="1056859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56E22-C040-419A-9333-D76FF85A8F1E}">
      <dsp:nvSpPr>
        <dsp:cNvPr id="0" name=""/>
        <dsp:cNvSpPr/>
      </dsp:nvSpPr>
      <dsp:spPr>
        <a:xfrm>
          <a:off x="2294787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957A9-468B-48E1-85E5-2109BE08C5E9}">
      <dsp:nvSpPr>
        <dsp:cNvPr id="0" name=""/>
        <dsp:cNvSpPr/>
      </dsp:nvSpPr>
      <dsp:spPr>
        <a:xfrm>
          <a:off x="1797765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/>
            <a:t>EA</a:t>
          </a:r>
          <a:endParaRPr lang="en-US" sz="1900" kern="1200"/>
        </a:p>
      </dsp:txBody>
      <dsp:txXfrm>
        <a:off x="1797765" y="2280297"/>
        <a:ext cx="1529296" cy="611718"/>
      </dsp:txXfrm>
    </dsp:sp>
    <dsp:sp modelId="{E38C3CE1-291D-4B94-98E5-D1DB14DB7913}">
      <dsp:nvSpPr>
        <dsp:cNvPr id="0" name=""/>
        <dsp:cNvSpPr/>
      </dsp:nvSpPr>
      <dsp:spPr>
        <a:xfrm>
          <a:off x="3892902" y="1056859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86BC2-41B5-43B3-B8E1-967BF8F07942}">
      <dsp:nvSpPr>
        <dsp:cNvPr id="0" name=""/>
        <dsp:cNvSpPr/>
      </dsp:nvSpPr>
      <dsp:spPr>
        <a:xfrm>
          <a:off x="4091711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FF8C-AA0F-41A0-A0C0-1BC4EE872A7D}">
      <dsp:nvSpPr>
        <dsp:cNvPr id="0" name=""/>
        <dsp:cNvSpPr/>
      </dsp:nvSpPr>
      <dsp:spPr>
        <a:xfrm>
          <a:off x="3594689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/>
            <a:t>BOSCH</a:t>
          </a:r>
          <a:endParaRPr lang="en-US" sz="1900" kern="1200"/>
        </a:p>
      </dsp:txBody>
      <dsp:txXfrm>
        <a:off x="3594689" y="2280297"/>
        <a:ext cx="1529296" cy="611718"/>
      </dsp:txXfrm>
    </dsp:sp>
    <dsp:sp modelId="{6D551AE9-9A9E-418C-997B-4DCF258E9BA8}">
      <dsp:nvSpPr>
        <dsp:cNvPr id="0" name=""/>
        <dsp:cNvSpPr/>
      </dsp:nvSpPr>
      <dsp:spPr>
        <a:xfrm>
          <a:off x="5689826" y="1056859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F0DCB-187C-4FC9-A0E5-731DC1B4D4F0}">
      <dsp:nvSpPr>
        <dsp:cNvPr id="0" name=""/>
        <dsp:cNvSpPr/>
      </dsp:nvSpPr>
      <dsp:spPr>
        <a:xfrm>
          <a:off x="5888634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DB34-03AE-4786-B9C2-8BC0BF5213B8}">
      <dsp:nvSpPr>
        <dsp:cNvPr id="0" name=""/>
        <dsp:cNvSpPr/>
      </dsp:nvSpPr>
      <dsp:spPr>
        <a:xfrm>
          <a:off x="5391613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 err="1"/>
            <a:t>Delivery</a:t>
          </a:r>
          <a:r>
            <a:rPr lang="de-DE" sz="1900" kern="1200"/>
            <a:t> Hero</a:t>
          </a:r>
          <a:endParaRPr lang="en-US" sz="1900" kern="1200"/>
        </a:p>
      </dsp:txBody>
      <dsp:txXfrm>
        <a:off x="5391613" y="2280297"/>
        <a:ext cx="1529296" cy="611718"/>
      </dsp:txXfrm>
    </dsp:sp>
    <dsp:sp modelId="{CC967F4C-3A14-4347-8179-468E1DE80711}">
      <dsp:nvSpPr>
        <dsp:cNvPr id="0" name=""/>
        <dsp:cNvSpPr/>
      </dsp:nvSpPr>
      <dsp:spPr>
        <a:xfrm>
          <a:off x="7486750" y="1056859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EFC7-A683-485D-878F-D4750C50B53D}">
      <dsp:nvSpPr>
        <dsp:cNvPr id="0" name=""/>
        <dsp:cNvSpPr/>
      </dsp:nvSpPr>
      <dsp:spPr>
        <a:xfrm>
          <a:off x="7685558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4E460-0B35-467E-8A7D-E2AB2CEC412B}">
      <dsp:nvSpPr>
        <dsp:cNvPr id="0" name=""/>
        <dsp:cNvSpPr/>
      </dsp:nvSpPr>
      <dsp:spPr>
        <a:xfrm>
          <a:off x="7188537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/>
            <a:t>SEGA</a:t>
          </a:r>
          <a:endParaRPr lang="en-US" sz="1900" kern="1200"/>
        </a:p>
      </dsp:txBody>
      <dsp:txXfrm>
        <a:off x="7188537" y="2280297"/>
        <a:ext cx="1529296" cy="611718"/>
      </dsp:txXfrm>
    </dsp:sp>
    <dsp:sp modelId="{064C6FE1-129A-480B-82F8-177675E5D2BC}">
      <dsp:nvSpPr>
        <dsp:cNvPr id="0" name=""/>
        <dsp:cNvSpPr/>
      </dsp:nvSpPr>
      <dsp:spPr>
        <a:xfrm>
          <a:off x="9283674" y="1056859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93E5A-0F8E-4C21-987E-9C99FC8057FC}">
      <dsp:nvSpPr>
        <dsp:cNvPr id="0" name=""/>
        <dsp:cNvSpPr/>
      </dsp:nvSpPr>
      <dsp:spPr>
        <a:xfrm>
          <a:off x="9482482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1D514-9B5E-4907-879E-1FBBC88ADE10}">
      <dsp:nvSpPr>
        <dsp:cNvPr id="0" name=""/>
        <dsp:cNvSpPr/>
      </dsp:nvSpPr>
      <dsp:spPr>
        <a:xfrm>
          <a:off x="898546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kern="1200"/>
            <a:t>Facebook</a:t>
          </a:r>
          <a:endParaRPr lang="en-US" sz="1900" kern="1200"/>
        </a:p>
      </dsp:txBody>
      <dsp:txXfrm>
        <a:off x="8985461" y="2280297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1411 8899 16383 0 0,'0'4'0'0'0,"4"0"0"0"0,4 1 0 0 0,6-1 0 0 0,3-1 0 0 0,7-2 0 0 0,2 0 0 0 0,1 0 0 0 0,0-1 0 0 0,-2-1 0 0 0,-1 1 0 0 0,3 0 0 0 0,1 0 0 0 0,2 0 0 0 0,1 0 0 0 0,-2 0 0 0 0,-2 0 0 0 0,2 0 0 0 0,3 0 0 0 0,0 0 0 0 0,3 0 0 0 0,-2 0 0 0 0,1 0 0 0 0,-1 0 0 0 0,0 0 0 0 0,0 0 0 0 0,-3 0 0 0 0,-3 0 0 0 0,-2 0 0 0 0,2 0 0 0 0,0 0 0 0 0,-1 0 0 0 0,-1 0 0 0 0,-1 0 0 0 0,-1 0 0 0 0,4 0 0 0 0,-1 0 0 0 0,5 0 0 0 0,3 0 0 0 0,-1 0 0 0 0,3 0 0 0 0,5 0 0 0 0,4 3 0 0 0,-2 2 0 0 0,-5 0 0 0 0,-2-1 0 0 0,5-2 0 0 0,-1 0 0 0 0,-4-1 0 0 0,-5-1 0 0 0,-2 0 0 0 0,-4 0 0 0 0,-2 0 0 0 0,-1 0 0 0 0,-1 0 0 0 0,0 0 0 0 0,3-1 0 0 0,3 1 0 0 0,-1 0 0 0 0,-1 0 0 0 0,-1 0 0 0 0,0 0 0 0 0,-1 0 0 0 0,2 0 0 0 0,2 0 0 0 0,0 0 0 0 0,-2 0 0 0 0,-1 0 0 0 0,0 0 0 0 0,2 0 0 0 0,1 0 0 0 0,0 0 0 0 0,2 0 0 0 0,0 0 0 0 0,-1 0 0 0 0,2 0 0 0 0,0 0 0 0 0,-2 0 0 0 0,-2 0 0 0 0,-1 0 0 0 0,-2 0 0 0 0,-4-3 0 0 0,-2-6 0 0 0,-4-1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7161 14473 16383 0 0,'0'3'0'0'0,"4"2"0"0"0,16 7 0 0 0,8 6 0 0 0,3 3 0 0 0,4 5 0 0 0,-4 2 0 0 0,-4-3 0 0 0,-6-3 0 0 0,-3-5 0 0 0,-1-1 0 0 0,0 3 0 0 0,-2 7 0 0 0,-1 2 0 0 0,-2 0 0 0 0,-3 3 0 0 0,-11 3 0 0 0,-12-4 0 0 0,-12 1 0 0 0,-4-6 0 0 0,2-2 0 0 0,-1 1 0 0 0,0-3 0 0 0,6-1 0 0 0,2-1 0 0 0,6 1 0 0 0,4-4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3833 11598 16383 0 0,'-4'3'0'0'0,"-5"6"0"0"0,0 4 0 0 0,-7 8 0 0 0,0 4 0 0 0,-2 1 0 0 0,-1 0 0 0 0,3 0 0 0 0,4-5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3550 11809 16383 0 0,'-4'8'0'0'0,"-1"5"0"0"0,0 5 0 0 0,2 3 0 0 0,0 2 0 0 0,1 0 0 0 0,1 0 0 0 0,1 0 0 0 0,7-4 0 0 0,7-1 0 0 0,4-4 0 0 0,11-5 0 0 0,4-3 0 0 0,-1-3 0 0 0,-1-2 0 0 0,-2-1 0 0 0,-3-4 0 0 0,-2-2 0 0 0,-5-3 0 0 0,-5-8 0 0 0,-6-1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3510 11245 16383 0 0,'4'0'0'0'0,"4"0"0"0"0,6 0 0 0 0,3 4 0 0 0,3 0 0 0 0,-2 5 0 0 0,3 0 0 0 0,2 2 0 0 0,4 3 0 0 0,2-1 0 0 0,-1-2 0 0 0,-1-4 0 0 0,-6-2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3586 11015 16383 0 0,'-4'0'0'0'0,"-8"0"0"0"0,-7 0 0 0 0,-6 0 0 0 0,-8 0 0 0 0,0 0 0 0 0,-4 0 0 0 0,2 0 0 0 0,3 0 0 0 0,3 0 0 0 0,7 4 0 0 0,6 12 0 0 0,11 7 0 0 0,5 8 0 0 0,7 5 0 0 0,6 0 0 0 0,4 10 0 0 0,3-4 0 0 0,-2-5 0 0 0,0-5 0 0 0,-3-8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3845 11086 16383 0 0,'0'-4'0'0'0,"0"-8"0"0"0,0-10 0 0 0,0-5 0 0 0,0-1 0 0 0,0-4 0 0 0,0 0 0 0 0,0 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3704 10880 16383 0 0,'0'-11'0'0'0,"0"-8"0"0"0,0-4 0 0 0,0-1 0 0 0,4-2 0 0 0,5-2 0 0 0,0-1 0 0 0,3 4 0 0 0,4 7 0 0 0,-2 10 0 0 0,0 7 0 0 0,3 6 0 0 0,1 4 0 0 0,-2 2 0 0 0,-1 1 0 0 0,2-2 0 0 0,-2 0 0 0 0,3-1 0 0 0,2-1 0 0 0,-1 0 0 0 0,-1 0 0 0 0,-4-2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6368 15142 16383 0 0,'7'0'0'0'0,"7"0"0"0"0,4-4 0 0 0,3-5 0 0 0,5-8 0 0 0,2-5 0 0 0,0-2 0 0 0,-1-2 0 0 0,-2 5 0 0 0,0 5 0 0 0,-2 2 0 0 0,-1 3 0 0 0,0 4 0 0 0,-4-1 0 0 0,-2 1 0 0 0,1 2 0 0 0,1-3 0 0 0,1-2 0 0 0,-3-5 0 0 0,0 2 0 0 0,1-2 0 0 0,1 2 0 0 0,1 0 0 0 0,2 1 0 0 0,0 4 0 0 0,0-1 0 0 0,1 1 0 0 0,0-2 0 0 0,1 1 0 0 0,-5-2 0 0 0,-1 1 0 0 0,0 2 0 0 0,1 3 0 0 0,5-2 0 0 0,2 1 0 0 0,-3-3 0 0 0,-2 0 0 0 0,0 2 0 0 0,0-2 0 0 0,-3-3 0 0 0,-2 1 0 0 0,2 2 0 0 0,0 2 0 0 0,2 7 0 0 0,2 3 0 0 0,-4 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11:59:22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7144 14702 16383 0 0,'3'0'0'0'0,"2"4"0"0"0,4 1 0 0 0,3 3 0 0 0,4 5 0 0 0,3 3 0 0 0,2-1 0 0 0,-3-3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C23-DDA0-23E5-608E-D14A20FF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24F7E-703D-639F-3D43-D2C43062F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84BD-7C64-379A-1637-186BD4C7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F0C8-EF79-5C68-957A-21D92D02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A206-7A7F-38CD-8085-5006F230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1F18-DA6B-243D-E52F-A9B96D4B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3DA17-DAA7-EA0A-8CCE-037CC63C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7504-3CBD-3D45-0DA6-E737A4CB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7FFE-E8A1-4CCD-B679-DE029329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47FD-E94F-DFFC-ABD7-2E0BF907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8C398-6165-EB88-F5D6-52FB1CB9F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A73A3-1FDC-8131-C357-1FE7DD24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0112-CE59-D704-2B2F-21180B70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F143-63DB-B51B-9303-42FB229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B948-3493-6B4F-35C6-3E8F6DD2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A7AD-3C9C-31B8-9165-1F939855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8E9-C9A9-A617-C1D1-D834B0D0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340C-9B38-16D3-C9D8-334CDF40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6198-4FEE-28DE-63C9-6F24961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25BC-381E-F04D-91B5-C78C4A8B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2F7-455F-8659-53FD-DBBB971E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02A7-C81A-D19A-311B-7250F800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5925-66CF-62D0-FA9F-72A64247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7ED4-496C-78C1-9780-55F42DC3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50CA-3659-54BD-1DAD-F68D4A8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9B9A-8260-A43D-347B-F4A6A72D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BB6F-8F2A-324C-585B-5CF56A39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09AE-E878-88F4-BCC3-100FEB41F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F47B-7784-C0EC-E830-4CCC3B3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C135-94D2-FE99-FEE2-4F070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CDADD-2554-C4C8-31D2-3F5D01A4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929C-C807-E92D-6217-B8EEFF97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C6C9-02D0-296D-05B6-EA3B7350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9F032-12DF-96AB-828C-1D28B64D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8FB63-585B-45E5-7A5E-55A33D991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2017-3DD4-4A2D-B9C9-FCEAC3886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025D-AFF3-D3F8-FC10-EC1D2E97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3F007-5A07-5D57-3D15-5518BA4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1D59-63AD-A88D-EF94-F0DB2DF7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F70D-92B7-5E78-104D-BBB45BD3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0DD3-DFF3-C279-9732-6E2656B4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6E37B-315D-C813-7DC2-15243FB6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3BAF4-2E78-1289-B0B1-71FEEA8F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C3D5-3A33-A344-7F06-CF1FC4C6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6493E-F6C1-E129-3501-8CD400C2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0AB0D-D6A9-11A3-E275-911A052D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46-65FF-56DE-83BB-5316CC3A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78C3-5507-15F1-8971-43E25347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1F505-83C0-B45D-ED82-1934A952E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62A6-6F9A-E669-D5E0-A19EF634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700C-C410-5368-D7AF-1EBEF9CC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E25C-09E9-91DE-A7E4-81D16A46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F636-DFB1-3FE3-439C-FCE4D511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F975C-70B3-973E-12B2-AFD40114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2043C-477E-AB4C-F87E-D7BACD24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A628-4184-7527-F465-3378814E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E371A-69A1-D904-01A2-43873E4C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D036-5582-0139-0356-92B6C3D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3747B-1678-AB6E-DD63-FCCEC629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03EB-3A7A-30F3-E0EC-A0F16D15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FD5A-4EBF-9004-D308-F11C5F32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B460-E92F-47EE-A99C-89FE0B1DBAE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3939-A3D6-6B01-5FFD-7A473C9B2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8257-EA1A-A83F-1685-5D90D965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681D-69F5-4BAE-96B9-79A3F5F485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read-isolation-consistency-recency/" TargetMode="External"/><Relationship Id="rId2" Type="http://schemas.openxmlformats.org/officeDocument/2006/relationships/hyperlink" Target="https://www.geeksforgeeks.org/where-does-mongodb-stand-in-the-cap-theore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hyperlink" Target="https://www.mongodb.com/docs/manual/core/causal-consistency-read-write-concern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security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va-portal.org/smash/get/diva2:1738800/FULLTEXT01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www.mdpi.com/1999-4893/16/2/7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6sense.com/tech/nosql-databases/mongodb-market-share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basics/unstructured-data/schemaless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09750/worldwide-popularity-ranking-database-management-systems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sharded-cluster-shard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plicatio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967FF-BDAE-8E1B-F790-EEA3D7C0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cs typeface="Calibri Light"/>
              </a:rPr>
              <a:t>Matthis van </a:t>
            </a:r>
            <a:r>
              <a:rPr lang="en-US" sz="4000" err="1">
                <a:solidFill>
                  <a:schemeClr val="tx2"/>
                </a:solidFill>
                <a:cs typeface="Calibri Light"/>
              </a:rPr>
              <a:t>Treeck</a:t>
            </a:r>
            <a:r>
              <a:rPr lang="en-US" sz="4000">
                <a:solidFill>
                  <a:schemeClr val="tx2"/>
                </a:solidFill>
                <a:cs typeface="Calibri Light"/>
              </a:rPr>
              <a:t> &amp; Florian Thimm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7D6FB-5257-3620-7D78-54BC79655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2" b="392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8E844D7-7060-EB2D-23A6-9A91918D7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cs typeface="Calibri"/>
              </a:rPr>
              <a:t>DB2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9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9B0-6A2D-7DF2-2EB7-84B7E4D2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CAP and Consistency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C1C-855A-32AF-7DF7-1B475AF4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ea typeface="Calibri"/>
                <a:cs typeface="Arial"/>
              </a:rPr>
              <a:t>High </a:t>
            </a:r>
            <a:r>
              <a:rPr lang="en-US" err="1">
                <a:latin typeface="Calibri"/>
                <a:ea typeface="Calibri"/>
                <a:cs typeface="Arial"/>
              </a:rPr>
              <a:t>availibilty</a:t>
            </a:r>
            <a:r>
              <a:rPr lang="en-US">
                <a:latin typeface="Calibri"/>
                <a:ea typeface="Calibri"/>
                <a:cs typeface="Arial"/>
              </a:rPr>
              <a:t>/</a:t>
            </a:r>
            <a:r>
              <a:rPr lang="en-US" err="1">
                <a:latin typeface="Calibri"/>
                <a:ea typeface="Calibri"/>
                <a:cs typeface="Arial"/>
              </a:rPr>
              <a:t>partion</a:t>
            </a:r>
            <a:r>
              <a:rPr lang="en-US">
                <a:latin typeface="Calibri"/>
                <a:ea typeface="Calibri"/>
                <a:cs typeface="Arial"/>
              </a:rPr>
              <a:t> tolerance 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Eventual consistency</a:t>
            </a:r>
            <a:endParaRPr lang="en-US">
              <a:latin typeface="Calibri"/>
              <a:ea typeface="Calibri"/>
              <a:cs typeface="Arial"/>
            </a:endParaRPr>
          </a:p>
          <a:p>
            <a:r>
              <a:rPr lang="en-US">
                <a:latin typeface="Calibri"/>
                <a:ea typeface="Calibri"/>
                <a:cs typeface="Arial"/>
              </a:rPr>
              <a:t>Optionally </a:t>
            </a:r>
            <a:r>
              <a:rPr lang="de-DE" err="1">
                <a:latin typeface="Calibri"/>
                <a:ea typeface="Calibri"/>
                <a:cs typeface="Calibri Light"/>
              </a:rPr>
              <a:t>consistency</a:t>
            </a:r>
            <a:r>
              <a:rPr lang="de-DE">
                <a:latin typeface="Calibri Light"/>
                <a:ea typeface="Calibri"/>
                <a:cs typeface="Calibri Light"/>
              </a:rPr>
              <a:t> </a:t>
            </a:r>
            <a:r>
              <a:rPr lang="en-US">
                <a:latin typeface="Calibri"/>
                <a:ea typeface="Calibri"/>
                <a:cs typeface="Arial"/>
              </a:rPr>
              <a:t>over </a:t>
            </a:r>
            <a:r>
              <a:rPr lang="en-US" err="1">
                <a:latin typeface="Calibri"/>
                <a:ea typeface="Calibri"/>
                <a:cs typeface="Arial"/>
              </a:rPr>
              <a:t>availibilty</a:t>
            </a:r>
            <a:endParaRPr lang="en-US">
              <a:latin typeface="Calibri"/>
              <a:ea typeface="Calibri"/>
              <a:cs typeface="Arial"/>
            </a:endParaRPr>
          </a:p>
          <a:p>
            <a:r>
              <a:rPr lang="en-US">
                <a:ea typeface="Calibri"/>
                <a:cs typeface="Calibri"/>
              </a:rPr>
              <a:t>Strict consistency </a:t>
            </a:r>
          </a:p>
          <a:p>
            <a:r>
              <a:rPr lang="en-US">
                <a:ea typeface="Calibri"/>
                <a:cs typeface="Calibri"/>
              </a:rPr>
              <a:t>ACID 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99C651-CB28-15F4-6B43-6632A9890EF6}"/>
              </a:ext>
            </a:extLst>
          </p:cNvPr>
          <p:cNvSpPr txBox="1"/>
          <p:nvPr/>
        </p:nvSpPr>
        <p:spPr>
          <a:xfrm>
            <a:off x="1158026" y="5532552"/>
            <a:ext cx="428643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ea typeface="Calibri"/>
              <a:cs typeface="Calibri"/>
            </a:endParaRPr>
          </a:p>
          <a:p>
            <a:r>
              <a:rPr lang="en-US" sz="1000">
                <a:ea typeface="+mn-lt"/>
                <a:cs typeface="+mn-lt"/>
                <a:hlinkClick r:id="rId2"/>
              </a:rPr>
              <a:t>https://www.geeksforgeeks.org/where-does-mongodb-stand-in-the-cap-theorem/</a:t>
            </a:r>
            <a:endParaRPr lang="en-US" sz="1000">
              <a:ea typeface="Calibri"/>
              <a:cs typeface="Calibri"/>
            </a:endParaRPr>
          </a:p>
          <a:p>
            <a:endParaRPr lang="en-US" sz="1000">
              <a:ea typeface="Calibri"/>
              <a:cs typeface="Calibri"/>
            </a:endParaRPr>
          </a:p>
          <a:p>
            <a:endParaRPr lang="en-US" sz="1000">
              <a:ea typeface="Calibri"/>
              <a:cs typeface="Calib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566422-BCB9-953E-50B1-13EB93781FDC}"/>
              </a:ext>
            </a:extLst>
          </p:cNvPr>
          <p:cNvSpPr txBox="1"/>
          <p:nvPr/>
        </p:nvSpPr>
        <p:spPr>
          <a:xfrm>
            <a:off x="6741776" y="5533703"/>
            <a:ext cx="46058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hlinkClick r:id="rId3"/>
              </a:rPr>
              <a:t>https://www.mongodb.com/docs/manual/core/read-isolation-consistency-recency/</a:t>
            </a:r>
            <a:endParaRPr lang="de-DE" sz="1000">
              <a:ea typeface="Calibri"/>
              <a:cs typeface="Calibri"/>
            </a:endParaRPr>
          </a:p>
          <a:p>
            <a:r>
              <a:rPr lang="en-US" sz="1000">
                <a:hlinkClick r:id="rId4"/>
              </a:rPr>
              <a:t>https://www.mongodb.com/docs/manual/core/causal-consistency-read-write-concerns/</a:t>
            </a:r>
            <a:endParaRPr lang="en-US" sz="1000">
              <a:ea typeface="Calibri"/>
              <a:cs typeface="Calibri"/>
              <a:hlinkClick r:id="" action="ppaction://noaction"/>
            </a:endParaRPr>
          </a:p>
        </p:txBody>
      </p:sp>
      <p:pic>
        <p:nvPicPr>
          <p:cNvPr id="6" name="Grafik 5" descr="CAP Theorem and Distributed Database Management Systems | by Syed Sadat  Nazrul | Towards Data Science">
            <a:extLst>
              <a:ext uri="{FF2B5EF4-FFF2-40B4-BE49-F238E27FC236}">
                <a16:creationId xmlns:a16="http://schemas.microsoft.com/office/drawing/2014/main" id="{54A26A89-F6AE-B3AB-B10F-EBE096BD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56" y="1718964"/>
            <a:ext cx="3216562" cy="25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FB41B-44E4-37BB-E873-437358BC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>
                <a:latin typeface="Arial"/>
                <a:ea typeface="Calibri"/>
                <a:cs typeface="Calibri"/>
              </a:rPr>
              <a:t>Security </a:t>
            </a:r>
            <a:endParaRPr lang="de-DE" sz="5200">
              <a:latin typeface="Arial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7484A2F-8750-EF64-8E88-07460E07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8180"/>
              </p:ext>
            </p:extLst>
          </p:nvPr>
        </p:nvGraphicFramePr>
        <p:xfrm>
          <a:off x="679450" y="1871133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5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3820B-07FC-CD1C-FC84-8C4C4E13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ea typeface="Calibri Light"/>
                <a:cs typeface="Calibri Light"/>
              </a:rPr>
              <a:t>Security</a:t>
            </a:r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92DCDFA-6DA6-3E6D-E289-3FBE2754C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124"/>
            <a:ext cx="10515600" cy="362234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82CB617-BBB7-1091-BD43-306844978F16}"/>
              </a:ext>
            </a:extLst>
          </p:cNvPr>
          <p:cNvSpPr txBox="1"/>
          <p:nvPr/>
        </p:nvSpPr>
        <p:spPr>
          <a:xfrm>
            <a:off x="2077278" y="6042991"/>
            <a:ext cx="2345634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F30AA0-3F23-1236-D99F-CB8653ED04CC}"/>
              </a:ext>
            </a:extLst>
          </p:cNvPr>
          <p:cNvSpPr txBox="1"/>
          <p:nvPr/>
        </p:nvSpPr>
        <p:spPr>
          <a:xfrm>
            <a:off x="8186530" y="6506817"/>
            <a:ext cx="40054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dirty="0">
                <a:hlinkClick r:id="rId3"/>
              </a:rPr>
              <a:t>https://www.mongodb.com/docs/manual/security/</a:t>
            </a:r>
            <a:endParaRPr lang="de-DE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41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13F7C-83B0-8E77-4583-2C51F360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3" y="216958"/>
            <a:ext cx="10515600" cy="1325563"/>
          </a:xfrm>
        </p:spPr>
        <p:txBody>
          <a:bodyPr/>
          <a:lstStyle/>
          <a:p>
            <a:pPr algn="ctr"/>
            <a:r>
              <a:rPr lang="de-DE">
                <a:ea typeface="Calibri Light"/>
                <a:cs typeface="Calibri Light"/>
              </a:rPr>
              <a:t>Performance MySQL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18D476-917B-3D0C-5F71-E2A71BA48E55}"/>
              </a:ext>
            </a:extLst>
          </p:cNvPr>
          <p:cNvSpPr txBox="1"/>
          <p:nvPr/>
        </p:nvSpPr>
        <p:spPr>
          <a:xfrm>
            <a:off x="8304453" y="59972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Runtime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48959D-278B-E6B7-5496-25DC95FD8B72}"/>
              </a:ext>
            </a:extLst>
          </p:cNvPr>
          <p:cNvSpPr txBox="1"/>
          <p:nvPr/>
        </p:nvSpPr>
        <p:spPr>
          <a:xfrm>
            <a:off x="2512483" y="59972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Latency</a:t>
            </a:r>
          </a:p>
        </p:txBody>
      </p:sp>
      <p:pic>
        <p:nvPicPr>
          <p:cNvPr id="9" name="Grafik 8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E6C6EA65-6AE6-92FA-C18E-720B69A4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1438275"/>
            <a:ext cx="6169025" cy="4563534"/>
          </a:xfrm>
          <a:prstGeom prst="rect">
            <a:avLst/>
          </a:prstGeom>
        </p:spPr>
      </p:pic>
      <p:pic>
        <p:nvPicPr>
          <p:cNvPr id="15" name="Inhaltsplatzhalter 14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7ED16948-681C-6459-A434-A530382AF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1039" y="2310559"/>
            <a:ext cx="6181725" cy="2990850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CC3DD85-8E30-59A2-27E6-3D1B2DF85274}"/>
              </a:ext>
            </a:extLst>
          </p:cNvPr>
          <p:cNvSpPr txBox="1"/>
          <p:nvPr/>
        </p:nvSpPr>
        <p:spPr>
          <a:xfrm>
            <a:off x="6697134" y="6552833"/>
            <a:ext cx="54936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https://www.diva-portal.org/smash/get/diva2:1738800/FULLTEXT01.pdf</a:t>
            </a:r>
            <a:endParaRPr lang="de-DE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73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0FB131-C98C-BA13-AB24-39ADD758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other NoSQL</a:t>
            </a:r>
          </a:p>
        </p:txBody>
      </p:sp>
      <p:sp>
        <p:nvSpPr>
          <p:cNvPr id="5" name="Textfeld 5">
            <a:extLst>
              <a:ext uri="{FF2B5EF4-FFF2-40B4-BE49-F238E27FC236}">
                <a16:creationId xmlns:a16="http://schemas.microsoft.com/office/drawing/2014/main" id="{3EDD963F-91BF-ECFD-5FE5-A4F7C940B076}"/>
              </a:ext>
            </a:extLst>
          </p:cNvPr>
          <p:cNvSpPr txBox="1"/>
          <p:nvPr/>
        </p:nvSpPr>
        <p:spPr>
          <a:xfrm>
            <a:off x="8729334" y="6493091"/>
            <a:ext cx="3465793" cy="36663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https://www.mdpi.com/1999-4893/16/2/78</a:t>
            </a:r>
            <a:endParaRPr lang="en-US" sz="1400" kern="1200">
              <a:latin typeface="+mn-lt"/>
              <a:ea typeface="Calibri"/>
              <a:cs typeface="Calibri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99E61D72-CBCA-1460-0AB5-187B79C7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7514" y="640080"/>
            <a:ext cx="59681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2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10DB14-0DB6-F6DA-E5DF-F93B0C5B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20" t="12290" r="836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3E208-72FB-60E2-6F41-F345235C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When to use MongoDB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86A77F5-04D5-5F06-D19F-4A8C65C7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974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95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3E208-72FB-60E2-6F41-F345235C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-3041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latin typeface="Arial"/>
                <a:cs typeface="Arial"/>
              </a:rPr>
              <a:t>Use Case 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A87FB-2E06-05A5-C03C-81EDC19F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de-DE" sz="1900">
              <a:ea typeface="Calibri" panose="020F0502020204030204"/>
              <a:cs typeface="Calibri" panose="020F0502020204030204"/>
            </a:endParaRP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de-DE" sz="1900">
                <a:ea typeface="Calibri" panose="020F0502020204030204"/>
                <a:cs typeface="Calibri" panose="020F0502020204030204"/>
              </a:rPr>
              <a:t>Needs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to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be</a:t>
            </a:r>
            <a:r>
              <a:rPr lang="de-DE" sz="1900">
                <a:ea typeface="Calibri" panose="020F0502020204030204"/>
                <a:cs typeface="Calibri" panose="020F0502020204030204"/>
              </a:rPr>
              <a:t> fast</a:t>
            </a: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de-DE" sz="1900" err="1">
                <a:ea typeface="Calibri" panose="020F0502020204030204"/>
                <a:cs typeface="Calibri" panose="020F0502020204030204"/>
              </a:rPr>
              <a:t>Documents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may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have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completely</a:t>
            </a:r>
            <a:r>
              <a:rPr lang="de-DE" sz="1900">
                <a:ea typeface="Calibri" panose="020F0502020204030204"/>
                <a:cs typeface="Calibri" panose="020F0502020204030204"/>
              </a:rPr>
              <a:t> different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fields</a:t>
            </a:r>
            <a:endParaRPr lang="de-DE" sz="1900">
              <a:ea typeface="Calibri" panose="020F0502020204030204"/>
              <a:cs typeface="Calibri" panose="020F0502020204030204"/>
            </a:endParaRP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de-DE" sz="1900">
                <a:ea typeface="Calibri" panose="020F0502020204030204"/>
                <a:cs typeface="Calibri" panose="020F0502020204030204"/>
              </a:rPr>
              <a:t>New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products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would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constantely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require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changes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to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the</a:t>
            </a:r>
            <a:r>
              <a:rPr lang="de-DE" sz="1900">
                <a:ea typeface="Calibri" panose="020F0502020204030204"/>
                <a:cs typeface="Calibri" panose="020F0502020204030204"/>
              </a:rPr>
              <a:t> 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schema</a:t>
            </a: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de-DE" sz="1900">
                <a:ea typeface="Calibri" panose="020F0502020204030204"/>
                <a:cs typeface="Calibri" panose="020F0502020204030204"/>
              </a:rPr>
              <a:t>Lots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of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unstructured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data</a:t>
            </a: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de-DE" sz="1900" err="1">
                <a:ea typeface="Calibri" panose="020F0502020204030204"/>
                <a:cs typeface="Calibri" panose="020F0502020204030204"/>
              </a:rPr>
              <a:t>Personalized</a:t>
            </a:r>
            <a:r>
              <a:rPr lang="de-DE" sz="1900">
                <a:ea typeface="Calibri" panose="020F0502020204030204"/>
                <a:cs typeface="Calibri" panose="020F0502020204030204"/>
              </a:rPr>
              <a:t> Views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through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unstructured</a:t>
            </a:r>
            <a:r>
              <a:rPr lang="de-DE" sz="1900">
                <a:ea typeface="Calibri" panose="020F0502020204030204"/>
                <a:cs typeface="Calibri" panose="020F0502020204030204"/>
              </a:rPr>
              <a:t> </a:t>
            </a:r>
            <a:r>
              <a:rPr lang="de-DE" sz="1900" err="1">
                <a:ea typeface="Calibri" panose="020F0502020204030204"/>
                <a:cs typeface="Calibri" panose="020F0502020204030204"/>
              </a:rPr>
              <a:t>data</a:t>
            </a:r>
            <a:endParaRPr lang="de-DE" sz="19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fik 3" descr="Ein Bild, das Grafiken, Schrift, Grafikdesign, Logo enthält.&#10;&#10;Beschreibung automatisch generiert.">
            <a:extLst>
              <a:ext uri="{FF2B5EF4-FFF2-40B4-BE49-F238E27FC236}">
                <a16:creationId xmlns:a16="http://schemas.microsoft.com/office/drawing/2014/main" id="{48C9974A-A297-E326-0650-97F114CC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25" y="1710965"/>
            <a:ext cx="3322949" cy="13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8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BEF7AE-B4A3-49C8-8D2B-596D11FC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Companies that Use MongoDB</a:t>
            </a:r>
            <a:endParaRPr lang="de-DE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A152978-E756-48C6-FD69-006094C9E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4187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84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E766BB-1AB8-9F12-6F31-F576B5F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cs typeface="Calibri Light"/>
              </a:rPr>
              <a:t>History</a:t>
            </a:r>
            <a:endParaRPr lang="de-D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FB29C-32E2-1F9F-D1D3-37956F6D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200">
                <a:cs typeface="Calibri"/>
              </a:rPr>
              <a:t>Founded by </a:t>
            </a:r>
            <a:r>
              <a:rPr lang="de-DE" sz="2200">
                <a:ea typeface="+mn-lt"/>
                <a:cs typeface="+mn-lt"/>
              </a:rPr>
              <a:t>Dwight Merriman, Eliot Horowitz, and Kevin Ryan</a:t>
            </a:r>
          </a:p>
          <a:p>
            <a:r>
              <a:rPr lang="de-DE" sz="2200">
                <a:ea typeface="+mn-lt"/>
                <a:cs typeface="+mn-lt"/>
              </a:rPr>
              <a:t>Started in 2007 formerly known as 10gen</a:t>
            </a:r>
            <a:endParaRPr lang="de-DE" sz="2200">
              <a:cs typeface="Calibri"/>
            </a:endParaRPr>
          </a:p>
          <a:p>
            <a:r>
              <a:rPr lang="de-DE" sz="2200">
                <a:ea typeface="+mn-lt"/>
                <a:cs typeface="+mn-lt"/>
              </a:rPr>
              <a:t>Switched to open source model in 2009</a:t>
            </a:r>
          </a:p>
          <a:p>
            <a:r>
              <a:rPr lang="de-DE" sz="2200">
                <a:ea typeface="+mn-lt"/>
                <a:cs typeface="+mn-lt"/>
              </a:rPr>
              <a:t>2013 they officially became "MongoDB"</a:t>
            </a:r>
          </a:p>
          <a:p>
            <a:r>
              <a:rPr lang="de-DE" sz="2200">
                <a:ea typeface="+mn-lt"/>
                <a:cs typeface="+mn-lt"/>
              </a:rPr>
              <a:t>2017 They became a publicly traded company</a:t>
            </a:r>
          </a:p>
        </p:txBody>
      </p:sp>
    </p:spTree>
    <p:extLst>
      <p:ext uri="{BB962C8B-B14F-4D97-AF65-F5344CB8AC3E}">
        <p14:creationId xmlns:p14="http://schemas.microsoft.com/office/powerpoint/2010/main" val="225073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9438E69A-F9BC-81D0-6369-28F857389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01" y="2071578"/>
            <a:ext cx="8520259" cy="287938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962E8AF-F2A9-F902-4168-99B5C84D481A}"/>
              </a:ext>
            </a:extLst>
          </p:cNvPr>
          <p:cNvSpPr txBox="1"/>
          <p:nvPr/>
        </p:nvSpPr>
        <p:spPr>
          <a:xfrm>
            <a:off x="8908165" y="6302517"/>
            <a:ext cx="328644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>
                <a:ea typeface="+mn-lt"/>
                <a:cs typeface="+mn-lt"/>
                <a:hlinkClick r:id="rId3"/>
              </a:rPr>
              <a:t>https://6sense.com/tech/nosql-databases/mongodb-market-share</a:t>
            </a:r>
            <a:endParaRPr lang="de-DE" sz="1000">
              <a:ea typeface="+mn-lt"/>
              <a:cs typeface="+mn-lt"/>
            </a:endParaRPr>
          </a:p>
          <a:p>
            <a:endParaRPr lang="de-DE" sz="1000">
              <a:ea typeface="Calibri"/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C83D6E-37A0-8248-95CF-F31C45168B03}"/>
              </a:ext>
            </a:extLst>
          </p:cNvPr>
          <p:cNvSpPr txBox="1"/>
          <p:nvPr/>
        </p:nvSpPr>
        <p:spPr>
          <a:xfrm>
            <a:off x="384313" y="331304"/>
            <a:ext cx="6261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cs typeface="Calibri"/>
              </a:rPr>
              <a:t>Market Share </a:t>
            </a:r>
            <a:r>
              <a:rPr lang="de-DE" sz="2000" b="1" err="1">
                <a:cs typeface="Calibri"/>
              </a:rPr>
              <a:t>of</a:t>
            </a:r>
            <a:r>
              <a:rPr lang="de-DE" sz="2000" b="1">
                <a:cs typeface="Calibri"/>
              </a:rPr>
              <a:t> NOSQL DBMS</a:t>
            </a:r>
          </a:p>
        </p:txBody>
      </p:sp>
    </p:spTree>
    <p:extLst>
      <p:ext uri="{BB962C8B-B14F-4D97-AF65-F5344CB8AC3E}">
        <p14:creationId xmlns:p14="http://schemas.microsoft.com/office/powerpoint/2010/main" val="42169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16E0A-C85C-758A-2478-82596C5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Data Model and schema I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00FF-A037-E597-8B5A-D13F6432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200" b="0" i="0">
                <a:effectLst/>
                <a:latin typeface="Google Sans"/>
              </a:rPr>
              <a:t>MongoDB uses “Flexible </a:t>
            </a:r>
            <a:r>
              <a:rPr lang="en-US" sz="2200" b="1" i="0">
                <a:effectLst/>
                <a:latin typeface="Google Sans"/>
              </a:rPr>
              <a:t>documents</a:t>
            </a:r>
            <a:r>
              <a:rPr lang="en-US" sz="2200" b="0" i="0">
                <a:effectLst/>
                <a:latin typeface="Google Sans"/>
              </a:rPr>
              <a:t> that map directly to objects in code”.</a:t>
            </a:r>
            <a:r>
              <a:rPr lang="en-US" sz="2200">
                <a:latin typeface="Google Sans"/>
              </a:rPr>
              <a:t> </a:t>
            </a:r>
            <a:endParaRPr lang="de-DE"/>
          </a:p>
          <a:p>
            <a:pPr marL="457200" lvl="1" indent="0">
              <a:buNone/>
            </a:pPr>
            <a:r>
              <a:rPr lang="en-US" sz="2200" b="0" i="0">
                <a:effectLst/>
                <a:latin typeface="Google Sans"/>
              </a:rPr>
              <a:t>(</a:t>
            </a:r>
            <a:r>
              <a:rPr lang="en-US" sz="2200" b="1">
                <a:latin typeface="Google Sans"/>
              </a:rPr>
              <a:t>JSON</a:t>
            </a:r>
            <a:r>
              <a:rPr lang="en-US" sz="2200">
                <a:latin typeface="Google Sans"/>
              </a:rPr>
              <a:t> = </a:t>
            </a:r>
            <a:r>
              <a:rPr lang="en-US" sz="2200" err="1">
                <a:latin typeface="Google Sans"/>
              </a:rPr>
              <a:t>Javascript</a:t>
            </a:r>
            <a:r>
              <a:rPr lang="en-US" sz="2200">
                <a:latin typeface="Google Sans"/>
              </a:rPr>
              <a:t> Object Notation)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200">
                <a:latin typeface="Google Sans"/>
              </a:rPr>
              <a:t> </a:t>
            </a:r>
            <a:r>
              <a:rPr lang="en-US" sz="1000">
                <a:latin typeface="Google Sans"/>
              </a:rPr>
              <a:t>(</a:t>
            </a:r>
            <a:r>
              <a:rPr lang="en-US" sz="1000" b="0" i="0"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</a:t>
            </a:r>
            <a:r>
              <a:rPr lang="en-US" sz="1000"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000">
                <a:latin typeface="Google Sans"/>
              </a:rPr>
              <a:t>)</a:t>
            </a:r>
            <a:endParaRPr lang="en-US">
              <a:ea typeface="Calibri"/>
              <a:cs typeface="Calibri"/>
            </a:endParaRPr>
          </a:p>
          <a:p>
            <a:pPr lvl="1"/>
            <a:endParaRPr lang="en-US" sz="2200">
              <a:latin typeface="Google Sans"/>
            </a:endParaRPr>
          </a:p>
          <a:p>
            <a:pPr lvl="1"/>
            <a:r>
              <a:rPr lang="en-US" sz="2200" b="0" i="0">
                <a:effectLst/>
                <a:latin typeface="Google Sans"/>
              </a:rPr>
              <a:t>“MongoDB is considered </a:t>
            </a:r>
            <a:r>
              <a:rPr lang="en-US" sz="2200" b="0" i="0" err="1">
                <a:effectLst/>
                <a:latin typeface="Google Sans"/>
              </a:rPr>
              <a:t>schemaless</a:t>
            </a:r>
            <a:r>
              <a:rPr lang="en-US" sz="2200" b="0" i="0">
                <a:effectLst/>
                <a:latin typeface="Google Sans"/>
              </a:rPr>
              <a:t> because it </a:t>
            </a:r>
            <a:r>
              <a:rPr lang="en-US" sz="2200" b="1" i="0">
                <a:effectLst/>
                <a:latin typeface="Google Sans"/>
              </a:rPr>
              <a:t>does not require</a:t>
            </a:r>
            <a:r>
              <a:rPr lang="en-US" sz="2200" b="0" i="0">
                <a:effectLst/>
                <a:latin typeface="Google Sans"/>
              </a:rPr>
              <a:t> a rigid, pre-defined schema</a:t>
            </a:r>
            <a:r>
              <a:rPr lang="en-US" sz="2200">
                <a:latin typeface="Google Sans"/>
              </a:rPr>
              <a:t>” (But you can define it)</a:t>
            </a:r>
          </a:p>
          <a:p>
            <a:pPr marL="457200" lvl="1" indent="0">
              <a:buNone/>
            </a:pPr>
            <a:r>
              <a:rPr lang="en-US" sz="1000">
                <a:latin typeface="Google Sans"/>
              </a:rPr>
              <a:t>(</a:t>
            </a:r>
            <a:r>
              <a:rPr lang="en-US" sz="1000" b="0" i="0">
                <a:effectLst/>
                <a:latin typeface="Google Sans"/>
                <a:hlinkClick r:id="rId3"/>
              </a:rPr>
              <a:t>https://www.mongodb.com/resources/basics/unstructured-data/schemaless</a:t>
            </a:r>
            <a:r>
              <a:rPr lang="en-US" sz="1000" b="0" i="0">
                <a:effectLst/>
                <a:latin typeface="Google Sans"/>
              </a:rPr>
              <a:t>)</a:t>
            </a:r>
            <a:endParaRPr lang="en-US" sz="1000">
              <a:ea typeface="Calibri" panose="020F0502020204030204"/>
              <a:cs typeface="Calibri" panose="020F0502020204030204"/>
            </a:endParaRPr>
          </a:p>
          <a:p>
            <a:pPr lvl="1"/>
            <a:endParaRPr lang="en-US" sz="2200"/>
          </a:p>
          <a:p>
            <a:pPr lvl="1"/>
            <a:r>
              <a:rPr lang="en-US" sz="2200">
                <a:ea typeface="Calibri" panose="020F0502020204030204"/>
                <a:cs typeface="Calibri" panose="020F0502020204030204"/>
              </a:rPr>
              <a:t>NoSQL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7850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47BEAF-B974-C43C-1B91-219AD470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5" y="1635318"/>
            <a:ext cx="9803657" cy="28058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BFD37F-02BD-72FC-4A08-0D274EE7E6FE}"/>
              </a:ext>
            </a:extLst>
          </p:cNvPr>
          <p:cNvSpPr txBox="1"/>
          <p:nvPr/>
        </p:nvSpPr>
        <p:spPr>
          <a:xfrm>
            <a:off x="9088538" y="6450431"/>
            <a:ext cx="3102942" cy="405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hlinkClick r:id="rId3"/>
              </a:rPr>
              <a:t>https://www.statista.com/statistics/809750/worldwide-popularity-ranking-database-management-systems/</a:t>
            </a:r>
            <a:endParaRPr lang="de-DE" sz="1000">
              <a:ea typeface="Calibri"/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2E34FF-3B64-F99C-A860-DBA2A7D67521}"/>
              </a:ext>
            </a:extLst>
          </p:cNvPr>
          <p:cNvSpPr txBox="1"/>
          <p:nvPr/>
        </p:nvSpPr>
        <p:spPr>
          <a:xfrm>
            <a:off x="395481" y="339125"/>
            <a:ext cx="101623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Ranking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of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the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most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popular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database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management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systems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worldwide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,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as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</a:t>
            </a:r>
            <a:r>
              <a:rPr lang="de-DE" sz="2000" b="1" err="1">
                <a:solidFill>
                  <a:srgbClr val="0F2741"/>
                </a:solidFill>
                <a:ea typeface="+mn-lt"/>
                <a:cs typeface="+mn-lt"/>
              </a:rPr>
              <a:t>of</a:t>
            </a:r>
            <a:r>
              <a:rPr lang="de-DE" sz="2000" b="1">
                <a:solidFill>
                  <a:srgbClr val="0F2741"/>
                </a:solidFill>
                <a:ea typeface="+mn-lt"/>
                <a:cs typeface="+mn-lt"/>
              </a:rPr>
              <a:t> September 2023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7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779AE4-BD98-2F1C-BAB6-A3546D4C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Calibri Light"/>
                <a:cs typeface="Calibri Light"/>
              </a:rPr>
              <a:t>Demo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A29060C-EA40-D6D9-EC13-98C14F6D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endParaRPr lang="de-DE">
              <a:ea typeface="Calibri"/>
              <a:cs typeface="Calibri"/>
            </a:endParaRPr>
          </a:p>
          <a:p>
            <a:pPr marL="457200" indent="-457200">
              <a:buFont typeface="Calibri"/>
              <a:buChar char="-"/>
            </a:pPr>
            <a:endParaRPr lang="de-DE">
              <a:ea typeface="Calibri"/>
              <a:cs typeface="Calibri"/>
            </a:endParaRPr>
          </a:p>
          <a:p>
            <a:pPr marL="457200" indent="-457200">
              <a:buFont typeface="Calibri"/>
              <a:buChar char="-"/>
            </a:pPr>
            <a:r>
              <a:rPr lang="de-DE">
                <a:ea typeface="Calibri"/>
                <a:cs typeface="Calibri"/>
              </a:rPr>
              <a:t>Schema Definition</a:t>
            </a:r>
          </a:p>
          <a:p>
            <a:pPr marL="457200" indent="-457200">
              <a:buFont typeface="Calibri"/>
              <a:buChar char="-"/>
            </a:pPr>
            <a:r>
              <a:rPr lang="de-DE">
                <a:ea typeface="Calibri"/>
                <a:cs typeface="Calibri"/>
              </a:rPr>
              <a:t>Aggregate </a:t>
            </a:r>
            <a:r>
              <a:rPr lang="de-DE" err="1">
                <a:ea typeface="Calibri"/>
                <a:cs typeface="Calibri"/>
              </a:rPr>
              <a:t>functions</a:t>
            </a:r>
            <a:r>
              <a:rPr lang="de-DE">
                <a:ea typeface="Calibri"/>
                <a:cs typeface="Calibri"/>
              </a:rPr>
              <a:t> (</a:t>
            </a:r>
            <a:r>
              <a:rPr lang="de-DE" err="1">
                <a:ea typeface="Calibri"/>
                <a:cs typeface="Calibri"/>
              </a:rPr>
              <a:t>complex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Queries</a:t>
            </a:r>
            <a:r>
              <a:rPr lang="de-DE">
                <a:ea typeface="Calibri"/>
                <a:cs typeface="Calibri"/>
              </a:rPr>
              <a:t>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err="1">
                <a:ea typeface="Calibri"/>
                <a:cs typeface="Calibri"/>
              </a:rPr>
              <a:t>Geo</a:t>
            </a:r>
            <a:r>
              <a:rPr lang="de-DE">
                <a:ea typeface="Calibri"/>
                <a:cs typeface="Calibri"/>
              </a:rPr>
              <a:t> Location </a:t>
            </a:r>
            <a:r>
              <a:rPr lang="de-DE" err="1">
                <a:ea typeface="Calibri"/>
                <a:cs typeface="Calibri"/>
              </a:rPr>
              <a:t>queries</a:t>
            </a:r>
            <a:endParaRPr lang="de-DE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err="1">
                <a:ea typeface="Calibri"/>
                <a:cs typeface="Calibri"/>
              </a:rPr>
              <a:t>Joins</a:t>
            </a:r>
            <a:r>
              <a:rPr lang="de-DE">
                <a:ea typeface="Calibri"/>
                <a:cs typeface="Calibri"/>
              </a:rPr>
              <a:t>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6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F17FFEF1-6EA8-384C-4D6C-80A1BFAE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3E208-72FB-60E2-6F41-F345235C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1292087"/>
            <a:ext cx="6086017" cy="1001025"/>
          </a:xfrm>
        </p:spPr>
        <p:txBody>
          <a:bodyPr anchor="b">
            <a:normAutofit/>
          </a:bodyPr>
          <a:lstStyle/>
          <a:p>
            <a:r>
              <a:rPr lang="de-DE" sz="5400">
                <a:solidFill>
                  <a:srgbClr val="FFFFFF"/>
                </a:solidFill>
                <a:latin typeface="Arial"/>
                <a:ea typeface="Calibri"/>
                <a:cs typeface="Arial"/>
              </a:rPr>
              <a:t>JSON 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47A87FB-2E06-05A5-C03C-81EDC19F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sz="2000" b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Human-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readable</a:t>
            </a:r>
            <a:endParaRPr lang="de-DE" sz="2000" err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Structured and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unstructured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data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same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document</a:t>
            </a:r>
            <a:endParaRPr lang="de-DE" sz="2000" err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You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can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nest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JSON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store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complex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data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objects</a:t>
            </a:r>
            <a:endParaRPr lang="de-DE" sz="2000" err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JSON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has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a flexible and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dynamic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schema</a:t>
            </a:r>
            <a:endParaRPr lang="de-DE" sz="2000" err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Documents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map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objects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most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popular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programming</a:t>
            </a:r>
            <a:r>
              <a:rPr lang="de-DE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languages</a:t>
            </a:r>
            <a:endParaRPr lang="de-DE" sz="2000" err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 sz="2000">
                <a:solidFill>
                  <a:srgbClr val="FFFFFF"/>
                </a:solidFill>
                <a:ea typeface="Calibri"/>
                <a:cs typeface="Calibri"/>
              </a:rPr>
              <a:t>(</a:t>
            </a:r>
            <a:r>
              <a:rPr lang="de-DE" sz="2000" err="1">
                <a:solidFill>
                  <a:srgbClr val="FFFFFF"/>
                </a:solidFill>
                <a:ea typeface="Calibri"/>
                <a:cs typeface="Calibri"/>
              </a:rPr>
              <a:t>converted</a:t>
            </a:r>
            <a:r>
              <a:rPr lang="de-DE" sz="200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Calibri"/>
                <a:cs typeface="Calibri"/>
              </a:rPr>
              <a:t>to</a:t>
            </a:r>
            <a:r>
              <a:rPr lang="de-DE" sz="200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Calibri"/>
                <a:cs typeface="Calibri"/>
              </a:rPr>
              <a:t>bson</a:t>
            </a:r>
            <a:r>
              <a:rPr lang="de-DE" sz="2000">
                <a:solidFill>
                  <a:srgbClr val="FFFFFF"/>
                </a:solidFill>
                <a:ea typeface="Calibri"/>
                <a:cs typeface="Calibri"/>
              </a:rPr>
              <a:t>)</a:t>
            </a:r>
          </a:p>
          <a:p>
            <a:endParaRPr lang="de-DE" sz="200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26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16E0A-C85C-758A-2478-82596C5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and schema II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4CF5B-D17C-9EEF-6298-F31BB4957C0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>
                <a:ea typeface="Calibri"/>
                <a:cs typeface="Calibri"/>
              </a:rPr>
              <a:t>JSON (BSON)</a:t>
            </a:r>
            <a:endParaRPr lang="en-US" sz="220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>
                <a:ea typeface="Calibri"/>
                <a:cs typeface="Calibri"/>
              </a:rPr>
              <a:t>Automatically indexed (id)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What a document looks like (1 to 1)</a:t>
            </a:r>
            <a:endParaRPr lang="en-US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Field: Value</a:t>
            </a:r>
            <a:endParaRPr lang="en-US" sz="2200">
              <a:ea typeface="Calibri"/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D17D6-CB6A-A08B-11F6-14636243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302067"/>
            <a:ext cx="5458968" cy="4285288"/>
          </a:xfrm>
          <a:prstGeom prst="rect">
            <a:avLst/>
          </a:prstGeom>
        </p:spPr>
      </p:pic>
      <p:sp>
        <p:nvSpPr>
          <p:cNvPr id="4" name="Textfeld 2">
            <a:extLst>
              <a:ext uri="{FF2B5EF4-FFF2-40B4-BE49-F238E27FC236}">
                <a16:creationId xmlns:a16="http://schemas.microsoft.com/office/drawing/2014/main" id="{03D5E711-CE56-0E6B-3A28-B0404E31FCB1}"/>
              </a:ext>
            </a:extLst>
          </p:cNvPr>
          <p:cNvSpPr txBox="1"/>
          <p:nvPr/>
        </p:nvSpPr>
        <p:spPr>
          <a:xfrm>
            <a:off x="8332039" y="6489059"/>
            <a:ext cx="43036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ea typeface="Calibri"/>
                <a:cs typeface="Calibri"/>
              </a:rPr>
              <a:t>Source: </a:t>
            </a:r>
            <a:r>
              <a:rPr lang="de-DE">
                <a:ea typeface="+mn-lt"/>
                <a:cs typeface="+mn-lt"/>
                <a:hlinkClick r:id="rId3"/>
              </a:rPr>
              <a:t>https://www.mongodb.com</a:t>
            </a: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6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16E0A-C85C-758A-2478-82596C5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and schema II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65D4-153F-670A-7716-6D9F42AD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200"/>
              <a:t>What a document looks like (1 to Many)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E0C3B-AD9A-0EBB-92DA-EE1E61AB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844003"/>
            <a:ext cx="6482753" cy="516999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D5E711-CE56-0E6B-3A28-B0404E31FCB1}"/>
              </a:ext>
            </a:extLst>
          </p:cNvPr>
          <p:cNvSpPr txBox="1"/>
          <p:nvPr/>
        </p:nvSpPr>
        <p:spPr>
          <a:xfrm>
            <a:off x="7964689" y="6489059"/>
            <a:ext cx="43036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ea typeface="Calibri"/>
                <a:cs typeface="Calibri"/>
              </a:rPr>
              <a:t>Source: </a:t>
            </a:r>
            <a:r>
              <a:rPr lang="de-DE">
                <a:ea typeface="+mn-lt"/>
                <a:cs typeface="+mn-lt"/>
                <a:hlinkClick r:id="rId3"/>
              </a:rPr>
              <a:t>https://www.mongodb.com</a:t>
            </a: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106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6E0A-C85C-758A-2478-82596C5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and schema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65D4-153F-670A-7716-6D9F42AD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200"/>
              <a:t>What a document looks like (Many to Many)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9A8C2-B615-A57C-FB12-7611F31F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57" y="96774"/>
            <a:ext cx="5651178" cy="3786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E5F8C-B945-1593-4EF5-7BC09C9F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72" y="3882961"/>
            <a:ext cx="5634763" cy="250777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D5E711-CE56-0E6B-3A28-B0404E31FCB1}"/>
              </a:ext>
            </a:extLst>
          </p:cNvPr>
          <p:cNvSpPr txBox="1"/>
          <p:nvPr/>
        </p:nvSpPr>
        <p:spPr>
          <a:xfrm>
            <a:off x="7887296" y="6486939"/>
            <a:ext cx="43036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ea typeface="Calibri"/>
                <a:cs typeface="Calibri"/>
              </a:rPr>
              <a:t>Source: </a:t>
            </a:r>
            <a:r>
              <a:rPr lang="de-DE">
                <a:ea typeface="+mn-lt"/>
                <a:cs typeface="+mn-lt"/>
                <a:hlinkClick r:id="rId4"/>
              </a:rPr>
              <a:t>https://www.mongodb.com</a:t>
            </a:r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75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nhaltsplatzhalter 3" descr="Ein Bild, das Text, Screenshot, Software, Webseite enthält.&#10;&#10;Beschreibung automatisch generiert.">
            <a:extLst>
              <a:ext uri="{FF2B5EF4-FFF2-40B4-BE49-F238E27FC236}">
                <a16:creationId xmlns:a16="http://schemas.microsoft.com/office/drawing/2014/main" id="{A4A5BF4A-2DD8-0790-BB2E-0540210BB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CE1B819E-CD69-C457-1069-54B73F999B04}"/>
                  </a:ext>
                </a:extLst>
              </p14:cNvPr>
              <p14:cNvContentPartPr/>
              <p14:nvPr/>
            </p14:nvContentPartPr>
            <p14:xfrm>
              <a:off x="251381" y="2655216"/>
              <a:ext cx="819644" cy="16053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CE1B819E-CD69-C457-1069-54B73F999B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91" y="2637379"/>
                <a:ext cx="855265" cy="5137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1D0791A2-3417-5811-E6C1-06B9E01AC835}"/>
              </a:ext>
            </a:extLst>
          </p:cNvPr>
          <p:cNvSpPr txBox="1"/>
          <p:nvPr/>
        </p:nvSpPr>
        <p:spPr>
          <a:xfrm>
            <a:off x="1366886" y="2301710"/>
            <a:ext cx="542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ea typeface="Calibri"/>
                <a:cs typeface="Calibri"/>
              </a:rPr>
              <a:t>DB</a:t>
            </a:r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2594F6E-810A-1CD9-568A-AAA6946955F4}"/>
              </a:ext>
            </a:extLst>
          </p:cNvPr>
          <p:cNvSpPr txBox="1"/>
          <p:nvPr/>
        </p:nvSpPr>
        <p:spPr>
          <a:xfrm>
            <a:off x="1288329" y="3574329"/>
            <a:ext cx="1241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ea typeface="Calibri"/>
                <a:cs typeface="Calibri"/>
              </a:rPr>
              <a:t>Collections</a:t>
            </a:r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2298A620-077E-5B98-4638-CB92623B543B}"/>
                  </a:ext>
                </a:extLst>
              </p14:cNvPr>
              <p14:cNvContentPartPr/>
              <p14:nvPr/>
            </p14:nvContentPartPr>
            <p14:xfrm>
              <a:off x="1276888" y="3857134"/>
              <a:ext cx="42863" cy="61184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2298A620-077E-5B98-4638-CB92623B54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028" y="3839244"/>
                <a:ext cx="78225" cy="96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00F9835C-D918-C65D-949B-B6F38C417BC1}"/>
                  </a:ext>
                </a:extLst>
              </p14:cNvPr>
              <p14:cNvContentPartPr/>
              <p14:nvPr/>
            </p14:nvContentPartPr>
            <p14:xfrm>
              <a:off x="1193724" y="3951402"/>
              <a:ext cx="102210" cy="7988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00F9835C-D918-C65D-949B-B6F38C417B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5792" y="3933492"/>
                <a:ext cx="137715" cy="115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5D69930F-EF1E-37E6-9AD8-E9FDB32CA6CD}"/>
                  </a:ext>
                </a:extLst>
              </p14:cNvPr>
              <p14:cNvContentPartPr/>
              <p14:nvPr/>
            </p14:nvContentPartPr>
            <p14:xfrm>
              <a:off x="1186206" y="3700020"/>
              <a:ext cx="92584" cy="31223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5D69930F-EF1E-37E6-9AD8-E9FDB32CA6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8263" y="3682280"/>
                <a:ext cx="128110" cy="66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A60F8C3D-7B7A-05DF-B915-933C9AE3FAE7}"/>
                  </a:ext>
                </a:extLst>
              </p14:cNvPr>
              <p14:cNvContentPartPr/>
              <p14:nvPr/>
            </p14:nvContentPartPr>
            <p14:xfrm>
              <a:off x="1085346" y="3597897"/>
              <a:ext cx="108715" cy="117442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A60F8C3D-7B7A-05DF-B915-933C9AE3FA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406" y="3579994"/>
                <a:ext cx="144236" cy="152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36B8D9DD-45BE-F5DF-2AC0-260F860201FF}"/>
                  </a:ext>
                </a:extLst>
              </p14:cNvPr>
              <p14:cNvContentPartPr/>
              <p14:nvPr/>
            </p14:nvContentPartPr>
            <p14:xfrm>
              <a:off x="1335463" y="3547746"/>
              <a:ext cx="11783" cy="65861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36B8D9DD-45BE-F5DF-2AC0-260F860201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6313" y="3529849"/>
                <a:ext cx="1178300" cy="101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8A97469E-63DE-1A7E-4B06-8A7AF3D20DE1}"/>
                  </a:ext>
                </a:extLst>
              </p14:cNvPr>
              <p14:cNvContentPartPr/>
              <p14:nvPr/>
            </p14:nvContentPartPr>
            <p14:xfrm>
              <a:off x="1272618" y="3443018"/>
              <a:ext cx="95458" cy="76322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8A97469E-63DE-1A7E-4B06-8A7AF3D20D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54675" y="3425102"/>
                <a:ext cx="130986" cy="111796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8809661E-7311-0637-0C2B-969A9CC1FB69}"/>
              </a:ext>
            </a:extLst>
          </p:cNvPr>
          <p:cNvSpPr txBox="1"/>
          <p:nvPr/>
        </p:nvSpPr>
        <p:spPr>
          <a:xfrm>
            <a:off x="1205845" y="5196525"/>
            <a:ext cx="1406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err="1">
                <a:ea typeface="Calibri"/>
                <a:cs typeface="Calibri"/>
              </a:rPr>
              <a:t>Documents</a:t>
            </a:r>
            <a:endParaRPr lang="de-DE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A8D5221-C97C-BEBE-E165-7B9091626124}"/>
                  </a:ext>
                </a:extLst>
              </p14:cNvPr>
              <p14:cNvContentPartPr/>
              <p14:nvPr/>
            </p14:nvContentPartPr>
            <p14:xfrm>
              <a:off x="2458824" y="5233505"/>
              <a:ext cx="328731" cy="163339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A8D5221-C97C-BEBE-E165-7B90916261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0841" y="5215556"/>
                <a:ext cx="364338" cy="198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62644603-FB1C-23B7-65A7-EC8761E76EBD}"/>
                  </a:ext>
                </a:extLst>
              </p14:cNvPr>
              <p14:cNvContentPartPr/>
              <p14:nvPr/>
            </p14:nvContentPartPr>
            <p14:xfrm>
              <a:off x="2804473" y="5239732"/>
              <a:ext cx="37171" cy="26187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62644603-FB1C-23B7-65A7-EC8761E76E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6602" y="5222038"/>
                <a:ext cx="72555" cy="61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15B5C40A-40AD-8CC8-8F26-BBEB86BF77F1}"/>
                  </a:ext>
                </a:extLst>
              </p14:cNvPr>
              <p14:cNvContentPartPr/>
              <p14:nvPr/>
            </p14:nvContentPartPr>
            <p14:xfrm>
              <a:off x="2812329" y="5137608"/>
              <a:ext cx="107431" cy="211916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15B5C40A-40AD-8CC8-8F26-BBEB86BF77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4424" y="5119619"/>
                <a:ext cx="142883" cy="2475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9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E8629-2A86-3213-1FD1-1A0F003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br>
              <a:rPr lang="de-DE" sz="5000">
                <a:latin typeface="Arial"/>
                <a:ea typeface="Calibri Light"/>
                <a:cs typeface="Calibri Light"/>
              </a:rPr>
            </a:br>
            <a:r>
              <a:rPr lang="de-DE" sz="5000" err="1">
                <a:latin typeface="Arial"/>
                <a:ea typeface="Calibri Light"/>
                <a:cs typeface="Calibri Light"/>
              </a:rPr>
              <a:t>Sharding</a:t>
            </a:r>
            <a:endParaRPr lang="de-DE" sz="5000" err="1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92BA8-7A6E-F14F-7654-97166DF4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err="1">
                <a:ea typeface="Calibri"/>
                <a:cs typeface="Calibri"/>
              </a:rPr>
              <a:t>Sharding</a:t>
            </a:r>
            <a:endParaRPr lang="de-DE" sz="2200">
              <a:ea typeface="Calibri"/>
              <a:cs typeface="Calibri"/>
            </a:endParaRPr>
          </a:p>
          <a:p>
            <a:r>
              <a:rPr lang="de-DE" sz="2200" err="1">
                <a:ea typeface="Calibri"/>
                <a:cs typeface="Calibri"/>
              </a:rPr>
              <a:t>Config</a:t>
            </a:r>
            <a:r>
              <a:rPr lang="de-DE" sz="2200">
                <a:ea typeface="Calibri"/>
                <a:cs typeface="Calibri"/>
              </a:rPr>
              <a:t> Server</a:t>
            </a:r>
          </a:p>
          <a:p>
            <a:r>
              <a:rPr lang="de-DE" sz="2200" err="1">
                <a:ea typeface="Calibri"/>
                <a:cs typeface="Calibri"/>
              </a:rPr>
              <a:t>Shards</a:t>
            </a:r>
            <a:endParaRPr lang="de-DE" sz="2200">
              <a:ea typeface="Calibri"/>
              <a:cs typeface="Calibri"/>
            </a:endParaRPr>
          </a:p>
          <a:p>
            <a:r>
              <a:rPr lang="de-DE" sz="2200" err="1">
                <a:ea typeface="Calibri"/>
                <a:cs typeface="Calibri"/>
              </a:rPr>
              <a:t>Downsides</a:t>
            </a:r>
          </a:p>
          <a:p>
            <a:endParaRPr lang="de-DE" sz="2200">
              <a:ea typeface="Calibri"/>
              <a:cs typeface="Calibri"/>
            </a:endParaRPr>
          </a:p>
        </p:txBody>
      </p:sp>
      <p:pic>
        <p:nvPicPr>
          <p:cNvPr id="4" name="Grafik 3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EE5A555A-7672-5E72-E417-BFF0726F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5439"/>
            <a:ext cx="6903720" cy="48671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79FB247-664D-D34F-2FC7-9C3121A07265}"/>
              </a:ext>
            </a:extLst>
          </p:cNvPr>
          <p:cNvSpPr txBox="1"/>
          <p:nvPr/>
        </p:nvSpPr>
        <p:spPr>
          <a:xfrm>
            <a:off x="6822440" y="6478863"/>
            <a:ext cx="69024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3"/>
              </a:rPr>
              <a:t>https://www.mongodb.com/docs/manual/core/sharded-cluster-shards/</a:t>
            </a:r>
            <a:endParaRPr lang="de-DE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8755D-24CC-8830-B46A-A88491D2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000">
                <a:latin typeface="Arial"/>
                <a:cs typeface="Arial"/>
              </a:rPr>
              <a:t>Replication</a:t>
            </a:r>
            <a:endParaRPr lang="de-DE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45BBB-4684-ADF9-BBAE-4FDB0FDE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>
                <a:ea typeface="Calibri"/>
                <a:cs typeface="Calibri"/>
              </a:rPr>
              <a:t>Replica sets</a:t>
            </a:r>
          </a:p>
          <a:p>
            <a:r>
              <a:rPr lang="de-DE" sz="2200">
                <a:ea typeface="Calibri"/>
                <a:cs typeface="Calibri"/>
              </a:rPr>
              <a:t>Primary node</a:t>
            </a:r>
          </a:p>
          <a:p>
            <a:r>
              <a:rPr lang="de-DE" sz="2200">
                <a:ea typeface="Calibri"/>
                <a:cs typeface="Calibri"/>
              </a:rPr>
              <a:t>Secondary nodes</a:t>
            </a:r>
          </a:p>
          <a:p>
            <a:r>
              <a:rPr lang="de-DE" sz="2200">
                <a:ea typeface="Calibri"/>
                <a:cs typeface="Calibri"/>
              </a:rPr>
              <a:t>Downsides</a:t>
            </a:r>
          </a:p>
        </p:txBody>
      </p:sp>
      <p:pic>
        <p:nvPicPr>
          <p:cNvPr id="4" name="Grafik 3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CF7F8C55-A683-BE4D-AF46-DF64A0D5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1" y="640080"/>
            <a:ext cx="6781569" cy="55778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ACC7B5-8F71-4620-34D0-2CADA85A262F}"/>
              </a:ext>
            </a:extLst>
          </p:cNvPr>
          <p:cNvSpPr txBox="1"/>
          <p:nvPr/>
        </p:nvSpPr>
        <p:spPr>
          <a:xfrm>
            <a:off x="7971182" y="6553200"/>
            <a:ext cx="42208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u="sng" dirty="0">
                <a:solidFill>
                  <a:srgbClr val="0563C1"/>
                </a:solidFill>
                <a:cs typeface="Segoe UI"/>
                <a:hlinkClick r:id="rId3"/>
              </a:rPr>
              <a:t>https://www.mongodb.com/docs/manual/replication/</a:t>
            </a:r>
            <a:endParaRPr lang="de-DE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3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Matthis van Treeck &amp; Florian Thimm</vt:lpstr>
      <vt:lpstr>Data Model and schema I</vt:lpstr>
      <vt:lpstr>JSON </vt:lpstr>
      <vt:lpstr>Data Model and schema II</vt:lpstr>
      <vt:lpstr>Data Model and schema II</vt:lpstr>
      <vt:lpstr>Data Model and schema II</vt:lpstr>
      <vt:lpstr>PowerPoint-Präsentation</vt:lpstr>
      <vt:lpstr> Sharding</vt:lpstr>
      <vt:lpstr>Replication</vt:lpstr>
      <vt:lpstr>CAP and Consistency</vt:lpstr>
      <vt:lpstr>Security </vt:lpstr>
      <vt:lpstr>Security</vt:lpstr>
      <vt:lpstr>Performance MySQL</vt:lpstr>
      <vt:lpstr>Performance other NoSQL</vt:lpstr>
      <vt:lpstr>When to use MongoDB</vt:lpstr>
      <vt:lpstr>Use Case </vt:lpstr>
      <vt:lpstr>Companies that Use MongoDB</vt:lpstr>
      <vt:lpstr>History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Thimm</dc:creator>
  <cp:revision>31</cp:revision>
  <dcterms:created xsi:type="dcterms:W3CDTF">2024-05-13T11:03:26Z</dcterms:created>
  <dcterms:modified xsi:type="dcterms:W3CDTF">2024-05-29T13:42:20Z</dcterms:modified>
</cp:coreProperties>
</file>