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EF37D192.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3_D7108400.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modernComment_10A_895F3D2E.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modernComment_10E_81AB7F9.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8B4087-7501-1BF8-4EB9-1C6A772F9D01}" name="Joseph Terranova" initials="JT" userId="S::terranoj2@newpaltz.edu::1a62feb9-fc9f-456f-8a16-89d3220ac2b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333DB-6007-928A-9EA4-9036458614A8}" v="1901" dt="2023-03-27T03:17:19.166"/>
    <p1510:client id="{0F5B65FF-4CAC-0B88-906E-AA6F5850A581}" v="23" dt="2023-04-02T18:55:24.547"/>
    <p1510:client id="{1132CD73-1BB2-FF73-BD14-956B4E6D12E3}" v="1580" dt="2023-04-02T19:38:35.209"/>
    <p1510:client id="{45221FF9-26D5-D643-4257-CEA033DEE3DC}" v="603" dt="2023-03-27T03:15:01.039"/>
    <p1510:client id="{467E74E7-F5DF-27B1-A3C3-F22788402DF4}" v="383" dt="2023-03-27T02:28:40.868"/>
    <p1510:client id="{4CCD9407-2E53-3898-400B-50E69BC6F7D9}" v="5" dt="2023-03-28T18:43:19.308"/>
    <p1510:client id="{7C1DC713-D0EC-4302-86E9-F1D5C67801DE}" v="38" dt="2023-04-02T22:33:04.936"/>
    <p1510:client id="{8BACDB00-5E13-2245-03A1-3F2BF67D9A95}" v="15" dt="2023-04-02T21:58:37.603"/>
    <p1510:client id="{9FBB490E-24AC-A1B8-4DF7-32621AE2CC54}" v="2" dt="2023-03-27T02:55:10.657"/>
    <p1510:client id="{B48CA7DB-A512-8361-DAAA-FCB70C46C747}" v="1" dt="2023-03-27T02:52:42.347"/>
    <p1510:client id="{B7471B0C-7984-654D-CC1B-C4171A0C3F18}" v="22" dt="2023-04-02T18:14:11.843"/>
    <p1510:client id="{C1D424B6-CE60-2BEB-B212-21247C36A2D1}" v="1948" dt="2023-03-27T00:54:48.770"/>
    <p1510:client id="{D5419C79-6FBD-458D-6A94-5DF33E4916FF}" v="97" dt="2023-04-02T22:51:46.591"/>
    <p1510:client id="{F1D1FF3D-7AF3-49EC-0C46-CBF2610C663D}" v="458" dt="2023-03-27T02:18:06.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Terranova" userId="S::terranoj2@newpaltz.edu::1a62feb9-fc9f-456f-8a16-89d3220ac2b7" providerId="AD" clId="Web-{1132CD73-1BB2-FF73-BD14-956B4E6D12E3}"/>
    <pc:docChg chg="addSld modSld">
      <pc:chgData name="Joseph Terranova" userId="S::terranoj2@newpaltz.edu::1a62feb9-fc9f-456f-8a16-89d3220ac2b7" providerId="AD" clId="Web-{1132CD73-1BB2-FF73-BD14-956B4E6D12E3}" dt="2023-04-02T19:38:13.786" v="1546"/>
      <pc:docMkLst>
        <pc:docMk/>
      </pc:docMkLst>
      <pc:sldChg chg="addSp delSp modSp">
        <pc:chgData name="Joseph Terranova" userId="S::terranoj2@newpaltz.edu::1a62feb9-fc9f-456f-8a16-89d3220ac2b7" providerId="AD" clId="Web-{1132CD73-1BB2-FF73-BD14-956B4E6D12E3}" dt="2023-04-02T19:38:13.786" v="1546"/>
        <pc:sldMkLst>
          <pc:docMk/>
          <pc:sldMk cId="135968761" sldId="270"/>
        </pc:sldMkLst>
        <pc:spChg chg="add del mod">
          <ac:chgData name="Joseph Terranova" userId="S::terranoj2@newpaltz.edu::1a62feb9-fc9f-456f-8a16-89d3220ac2b7" providerId="AD" clId="Web-{1132CD73-1BB2-FF73-BD14-956B4E6D12E3}" dt="2023-04-02T19:23:18.865" v="307"/>
          <ac:spMkLst>
            <pc:docMk/>
            <pc:sldMk cId="135968761" sldId="270"/>
            <ac:spMk id="10" creationId="{E0CFC069-6921-1453-6DB8-9DBCD56ACE2B}"/>
          </ac:spMkLst>
        </pc:spChg>
        <pc:spChg chg="add del mod">
          <ac:chgData name="Joseph Terranova" userId="S::terranoj2@newpaltz.edu::1a62feb9-fc9f-456f-8a16-89d3220ac2b7" providerId="AD" clId="Web-{1132CD73-1BB2-FF73-BD14-956B4E6D12E3}" dt="2023-04-02T19:24:55.360" v="319"/>
          <ac:spMkLst>
            <pc:docMk/>
            <pc:sldMk cId="135968761" sldId="270"/>
            <ac:spMk id="13" creationId="{1B0FE550-8132-9813-A117-E110D7D69E09}"/>
          </ac:spMkLst>
        </pc:spChg>
        <pc:graphicFrameChg chg="add del mod modGraphic">
          <ac:chgData name="Joseph Terranova" userId="S::terranoj2@newpaltz.edu::1a62feb9-fc9f-456f-8a16-89d3220ac2b7" providerId="AD" clId="Web-{1132CD73-1BB2-FF73-BD14-956B4E6D12E3}" dt="2023-04-02T19:23:31.975" v="310"/>
          <ac:graphicFrameMkLst>
            <pc:docMk/>
            <pc:sldMk cId="135968761" sldId="270"/>
            <ac:graphicFrameMk id="4" creationId="{8E1BBA43-4B8F-F0C1-EE64-78F3902E1CDA}"/>
          </ac:graphicFrameMkLst>
        </pc:graphicFrameChg>
        <pc:graphicFrameChg chg="add del mod modGraphic">
          <ac:chgData name="Joseph Terranova" userId="S::terranoj2@newpaltz.edu::1a62feb9-fc9f-456f-8a16-89d3220ac2b7" providerId="AD" clId="Web-{1132CD73-1BB2-FF73-BD14-956B4E6D12E3}" dt="2023-04-02T19:20:15.202" v="283"/>
          <ac:graphicFrameMkLst>
            <pc:docMk/>
            <pc:sldMk cId="135968761" sldId="270"/>
            <ac:graphicFrameMk id="5" creationId="{FB433803-E12B-09B9-9C57-DDA95D40281A}"/>
          </ac:graphicFrameMkLst>
        </pc:graphicFrameChg>
        <pc:graphicFrameChg chg="add mod modGraphic">
          <ac:chgData name="Joseph Terranova" userId="S::terranoj2@newpaltz.edu::1a62feb9-fc9f-456f-8a16-89d3220ac2b7" providerId="AD" clId="Web-{1132CD73-1BB2-FF73-BD14-956B4E6D12E3}" dt="2023-04-02T19:38:13.786" v="1546"/>
          <ac:graphicFrameMkLst>
            <pc:docMk/>
            <pc:sldMk cId="135968761" sldId="270"/>
            <ac:graphicFrameMk id="7" creationId="{F4E46ACD-900B-5068-5FD7-6AEE2E2B4D2C}"/>
          </ac:graphicFrameMkLst>
        </pc:graphicFrameChg>
      </pc:sldChg>
      <pc:sldChg chg="add replId">
        <pc:chgData name="Joseph Terranova" userId="S::terranoj2@newpaltz.edu::1a62feb9-fc9f-456f-8a16-89d3220ac2b7" providerId="AD" clId="Web-{1132CD73-1BB2-FF73-BD14-956B4E6D12E3}" dt="2023-04-02T19:25:13.173" v="320"/>
        <pc:sldMkLst>
          <pc:docMk/>
          <pc:sldMk cId="1980909859" sldId="272"/>
        </pc:sldMkLst>
      </pc:sldChg>
    </pc:docChg>
  </pc:docChgLst>
  <pc:docChgLst>
    <pc:chgData name="Joseph Terranova" userId="S::terranoj2@newpaltz.edu::1a62feb9-fc9f-456f-8a16-89d3220ac2b7" providerId="AD" clId="Web-{9FBB490E-24AC-A1B8-4DF7-32621AE2CC54}"/>
    <pc:docChg chg="sldOrd">
      <pc:chgData name="Joseph Terranova" userId="S::terranoj2@newpaltz.edu::1a62feb9-fc9f-456f-8a16-89d3220ac2b7" providerId="AD" clId="Web-{9FBB490E-24AC-A1B8-4DF7-32621AE2CC54}" dt="2023-03-27T02:55:10.657" v="1"/>
      <pc:docMkLst>
        <pc:docMk/>
      </pc:docMkLst>
      <pc:sldChg chg="ord">
        <pc:chgData name="Joseph Terranova" userId="S::terranoj2@newpaltz.edu::1a62feb9-fc9f-456f-8a16-89d3220ac2b7" providerId="AD" clId="Web-{9FBB490E-24AC-A1B8-4DF7-32621AE2CC54}" dt="2023-03-27T02:55:10.657" v="1"/>
        <pc:sldMkLst>
          <pc:docMk/>
          <pc:sldMk cId="1089690529" sldId="269"/>
        </pc:sldMkLst>
      </pc:sldChg>
    </pc:docChg>
  </pc:docChgLst>
  <pc:docChgLst>
    <pc:chgData name="Joseph Terranova" userId="S::terranoj2@newpaltz.edu::1a62feb9-fc9f-456f-8a16-89d3220ac2b7" providerId="AD" clId="Web-{45221FF9-26D5-D643-4257-CEA033DEE3DC}"/>
    <pc:docChg chg="delSld modSld">
      <pc:chgData name="Joseph Terranova" userId="S::terranoj2@newpaltz.edu::1a62feb9-fc9f-456f-8a16-89d3220ac2b7" providerId="AD" clId="Web-{45221FF9-26D5-D643-4257-CEA033DEE3DC}" dt="2023-03-27T03:15:01.039" v="602"/>
      <pc:docMkLst>
        <pc:docMk/>
      </pc:docMkLst>
      <pc:sldChg chg="modSp">
        <pc:chgData name="Joseph Terranova" userId="S::terranoj2@newpaltz.edu::1a62feb9-fc9f-456f-8a16-89d3220ac2b7" providerId="AD" clId="Web-{45221FF9-26D5-D643-4257-CEA033DEE3DC}" dt="2023-03-27T03:14:55.836" v="601" actId="20577"/>
        <pc:sldMkLst>
          <pc:docMk/>
          <pc:sldMk cId="2304720174" sldId="266"/>
        </pc:sldMkLst>
        <pc:spChg chg="mod">
          <ac:chgData name="Joseph Terranova" userId="S::terranoj2@newpaltz.edu::1a62feb9-fc9f-456f-8a16-89d3220ac2b7" providerId="AD" clId="Web-{45221FF9-26D5-D643-4257-CEA033DEE3DC}" dt="2023-03-27T03:14:55.836" v="601" actId="20577"/>
          <ac:spMkLst>
            <pc:docMk/>
            <pc:sldMk cId="2304720174" sldId="266"/>
            <ac:spMk id="3" creationId="{E2EA4012-26B9-3DDD-969A-2189D0A31E5C}"/>
          </ac:spMkLst>
        </pc:spChg>
      </pc:sldChg>
      <pc:sldChg chg="modSp del">
        <pc:chgData name="Joseph Terranova" userId="S::terranoj2@newpaltz.edu::1a62feb9-fc9f-456f-8a16-89d3220ac2b7" providerId="AD" clId="Web-{45221FF9-26D5-D643-4257-CEA033DEE3DC}" dt="2023-03-27T03:15:01.039" v="602"/>
        <pc:sldMkLst>
          <pc:docMk/>
          <pc:sldMk cId="1341895306" sldId="268"/>
        </pc:sldMkLst>
        <pc:spChg chg="mod">
          <ac:chgData name="Joseph Terranova" userId="S::terranoj2@newpaltz.edu::1a62feb9-fc9f-456f-8a16-89d3220ac2b7" providerId="AD" clId="Web-{45221FF9-26D5-D643-4257-CEA033DEE3DC}" dt="2023-03-27T03:14:45.569" v="593" actId="20577"/>
          <ac:spMkLst>
            <pc:docMk/>
            <pc:sldMk cId="1341895306" sldId="268"/>
            <ac:spMk id="5" creationId="{15AAFFB6-79E2-B2B4-6A99-922490F19EC3}"/>
          </ac:spMkLst>
        </pc:spChg>
      </pc:sldChg>
    </pc:docChg>
  </pc:docChgLst>
  <pc:docChgLst>
    <pc:chgData name="Joseph Terranova" userId="S::terranoj2@newpaltz.edu::1a62feb9-fc9f-456f-8a16-89d3220ac2b7" providerId="AD" clId="Web-{4CCD9407-2E53-3898-400B-50E69BC6F7D9}"/>
    <pc:docChg chg="mod">
      <pc:chgData name="Joseph Terranova" userId="S::terranoj2@newpaltz.edu::1a62feb9-fc9f-456f-8a16-89d3220ac2b7" providerId="AD" clId="Web-{4CCD9407-2E53-3898-400B-50E69BC6F7D9}" dt="2023-03-28T18:43:19.308" v="4"/>
      <pc:docMkLst>
        <pc:docMk/>
      </pc:docMkLst>
      <pc:sldChg chg="addCm">
        <pc:chgData name="Joseph Terranova" userId="S::terranoj2@newpaltz.edu::1a62feb9-fc9f-456f-8a16-89d3220ac2b7" providerId="AD" clId="Web-{4CCD9407-2E53-3898-400B-50E69BC6F7D9}" dt="2023-03-28T18:22:34.944" v="1"/>
        <pc:sldMkLst>
          <pc:docMk/>
          <pc:sldMk cId="4013412754" sldId="258"/>
        </pc:sldMkLst>
        <pc:extLst>
          <p:ext xmlns:p="http://schemas.openxmlformats.org/presentationml/2006/main" uri="{D6D511B9-2390-475A-947B-AFAB55BFBCF1}">
            <pc226:cmChg xmlns:pc226="http://schemas.microsoft.com/office/powerpoint/2022/06/main/command" chg="add">
              <pc226:chgData name="Joseph Terranova" userId="S::terranoj2@newpaltz.edu::1a62feb9-fc9f-456f-8a16-89d3220ac2b7" providerId="AD" clId="Web-{4CCD9407-2E53-3898-400B-50E69BC6F7D9}" dt="2023-03-28T18:22:34.944" v="1"/>
              <pc2:cmMkLst xmlns:pc2="http://schemas.microsoft.com/office/powerpoint/2019/9/main/command">
                <pc:docMk/>
                <pc:sldMk cId="4013412754" sldId="258"/>
                <pc2:cmMk id="{33253FB0-C903-4B44-8C3F-AECB682DE76F}"/>
              </pc2:cmMkLst>
            </pc226:cmChg>
          </p:ext>
        </pc:extLst>
      </pc:sldChg>
      <pc:sldChg chg="addCm">
        <pc:chgData name="Joseph Terranova" userId="S::terranoj2@newpaltz.edu::1a62feb9-fc9f-456f-8a16-89d3220ac2b7" providerId="AD" clId="Web-{4CCD9407-2E53-3898-400B-50E69BC6F7D9}" dt="2023-03-28T18:23:05.929" v="2"/>
        <pc:sldMkLst>
          <pc:docMk/>
          <pc:sldMk cId="3608183808" sldId="259"/>
        </pc:sldMkLst>
        <pc:extLst>
          <p:ext xmlns:p="http://schemas.openxmlformats.org/presentationml/2006/main" uri="{D6D511B9-2390-475A-947B-AFAB55BFBCF1}">
            <pc226:cmChg xmlns:pc226="http://schemas.microsoft.com/office/powerpoint/2022/06/main/command" chg="add">
              <pc226:chgData name="Joseph Terranova" userId="S::terranoj2@newpaltz.edu::1a62feb9-fc9f-456f-8a16-89d3220ac2b7" providerId="AD" clId="Web-{4CCD9407-2E53-3898-400B-50E69BC6F7D9}" dt="2023-03-28T18:23:05.929" v="2"/>
              <pc2:cmMkLst xmlns:pc2="http://schemas.microsoft.com/office/powerpoint/2019/9/main/command">
                <pc:docMk/>
                <pc:sldMk cId="3608183808" sldId="259"/>
                <pc2:cmMk id="{B3E16796-7999-42D8-B1D4-212911A2BB42}"/>
              </pc2:cmMkLst>
            </pc226:cmChg>
          </p:ext>
        </pc:extLst>
      </pc:sldChg>
      <pc:sldChg chg="addCm">
        <pc:chgData name="Joseph Terranova" userId="S::terranoj2@newpaltz.edu::1a62feb9-fc9f-456f-8a16-89d3220ac2b7" providerId="AD" clId="Web-{4CCD9407-2E53-3898-400B-50E69BC6F7D9}" dt="2023-03-28T18:23:47.351" v="3"/>
        <pc:sldMkLst>
          <pc:docMk/>
          <pc:sldMk cId="2304720174" sldId="266"/>
        </pc:sldMkLst>
        <pc:extLst>
          <p:ext xmlns:p="http://schemas.openxmlformats.org/presentationml/2006/main" uri="{D6D511B9-2390-475A-947B-AFAB55BFBCF1}">
            <pc226:cmChg xmlns:pc226="http://schemas.microsoft.com/office/powerpoint/2022/06/main/command" chg="add">
              <pc226:chgData name="Joseph Terranova" userId="S::terranoj2@newpaltz.edu::1a62feb9-fc9f-456f-8a16-89d3220ac2b7" providerId="AD" clId="Web-{4CCD9407-2E53-3898-400B-50E69BC6F7D9}" dt="2023-03-28T18:23:47.351" v="3"/>
              <pc2:cmMkLst xmlns:pc2="http://schemas.microsoft.com/office/powerpoint/2019/9/main/command">
                <pc:docMk/>
                <pc:sldMk cId="2304720174" sldId="266"/>
                <pc2:cmMk id="{9DE8FCB7-4EB2-46E5-A9EE-55E182668B71}"/>
              </pc2:cmMkLst>
            </pc226:cmChg>
          </p:ext>
        </pc:extLst>
      </pc:sldChg>
      <pc:sldChg chg="addCm">
        <pc:chgData name="Joseph Terranova" userId="S::terranoj2@newpaltz.edu::1a62feb9-fc9f-456f-8a16-89d3220ac2b7" providerId="AD" clId="Web-{4CCD9407-2E53-3898-400B-50E69BC6F7D9}" dt="2023-03-28T18:43:19.308" v="4"/>
        <pc:sldMkLst>
          <pc:docMk/>
          <pc:sldMk cId="135968761" sldId="270"/>
        </pc:sldMkLst>
        <pc:extLst>
          <p:ext xmlns:p="http://schemas.openxmlformats.org/presentationml/2006/main" uri="{D6D511B9-2390-475A-947B-AFAB55BFBCF1}">
            <pc226:cmChg xmlns:pc226="http://schemas.microsoft.com/office/powerpoint/2022/06/main/command" chg="add">
              <pc226:chgData name="Joseph Terranova" userId="S::terranoj2@newpaltz.edu::1a62feb9-fc9f-456f-8a16-89d3220ac2b7" providerId="AD" clId="Web-{4CCD9407-2E53-3898-400B-50E69BC6F7D9}" dt="2023-03-28T18:43:19.308" v="4"/>
              <pc2:cmMkLst xmlns:pc2="http://schemas.microsoft.com/office/powerpoint/2019/9/main/command">
                <pc:docMk/>
                <pc:sldMk cId="135968761" sldId="270"/>
                <pc2:cmMk id="{73CB729A-FDF3-47E1-BA46-5E175E569170}"/>
              </pc2:cmMkLst>
            </pc226:cmChg>
          </p:ext>
        </pc:extLst>
      </pc:sldChg>
    </pc:docChg>
  </pc:docChgLst>
  <pc:docChgLst>
    <pc:chgData name="Joseph Terranova" userId="S::terranoj2@newpaltz.edu::1a62feb9-fc9f-456f-8a16-89d3220ac2b7" providerId="AD" clId="Web-{B48CA7DB-A512-8361-DAAA-FCB70C46C747}"/>
    <pc:docChg chg="modSld">
      <pc:chgData name="Joseph Terranova" userId="S::terranoj2@newpaltz.edu::1a62feb9-fc9f-456f-8a16-89d3220ac2b7" providerId="AD" clId="Web-{B48CA7DB-A512-8361-DAAA-FCB70C46C747}" dt="2023-03-27T02:53:23.866" v="1" actId="1076"/>
      <pc:docMkLst>
        <pc:docMk/>
      </pc:docMkLst>
      <pc:sldChg chg="modSp">
        <pc:chgData name="Joseph Terranova" userId="S::terranoj2@newpaltz.edu::1a62feb9-fc9f-456f-8a16-89d3220ac2b7" providerId="AD" clId="Web-{B48CA7DB-A512-8361-DAAA-FCB70C46C747}" dt="2023-03-27T02:52:42.347" v="0" actId="20577"/>
        <pc:sldMkLst>
          <pc:docMk/>
          <pc:sldMk cId="1341895306" sldId="268"/>
        </pc:sldMkLst>
        <pc:spChg chg="mod">
          <ac:chgData name="Joseph Terranova" userId="S::terranoj2@newpaltz.edu::1a62feb9-fc9f-456f-8a16-89d3220ac2b7" providerId="AD" clId="Web-{B48CA7DB-A512-8361-DAAA-FCB70C46C747}" dt="2023-03-27T02:52:42.347" v="0" actId="20577"/>
          <ac:spMkLst>
            <pc:docMk/>
            <pc:sldMk cId="1341895306" sldId="268"/>
            <ac:spMk id="5" creationId="{15AAFFB6-79E2-B2B4-6A99-922490F19EC3}"/>
          </ac:spMkLst>
        </pc:spChg>
      </pc:sldChg>
      <pc:sldChg chg="modSp">
        <pc:chgData name="Joseph Terranova" userId="S::terranoj2@newpaltz.edu::1a62feb9-fc9f-456f-8a16-89d3220ac2b7" providerId="AD" clId="Web-{B48CA7DB-A512-8361-DAAA-FCB70C46C747}" dt="2023-03-27T02:53:23.866" v="1" actId="1076"/>
        <pc:sldMkLst>
          <pc:docMk/>
          <pc:sldMk cId="1089690529" sldId="269"/>
        </pc:sldMkLst>
        <pc:graphicFrameChg chg="mod">
          <ac:chgData name="Joseph Terranova" userId="S::terranoj2@newpaltz.edu::1a62feb9-fc9f-456f-8a16-89d3220ac2b7" providerId="AD" clId="Web-{B48CA7DB-A512-8361-DAAA-FCB70C46C747}" dt="2023-03-27T02:53:23.866" v="1" actId="1076"/>
          <ac:graphicFrameMkLst>
            <pc:docMk/>
            <pc:sldMk cId="1089690529" sldId="269"/>
            <ac:graphicFrameMk id="5" creationId="{DB8CFA56-52B8-56E3-58DD-83E688EACD0A}"/>
          </ac:graphicFrameMkLst>
        </pc:graphicFrameChg>
      </pc:sldChg>
    </pc:docChg>
  </pc:docChgLst>
  <pc:docChgLst>
    <pc:chgData name="Matthew Hughes" userId="S::hughesm10@newpaltz.edu::05af2c9a-d9f6-4688-b020-9a67eb3a953d" providerId="AD" clId="Web-{7C1DC713-D0EC-4302-86E9-F1D5C67801DE}"/>
    <pc:docChg chg="modSld">
      <pc:chgData name="Matthew Hughes" userId="S::hughesm10@newpaltz.edu::05af2c9a-d9f6-4688-b020-9a67eb3a953d" providerId="AD" clId="Web-{7C1DC713-D0EC-4302-86E9-F1D5C67801DE}" dt="2023-04-02T22:33:04.936" v="47" actId="1076"/>
      <pc:docMkLst>
        <pc:docMk/>
      </pc:docMkLst>
      <pc:sldChg chg="addSp delSp modSp">
        <pc:chgData name="Matthew Hughes" userId="S::hughesm10@newpaltz.edu::05af2c9a-d9f6-4688-b020-9a67eb3a953d" providerId="AD" clId="Web-{7C1DC713-D0EC-4302-86E9-F1D5C67801DE}" dt="2023-04-02T22:28:04.225" v="35"/>
        <pc:sldMkLst>
          <pc:docMk/>
          <pc:sldMk cId="4013412754" sldId="258"/>
        </pc:sldMkLst>
        <pc:spChg chg="mod">
          <ac:chgData name="Matthew Hughes" userId="S::hughesm10@newpaltz.edu::05af2c9a-d9f6-4688-b020-9a67eb3a953d" providerId="AD" clId="Web-{7C1DC713-D0EC-4302-86E9-F1D5C67801DE}" dt="2023-04-02T22:28:04.225" v="35"/>
          <ac:spMkLst>
            <pc:docMk/>
            <pc:sldMk cId="4013412754" sldId="258"/>
            <ac:spMk id="2" creationId="{D87578F1-0C07-D55B-74DB-F48D570546A1}"/>
          </ac:spMkLst>
        </pc:spChg>
        <pc:spChg chg="add del">
          <ac:chgData name="Matthew Hughes" userId="S::hughesm10@newpaltz.edu::05af2c9a-d9f6-4688-b020-9a67eb3a953d" providerId="AD" clId="Web-{7C1DC713-D0EC-4302-86E9-F1D5C67801DE}" dt="2023-04-02T22:28:04.225" v="35"/>
          <ac:spMkLst>
            <pc:docMk/>
            <pc:sldMk cId="4013412754" sldId="258"/>
            <ac:spMk id="21" creationId="{6A84B152-3496-4C52-AF08-97AFFC09DD2C}"/>
          </ac:spMkLst>
        </pc:spChg>
        <pc:spChg chg="add del">
          <ac:chgData name="Matthew Hughes" userId="S::hughesm10@newpaltz.edu::05af2c9a-d9f6-4688-b020-9a67eb3a953d" providerId="AD" clId="Web-{7C1DC713-D0EC-4302-86E9-F1D5C67801DE}" dt="2023-04-02T22:28:04.225" v="35"/>
          <ac:spMkLst>
            <pc:docMk/>
            <pc:sldMk cId="4013412754" sldId="258"/>
            <ac:spMk id="23" creationId="{6B2ADB95-0FA3-4BD7-A8AC-89D014A83E5B}"/>
          </ac:spMkLst>
        </pc:spChg>
        <pc:spChg chg="add del">
          <ac:chgData name="Matthew Hughes" userId="S::hughesm10@newpaltz.edu::05af2c9a-d9f6-4688-b020-9a67eb3a953d" providerId="AD" clId="Web-{7C1DC713-D0EC-4302-86E9-F1D5C67801DE}" dt="2023-04-02T22:28:04.225" v="35"/>
          <ac:spMkLst>
            <pc:docMk/>
            <pc:sldMk cId="4013412754" sldId="258"/>
            <ac:spMk id="25" creationId="{C924DBCE-E731-4B22-8181-A39C1D86276C}"/>
          </ac:spMkLst>
        </pc:spChg>
        <pc:spChg chg="add del">
          <ac:chgData name="Matthew Hughes" userId="S::hughesm10@newpaltz.edu::05af2c9a-d9f6-4688-b020-9a67eb3a953d" providerId="AD" clId="Web-{7C1DC713-D0EC-4302-86E9-F1D5C67801DE}" dt="2023-04-02T22:28:04.225" v="35"/>
          <ac:spMkLst>
            <pc:docMk/>
            <pc:sldMk cId="4013412754" sldId="258"/>
            <ac:spMk id="27" creationId="{4CBF9756-6AC8-4C65-84DF-56FBFFA1D873}"/>
          </ac:spMkLst>
        </pc:spChg>
        <pc:spChg chg="add del">
          <ac:chgData name="Matthew Hughes" userId="S::hughesm10@newpaltz.edu::05af2c9a-d9f6-4688-b020-9a67eb3a953d" providerId="AD" clId="Web-{7C1DC713-D0EC-4302-86E9-F1D5C67801DE}" dt="2023-04-02T22:28:04.225" v="35"/>
          <ac:spMkLst>
            <pc:docMk/>
            <pc:sldMk cId="4013412754" sldId="258"/>
            <ac:spMk id="29" creationId="{2D385988-EAAF-4C27-AF8A-2BFBECAF3D4F}"/>
          </ac:spMkLst>
        </pc:spChg>
        <pc:spChg chg="add del">
          <ac:chgData name="Matthew Hughes" userId="S::hughesm10@newpaltz.edu::05af2c9a-d9f6-4688-b020-9a67eb3a953d" providerId="AD" clId="Web-{7C1DC713-D0EC-4302-86E9-F1D5C67801DE}" dt="2023-04-02T22:28:04.225" v="35"/>
          <ac:spMkLst>
            <pc:docMk/>
            <pc:sldMk cId="4013412754" sldId="258"/>
            <ac:spMk id="33" creationId="{B621D332-7329-4994-8836-C429A51B7549}"/>
          </ac:spMkLst>
        </pc:spChg>
        <pc:spChg chg="add del">
          <ac:chgData name="Matthew Hughes" userId="S::hughesm10@newpaltz.edu::05af2c9a-d9f6-4688-b020-9a67eb3a953d" providerId="AD" clId="Web-{7C1DC713-D0EC-4302-86E9-F1D5C67801DE}" dt="2023-04-02T22:28:04.225" v="35"/>
          <ac:spMkLst>
            <pc:docMk/>
            <pc:sldMk cId="4013412754" sldId="258"/>
            <ac:spMk id="35" creationId="{2D20F754-35A9-4508-BE3C-C59996D1437B}"/>
          </ac:spMkLst>
        </pc:spChg>
        <pc:spChg chg="add del">
          <ac:chgData name="Matthew Hughes" userId="S::hughesm10@newpaltz.edu::05af2c9a-d9f6-4688-b020-9a67eb3a953d" providerId="AD" clId="Web-{7C1DC713-D0EC-4302-86E9-F1D5C67801DE}" dt="2023-04-02T22:26:56.989" v="24"/>
          <ac:spMkLst>
            <pc:docMk/>
            <pc:sldMk cId="4013412754" sldId="258"/>
            <ac:spMk id="165" creationId="{99F1FFA9-D672-408C-9220-ADEEC6ABDD09}"/>
          </ac:spMkLst>
        </pc:spChg>
        <pc:graphicFrameChg chg="mod ord modGraphic">
          <ac:chgData name="Matthew Hughes" userId="S::hughesm10@newpaltz.edu::05af2c9a-d9f6-4688-b020-9a67eb3a953d" providerId="AD" clId="Web-{7C1DC713-D0EC-4302-86E9-F1D5C67801DE}" dt="2023-04-02T22:28:04.225" v="35"/>
          <ac:graphicFrameMkLst>
            <pc:docMk/>
            <pc:sldMk cId="4013412754" sldId="258"/>
            <ac:graphicFrameMk id="16" creationId="{F25A2BA8-9490-3227-A559-924BC7264D23}"/>
          </ac:graphicFrameMkLst>
        </pc:graphicFrameChg>
        <pc:picChg chg="del mod">
          <ac:chgData name="Matthew Hughes" userId="S::hughesm10@newpaltz.edu::05af2c9a-d9f6-4688-b020-9a67eb3a953d" providerId="AD" clId="Web-{7C1DC713-D0EC-4302-86E9-F1D5C67801DE}" dt="2023-04-02T22:27:02.582" v="25"/>
          <ac:picMkLst>
            <pc:docMk/>
            <pc:sldMk cId="4013412754" sldId="258"/>
            <ac:picMk id="17" creationId="{FA55CEE4-87FB-09F3-5DF5-F91BB2D00DCB}"/>
          </ac:picMkLst>
        </pc:picChg>
        <pc:picChg chg="del mod">
          <ac:chgData name="Matthew Hughes" userId="S::hughesm10@newpaltz.edu::05af2c9a-d9f6-4688-b020-9a67eb3a953d" providerId="AD" clId="Web-{7C1DC713-D0EC-4302-86E9-F1D5C67801DE}" dt="2023-04-02T22:26:08.284" v="16"/>
          <ac:picMkLst>
            <pc:docMk/>
            <pc:sldMk cId="4013412754" sldId="258"/>
            <ac:picMk id="110" creationId="{47BE931E-917E-AC22-EE78-DEBCABC18D60}"/>
          </ac:picMkLst>
        </pc:picChg>
        <pc:picChg chg="add mod">
          <ac:chgData name="Matthew Hughes" userId="S::hughesm10@newpaltz.edu::05af2c9a-d9f6-4688-b020-9a67eb3a953d" providerId="AD" clId="Web-{7C1DC713-D0EC-4302-86E9-F1D5C67801DE}" dt="2023-04-02T22:28:04.225" v="35"/>
          <ac:picMkLst>
            <pc:docMk/>
            <pc:sldMk cId="4013412754" sldId="258"/>
            <ac:picMk id="160" creationId="{B1BADB0A-A2F5-1B40-ACFC-0310365EF122}"/>
          </ac:picMkLst>
        </pc:picChg>
        <pc:cxnChg chg="add del">
          <ac:chgData name="Matthew Hughes" userId="S::hughesm10@newpaltz.edu::05af2c9a-d9f6-4688-b020-9a67eb3a953d" providerId="AD" clId="Web-{7C1DC713-D0EC-4302-86E9-F1D5C67801DE}" dt="2023-04-02T22:28:04.225" v="35"/>
          <ac:cxnSpMkLst>
            <pc:docMk/>
            <pc:sldMk cId="4013412754" sldId="258"/>
            <ac:cxnSpMk id="31" creationId="{43621FD4-D14D-45D5-9A57-9A2DE5EA59C0}"/>
          </ac:cxnSpMkLst>
        </pc:cxnChg>
      </pc:sldChg>
      <pc:sldChg chg="addSp delSp modSp">
        <pc:chgData name="Matthew Hughes" userId="S::hughesm10@newpaltz.edu::05af2c9a-d9f6-4688-b020-9a67eb3a953d" providerId="AD" clId="Web-{7C1DC713-D0EC-4302-86E9-F1D5C67801DE}" dt="2023-04-02T22:33:04.936" v="47" actId="1076"/>
        <pc:sldMkLst>
          <pc:docMk/>
          <pc:sldMk cId="3608183808" sldId="259"/>
        </pc:sldMkLst>
        <pc:graphicFrameChg chg="modGraphic">
          <ac:chgData name="Matthew Hughes" userId="S::hughesm10@newpaltz.edu::05af2c9a-d9f6-4688-b020-9a67eb3a953d" providerId="AD" clId="Web-{7C1DC713-D0EC-4302-86E9-F1D5C67801DE}" dt="2023-04-02T22:32:59.217" v="46"/>
          <ac:graphicFrameMkLst>
            <pc:docMk/>
            <pc:sldMk cId="3608183808" sldId="259"/>
            <ac:graphicFrameMk id="5" creationId="{E155E445-F5D8-C36F-B74F-DBD94BE7800B}"/>
          </ac:graphicFrameMkLst>
        </pc:graphicFrameChg>
        <pc:picChg chg="del">
          <ac:chgData name="Matthew Hughes" userId="S::hughesm10@newpaltz.edu::05af2c9a-d9f6-4688-b020-9a67eb3a953d" providerId="AD" clId="Web-{7C1DC713-D0EC-4302-86E9-F1D5C67801DE}" dt="2023-04-02T22:31:57.918" v="45"/>
          <ac:picMkLst>
            <pc:docMk/>
            <pc:sldMk cId="3608183808" sldId="259"/>
            <ac:picMk id="6" creationId="{6D51D9CF-C1CB-F325-6CC9-D6A0B80C00F9}"/>
          </ac:picMkLst>
        </pc:picChg>
        <pc:picChg chg="del mod">
          <ac:chgData name="Matthew Hughes" userId="S::hughesm10@newpaltz.edu::05af2c9a-d9f6-4688-b020-9a67eb3a953d" providerId="AD" clId="Web-{7C1DC713-D0EC-4302-86E9-F1D5C67801DE}" dt="2023-04-02T22:30:47.104" v="36"/>
          <ac:picMkLst>
            <pc:docMk/>
            <pc:sldMk cId="3608183808" sldId="259"/>
            <ac:picMk id="25" creationId="{B60B4BAB-9823-17DD-7659-BA17E17A1C42}"/>
          </ac:picMkLst>
        </pc:picChg>
        <pc:picChg chg="add mod">
          <ac:chgData name="Matthew Hughes" userId="S::hughesm10@newpaltz.edu::05af2c9a-d9f6-4688-b020-9a67eb3a953d" providerId="AD" clId="Web-{7C1DC713-D0EC-4302-86E9-F1D5C67801DE}" dt="2023-04-02T22:33:04.936" v="47" actId="1076"/>
          <ac:picMkLst>
            <pc:docMk/>
            <pc:sldMk cId="3608183808" sldId="259"/>
            <ac:picMk id="34" creationId="{2E96092D-2FB8-39FE-816B-6789C7ED7BC4}"/>
          </ac:picMkLst>
        </pc:picChg>
      </pc:sldChg>
      <pc:sldChg chg="delSp modSp">
        <pc:chgData name="Matthew Hughes" userId="S::hughesm10@newpaltz.edu::05af2c9a-d9f6-4688-b020-9a67eb3a953d" providerId="AD" clId="Web-{7C1DC713-D0EC-4302-86E9-F1D5C67801DE}" dt="2023-04-02T22:15:38.846" v="3"/>
        <pc:sldMkLst>
          <pc:docMk/>
          <pc:sldMk cId="2304720174" sldId="266"/>
        </pc:sldMkLst>
        <pc:picChg chg="del mod">
          <ac:chgData name="Matthew Hughes" userId="S::hughesm10@newpaltz.edu::05af2c9a-d9f6-4688-b020-9a67eb3a953d" providerId="AD" clId="Web-{7C1DC713-D0EC-4302-86E9-F1D5C67801DE}" dt="2023-04-02T22:15:38.846" v="3"/>
          <ac:picMkLst>
            <pc:docMk/>
            <pc:sldMk cId="2304720174" sldId="266"/>
            <ac:picMk id="4" creationId="{1F42C329-503A-46AE-D234-7568750FC9AE}"/>
          </ac:picMkLst>
        </pc:picChg>
      </pc:sldChg>
    </pc:docChg>
  </pc:docChgLst>
  <pc:docChgLst>
    <pc:chgData name="Joseph Terranova" userId="S::terranoj2@newpaltz.edu::1a62feb9-fc9f-456f-8a16-89d3220ac2b7" providerId="AD" clId="Web-{8BACDB00-5E13-2245-03A1-3F2BF67D9A95}"/>
    <pc:docChg chg="modSld">
      <pc:chgData name="Joseph Terranova" userId="S::terranoj2@newpaltz.edu::1a62feb9-fc9f-456f-8a16-89d3220ac2b7" providerId="AD" clId="Web-{8BACDB00-5E13-2245-03A1-3F2BF67D9A95}" dt="2023-04-02T21:58:37.603" v="16" actId="1076"/>
      <pc:docMkLst>
        <pc:docMk/>
      </pc:docMkLst>
      <pc:sldChg chg="modSp">
        <pc:chgData name="Joseph Terranova" userId="S::terranoj2@newpaltz.edu::1a62feb9-fc9f-456f-8a16-89d3220ac2b7" providerId="AD" clId="Web-{8BACDB00-5E13-2245-03A1-3F2BF67D9A95}" dt="2023-04-02T21:48:37.332" v="1" actId="1076"/>
        <pc:sldMkLst>
          <pc:docMk/>
          <pc:sldMk cId="4013412754" sldId="258"/>
        </pc:sldMkLst>
        <pc:graphicFrameChg chg="mod">
          <ac:chgData name="Joseph Terranova" userId="S::terranoj2@newpaltz.edu::1a62feb9-fc9f-456f-8a16-89d3220ac2b7" providerId="AD" clId="Web-{8BACDB00-5E13-2245-03A1-3F2BF67D9A95}" dt="2023-04-02T21:48:37.332" v="1" actId="1076"/>
          <ac:graphicFrameMkLst>
            <pc:docMk/>
            <pc:sldMk cId="4013412754" sldId="258"/>
            <ac:graphicFrameMk id="16" creationId="{F25A2BA8-9490-3227-A559-924BC7264D23}"/>
          </ac:graphicFrameMkLst>
        </pc:graphicFrameChg>
      </pc:sldChg>
      <pc:sldChg chg="modSp">
        <pc:chgData name="Joseph Terranova" userId="S::terranoj2@newpaltz.edu::1a62feb9-fc9f-456f-8a16-89d3220ac2b7" providerId="AD" clId="Web-{8BACDB00-5E13-2245-03A1-3F2BF67D9A95}" dt="2023-04-02T21:58:37.603" v="16" actId="1076"/>
        <pc:sldMkLst>
          <pc:docMk/>
          <pc:sldMk cId="2304720174" sldId="266"/>
        </pc:sldMkLst>
        <pc:picChg chg="mod">
          <ac:chgData name="Joseph Terranova" userId="S::terranoj2@newpaltz.edu::1a62feb9-fc9f-456f-8a16-89d3220ac2b7" providerId="AD" clId="Web-{8BACDB00-5E13-2245-03A1-3F2BF67D9A95}" dt="2023-04-02T21:58:37.603" v="16" actId="1076"/>
          <ac:picMkLst>
            <pc:docMk/>
            <pc:sldMk cId="2304720174" sldId="266"/>
            <ac:picMk id="4" creationId="{1F42C329-503A-46AE-D234-7568750FC9AE}"/>
          </ac:picMkLst>
        </pc:picChg>
      </pc:sldChg>
      <pc:sldChg chg="modSp">
        <pc:chgData name="Joseph Terranova" userId="S::terranoj2@newpaltz.edu::1a62feb9-fc9f-456f-8a16-89d3220ac2b7" providerId="AD" clId="Web-{8BACDB00-5E13-2245-03A1-3F2BF67D9A95}" dt="2023-04-02T21:55:27.768" v="14" actId="20577"/>
        <pc:sldMkLst>
          <pc:docMk/>
          <pc:sldMk cId="1980909859" sldId="272"/>
        </pc:sldMkLst>
        <pc:spChg chg="mod">
          <ac:chgData name="Joseph Terranova" userId="S::terranoj2@newpaltz.edu::1a62feb9-fc9f-456f-8a16-89d3220ac2b7" providerId="AD" clId="Web-{8BACDB00-5E13-2245-03A1-3F2BF67D9A95}" dt="2023-04-02T21:55:27.768" v="14" actId="20577"/>
          <ac:spMkLst>
            <pc:docMk/>
            <pc:sldMk cId="1980909859" sldId="272"/>
            <ac:spMk id="2" creationId="{901CC2DC-2B10-D6B6-8343-014CF0ABCD75}"/>
          </ac:spMkLst>
        </pc:spChg>
      </pc:sldChg>
    </pc:docChg>
  </pc:docChgLst>
  <pc:docChgLst>
    <pc:chgData name="Matthew Hughes" userId="S::hughesm10@newpaltz.edu::05af2c9a-d9f6-4688-b020-9a67eb3a953d" providerId="AD" clId="Web-{D5419C79-6FBD-458D-6A94-5DF33E4916FF}"/>
    <pc:docChg chg="addSld modSld">
      <pc:chgData name="Matthew Hughes" userId="S::hughesm10@newpaltz.edu::05af2c9a-d9f6-4688-b020-9a67eb3a953d" providerId="AD" clId="Web-{D5419C79-6FBD-458D-6A94-5DF33E4916FF}" dt="2023-04-02T22:51:46.591" v="84" actId="20577"/>
      <pc:docMkLst>
        <pc:docMk/>
      </pc:docMkLst>
      <pc:sldChg chg="addSp delSp modSp">
        <pc:chgData name="Matthew Hughes" userId="S::hughesm10@newpaltz.edu::05af2c9a-d9f6-4688-b020-9a67eb3a953d" providerId="AD" clId="Web-{D5419C79-6FBD-458D-6A94-5DF33E4916FF}" dt="2023-04-02T22:49:15.337" v="71" actId="20577"/>
        <pc:sldMkLst>
          <pc:docMk/>
          <pc:sldMk cId="109857222" sldId="256"/>
        </pc:sldMkLst>
        <pc:spChg chg="mod">
          <ac:chgData name="Matthew Hughes" userId="S::hughesm10@newpaltz.edu::05af2c9a-d9f6-4688-b020-9a67eb3a953d" providerId="AD" clId="Web-{D5419C79-6FBD-458D-6A94-5DF33E4916FF}" dt="2023-04-02T22:48:24.492" v="60"/>
          <ac:spMkLst>
            <pc:docMk/>
            <pc:sldMk cId="109857222" sldId="256"/>
            <ac:spMk id="2" creationId="{00000000-0000-0000-0000-000000000000}"/>
          </ac:spMkLst>
        </pc:spChg>
        <pc:spChg chg="mod ord">
          <ac:chgData name="Matthew Hughes" userId="S::hughesm10@newpaltz.edu::05af2c9a-d9f6-4688-b020-9a67eb3a953d" providerId="AD" clId="Web-{D5419C79-6FBD-458D-6A94-5DF33E4916FF}" dt="2023-04-02T22:49:15.337" v="71" actId="20577"/>
          <ac:spMkLst>
            <pc:docMk/>
            <pc:sldMk cId="109857222" sldId="256"/>
            <ac:spMk id="3" creationId="{00000000-0000-0000-0000-000000000000}"/>
          </ac:spMkLst>
        </pc:spChg>
        <pc:spChg chg="del">
          <ac:chgData name="Matthew Hughes" userId="S::hughesm10@newpaltz.edu::05af2c9a-d9f6-4688-b020-9a67eb3a953d" providerId="AD" clId="Web-{D5419C79-6FBD-458D-6A94-5DF33E4916FF}" dt="2023-04-02T22:48:24.492" v="60"/>
          <ac:spMkLst>
            <pc:docMk/>
            <pc:sldMk cId="109857222" sldId="256"/>
            <ac:spMk id="10" creationId="{A3363022-C969-41E9-8EB2-E4C94908C1FA}"/>
          </ac:spMkLst>
        </pc:spChg>
        <pc:spChg chg="del">
          <ac:chgData name="Matthew Hughes" userId="S::hughesm10@newpaltz.edu::05af2c9a-d9f6-4688-b020-9a67eb3a953d" providerId="AD" clId="Web-{D5419C79-6FBD-458D-6A94-5DF33E4916FF}" dt="2023-04-02T22:48:24.492" v="60"/>
          <ac:spMkLst>
            <pc:docMk/>
            <pc:sldMk cId="109857222" sldId="256"/>
            <ac:spMk id="12" creationId="{8D1AD6B3-BE88-4CEB-BA17-790657CC4729}"/>
          </ac:spMkLst>
        </pc:spChg>
        <pc:spChg chg="add">
          <ac:chgData name="Matthew Hughes" userId="S::hughesm10@newpaltz.edu::05af2c9a-d9f6-4688-b020-9a67eb3a953d" providerId="AD" clId="Web-{D5419C79-6FBD-458D-6A94-5DF33E4916FF}" dt="2023-04-02T22:48:24.492" v="60"/>
          <ac:spMkLst>
            <pc:docMk/>
            <pc:sldMk cId="109857222" sldId="256"/>
            <ac:spMk id="23" creationId="{7B831B6F-405A-4B47-B9BB-5CA88F285844}"/>
          </ac:spMkLst>
        </pc:spChg>
        <pc:spChg chg="add">
          <ac:chgData name="Matthew Hughes" userId="S::hughesm10@newpaltz.edu::05af2c9a-d9f6-4688-b020-9a67eb3a953d" providerId="AD" clId="Web-{D5419C79-6FBD-458D-6A94-5DF33E4916FF}" dt="2023-04-02T22:48:24.492" v="60"/>
          <ac:spMkLst>
            <pc:docMk/>
            <pc:sldMk cId="109857222" sldId="256"/>
            <ac:spMk id="25" creationId="{953EE71A-6488-4203-A7C4-77102FD0DCCA}"/>
          </ac:spMkLst>
        </pc:spChg>
        <pc:grpChg chg="del">
          <ac:chgData name="Matthew Hughes" userId="S::hughesm10@newpaltz.edu::05af2c9a-d9f6-4688-b020-9a67eb3a953d" providerId="AD" clId="Web-{D5419C79-6FBD-458D-6A94-5DF33E4916FF}" dt="2023-04-02T22:48:24.492" v="60"/>
          <ac:grpSpMkLst>
            <pc:docMk/>
            <pc:sldMk cId="109857222" sldId="256"/>
            <ac:grpSpMk id="18" creationId="{89D1390B-7E13-4B4F-9CB2-391063412E54}"/>
          </ac:grpSpMkLst>
        </pc:grpChg>
        <pc:picChg chg="mod">
          <ac:chgData name="Matthew Hughes" userId="S::hughesm10@newpaltz.edu::05af2c9a-d9f6-4688-b020-9a67eb3a953d" providerId="AD" clId="Web-{D5419C79-6FBD-458D-6A94-5DF33E4916FF}" dt="2023-04-02T22:48:24.492" v="60"/>
          <ac:picMkLst>
            <pc:docMk/>
            <pc:sldMk cId="109857222" sldId="256"/>
            <ac:picMk id="7" creationId="{7A2030FB-49E1-1627-1D27-BD4A96D5F46E}"/>
          </ac:picMkLst>
        </pc:picChg>
      </pc:sldChg>
      <pc:sldChg chg="modSp modCm">
        <pc:chgData name="Matthew Hughes" userId="S::hughesm10@newpaltz.edu::05af2c9a-d9f6-4688-b020-9a67eb3a953d" providerId="AD" clId="Web-{D5419C79-6FBD-458D-6A94-5DF33E4916FF}" dt="2023-04-02T22:50:33.058" v="78"/>
        <pc:sldMkLst>
          <pc:docMk/>
          <pc:sldMk cId="4013412754" sldId="258"/>
        </pc:sldMkLst>
        <pc:graphicFrameChg chg="modGraphic">
          <ac:chgData name="Matthew Hughes" userId="S::hughesm10@newpaltz.edu::05af2c9a-d9f6-4688-b020-9a67eb3a953d" providerId="AD" clId="Web-{D5419C79-6FBD-458D-6A94-5DF33E4916FF}" dt="2023-04-02T22:50:19.948" v="77" actId="20577"/>
          <ac:graphicFrameMkLst>
            <pc:docMk/>
            <pc:sldMk cId="4013412754" sldId="258"/>
            <ac:graphicFrameMk id="16" creationId="{F25A2BA8-9490-3227-A559-924BC7264D23}"/>
          </ac:graphicFrameMkLst>
        </pc:graphicFrameChg>
        <pc:extLst>
          <p:ext xmlns:p="http://schemas.openxmlformats.org/presentationml/2006/main" uri="{D6D511B9-2390-475A-947B-AFAB55BFBCF1}">
            <pc226:cmChg xmlns:pc226="http://schemas.microsoft.com/office/powerpoint/2022/06/main/command" chg="mod">
              <pc226:chgData name="Matthew Hughes" userId="S::hughesm10@newpaltz.edu::05af2c9a-d9f6-4688-b020-9a67eb3a953d" providerId="AD" clId="Web-{D5419C79-6FBD-458D-6A94-5DF33E4916FF}" dt="2023-04-02T22:50:33.058" v="78"/>
              <pc2:cmMkLst xmlns:pc2="http://schemas.microsoft.com/office/powerpoint/2019/9/main/command">
                <pc:docMk/>
                <pc:sldMk cId="4013412754" sldId="258"/>
                <pc2:cmMk id="{33253FB0-C903-4B44-8C3F-AECB682DE76F}"/>
              </pc2:cmMkLst>
            </pc226:cmChg>
          </p:ext>
        </pc:extLst>
      </pc:sldChg>
      <pc:sldChg chg="modCm">
        <pc:chgData name="Matthew Hughes" userId="S::hughesm10@newpaltz.edu::05af2c9a-d9f6-4688-b020-9a67eb3a953d" providerId="AD" clId="Web-{D5419C79-6FBD-458D-6A94-5DF33E4916FF}" dt="2023-04-02T22:50:39.948" v="79"/>
        <pc:sldMkLst>
          <pc:docMk/>
          <pc:sldMk cId="3608183808" sldId="259"/>
        </pc:sldMkLst>
        <pc:extLst>
          <p:ext xmlns:p="http://schemas.openxmlformats.org/presentationml/2006/main" uri="{D6D511B9-2390-475A-947B-AFAB55BFBCF1}">
            <pc226:cmChg xmlns:pc226="http://schemas.microsoft.com/office/powerpoint/2022/06/main/command" chg="mod">
              <pc226:chgData name="Matthew Hughes" userId="S::hughesm10@newpaltz.edu::05af2c9a-d9f6-4688-b020-9a67eb3a953d" providerId="AD" clId="Web-{D5419C79-6FBD-458D-6A94-5DF33E4916FF}" dt="2023-04-02T22:50:39.948" v="79"/>
              <pc2:cmMkLst xmlns:pc2="http://schemas.microsoft.com/office/powerpoint/2019/9/main/command">
                <pc:docMk/>
                <pc:sldMk cId="3608183808" sldId="259"/>
                <pc2:cmMk id="{B3E16796-7999-42D8-B1D4-212911A2BB42}"/>
              </pc2:cmMkLst>
            </pc226:cmChg>
          </p:ext>
        </pc:extLst>
      </pc:sldChg>
      <pc:sldChg chg="addSp delSp modSp modCm">
        <pc:chgData name="Matthew Hughes" userId="S::hughesm10@newpaltz.edu::05af2c9a-d9f6-4688-b020-9a67eb3a953d" providerId="AD" clId="Web-{D5419C79-6FBD-458D-6A94-5DF33E4916FF}" dt="2023-04-02T22:51:46.591" v="84" actId="20577"/>
        <pc:sldMkLst>
          <pc:docMk/>
          <pc:sldMk cId="2304720174" sldId="266"/>
        </pc:sldMkLst>
        <pc:spChg chg="mod">
          <ac:chgData name="Matthew Hughes" userId="S::hughesm10@newpaltz.edu::05af2c9a-d9f6-4688-b020-9a67eb3a953d" providerId="AD" clId="Web-{D5419C79-6FBD-458D-6A94-5DF33E4916FF}" dt="2023-04-02T22:44:17.298" v="28"/>
          <ac:spMkLst>
            <pc:docMk/>
            <pc:sldMk cId="2304720174" sldId="266"/>
            <ac:spMk id="2" creationId="{648B5858-D5B4-6503-EB27-C58A65596818}"/>
          </ac:spMkLst>
        </pc:spChg>
        <pc:spChg chg="mod">
          <ac:chgData name="Matthew Hughes" userId="S::hughesm10@newpaltz.edu::05af2c9a-d9f6-4688-b020-9a67eb3a953d" providerId="AD" clId="Web-{D5419C79-6FBD-458D-6A94-5DF33E4916FF}" dt="2023-04-02T22:51:46.591" v="84" actId="20577"/>
          <ac:spMkLst>
            <pc:docMk/>
            <pc:sldMk cId="2304720174" sldId="266"/>
            <ac:spMk id="3" creationId="{E2EA4012-26B9-3DDD-969A-2189D0A31E5C}"/>
          </ac:spMkLst>
        </pc:spChg>
        <pc:spChg chg="add">
          <ac:chgData name="Matthew Hughes" userId="S::hughesm10@newpaltz.edu::05af2c9a-d9f6-4688-b020-9a67eb3a953d" providerId="AD" clId="Web-{D5419C79-6FBD-458D-6A94-5DF33E4916FF}" dt="2023-04-02T22:46:22.286" v="31"/>
          <ac:spMkLst>
            <pc:docMk/>
            <pc:sldMk cId="2304720174" sldId="266"/>
            <ac:spMk id="5" creationId="{54468999-A8D7-66DF-8E6D-1C36231DA562}"/>
          </ac:spMkLst>
        </pc:spChg>
        <pc:spChg chg="add mod">
          <ac:chgData name="Matthew Hughes" userId="S::hughesm10@newpaltz.edu::05af2c9a-d9f6-4688-b020-9a67eb3a953d" providerId="AD" clId="Web-{D5419C79-6FBD-458D-6A94-5DF33E4916FF}" dt="2023-04-02T22:46:40.661" v="37" actId="14100"/>
          <ac:spMkLst>
            <pc:docMk/>
            <pc:sldMk cId="2304720174" sldId="266"/>
            <ac:spMk id="6" creationId="{ED4E4CC7-4E72-E348-4CEF-6DB6D9B22453}"/>
          </ac:spMkLst>
        </pc:spChg>
        <pc:spChg chg="del">
          <ac:chgData name="Matthew Hughes" userId="S::hughesm10@newpaltz.edu::05af2c9a-d9f6-4688-b020-9a67eb3a953d" providerId="AD" clId="Web-{D5419C79-6FBD-458D-6A94-5DF33E4916FF}" dt="2023-04-02T22:44:17.298" v="28"/>
          <ac:spMkLst>
            <pc:docMk/>
            <pc:sldMk cId="2304720174" sldId="266"/>
            <ac:spMk id="8" creationId="{C2554CA6-288E-4202-BC52-2E5A8F0C0AED}"/>
          </ac:spMkLst>
        </pc:spChg>
        <pc:spChg chg="del">
          <ac:chgData name="Matthew Hughes" userId="S::hughesm10@newpaltz.edu::05af2c9a-d9f6-4688-b020-9a67eb3a953d" providerId="AD" clId="Web-{D5419C79-6FBD-458D-6A94-5DF33E4916FF}" dt="2023-04-02T22:44:17.298" v="28"/>
          <ac:spMkLst>
            <pc:docMk/>
            <pc:sldMk cId="2304720174" sldId="266"/>
            <ac:spMk id="10" creationId="{B10BB131-AC8E-4A8E-A5D1-36260F720C3B}"/>
          </ac:spMkLst>
        </pc:spChg>
        <pc:spChg chg="del">
          <ac:chgData name="Matthew Hughes" userId="S::hughesm10@newpaltz.edu::05af2c9a-d9f6-4688-b020-9a67eb3a953d" providerId="AD" clId="Web-{D5419C79-6FBD-458D-6A94-5DF33E4916FF}" dt="2023-04-02T22:44:17.298" v="28"/>
          <ac:spMkLst>
            <pc:docMk/>
            <pc:sldMk cId="2304720174" sldId="266"/>
            <ac:spMk id="12" creationId="{5B7778FC-632E-4DCA-A7CB-0D7731CCF970}"/>
          </ac:spMkLst>
        </pc:spChg>
        <pc:spChg chg="del">
          <ac:chgData name="Matthew Hughes" userId="S::hughesm10@newpaltz.edu::05af2c9a-d9f6-4688-b020-9a67eb3a953d" providerId="AD" clId="Web-{D5419C79-6FBD-458D-6A94-5DF33E4916FF}" dt="2023-04-02T22:44:17.298" v="28"/>
          <ac:spMkLst>
            <pc:docMk/>
            <pc:sldMk cId="2304720174" sldId="266"/>
            <ac:spMk id="14" creationId="{FA23A907-97FB-4A8F-880A-DD77401C4296}"/>
          </ac:spMkLst>
        </pc:spChg>
        <pc:spChg chg="add">
          <ac:chgData name="Matthew Hughes" userId="S::hughesm10@newpaltz.edu::05af2c9a-d9f6-4688-b020-9a67eb3a953d" providerId="AD" clId="Web-{D5419C79-6FBD-458D-6A94-5DF33E4916FF}" dt="2023-04-02T22:44:17.298" v="28"/>
          <ac:spMkLst>
            <pc:docMk/>
            <pc:sldMk cId="2304720174" sldId="266"/>
            <ac:spMk id="19" creationId="{743AA782-23D1-4521-8CAD-47662984AA08}"/>
          </ac:spMkLst>
        </pc:spChg>
        <pc:spChg chg="add">
          <ac:chgData name="Matthew Hughes" userId="S::hughesm10@newpaltz.edu::05af2c9a-d9f6-4688-b020-9a67eb3a953d" providerId="AD" clId="Web-{D5419C79-6FBD-458D-6A94-5DF33E4916FF}" dt="2023-04-02T22:44:17.298" v="28"/>
          <ac:spMkLst>
            <pc:docMk/>
            <pc:sldMk cId="2304720174" sldId="266"/>
            <ac:spMk id="21" creationId="{71877DBC-BB60-40F0-AC93-2ACDBAAE60CE}"/>
          </ac:spMkLst>
        </pc:spChg>
        <pc:picChg chg="add mod">
          <ac:chgData name="Matthew Hughes" userId="S::hughesm10@newpaltz.edu::05af2c9a-d9f6-4688-b020-9a67eb3a953d" providerId="AD" clId="Web-{D5419C79-6FBD-458D-6A94-5DF33E4916FF}" dt="2023-04-02T22:45:41.738" v="30"/>
          <ac:picMkLst>
            <pc:docMk/>
            <pc:sldMk cId="2304720174" sldId="266"/>
            <ac:picMk id="4" creationId="{247CEBE2-4B2E-8FB7-F948-39BEDEA99FEF}"/>
          </ac:picMkLst>
        </pc:picChg>
        <pc:extLst>
          <p:ext xmlns:p="http://schemas.openxmlformats.org/presentationml/2006/main" uri="{D6D511B9-2390-475A-947B-AFAB55BFBCF1}">
            <pc226:cmChg xmlns:pc226="http://schemas.microsoft.com/office/powerpoint/2022/06/main/command" chg="mod">
              <pc226:chgData name="Matthew Hughes" userId="S::hughesm10@newpaltz.edu::05af2c9a-d9f6-4688-b020-9a67eb3a953d" providerId="AD" clId="Web-{D5419C79-6FBD-458D-6A94-5DF33E4916FF}" dt="2023-04-02T22:51:02.980" v="80"/>
              <pc2:cmMkLst xmlns:pc2="http://schemas.microsoft.com/office/powerpoint/2019/9/main/command">
                <pc:docMk/>
                <pc:sldMk cId="2304720174" sldId="266"/>
                <pc2:cmMk id="{9DE8FCB7-4EB2-46E5-A9EE-55E182668B71}"/>
              </pc2:cmMkLst>
            </pc226:cmChg>
          </p:ext>
        </pc:extLst>
      </pc:sldChg>
      <pc:sldChg chg="modCm">
        <pc:chgData name="Matthew Hughes" userId="S::hughesm10@newpaltz.edu::05af2c9a-d9f6-4688-b020-9a67eb3a953d" providerId="AD" clId="Web-{D5419C79-6FBD-458D-6A94-5DF33E4916FF}" dt="2023-04-02T22:51:10.683" v="81"/>
        <pc:sldMkLst>
          <pc:docMk/>
          <pc:sldMk cId="135968761" sldId="270"/>
        </pc:sldMkLst>
        <pc:extLst>
          <p:ext xmlns:p="http://schemas.openxmlformats.org/presentationml/2006/main" uri="{D6D511B9-2390-475A-947B-AFAB55BFBCF1}">
            <pc226:cmChg xmlns:pc226="http://schemas.microsoft.com/office/powerpoint/2022/06/main/command" chg="mod">
              <pc226:chgData name="Matthew Hughes" userId="S::hughesm10@newpaltz.edu::05af2c9a-d9f6-4688-b020-9a67eb3a953d" providerId="AD" clId="Web-{D5419C79-6FBD-458D-6A94-5DF33E4916FF}" dt="2023-04-02T22:51:10.683" v="81"/>
              <pc2:cmMkLst xmlns:pc2="http://schemas.microsoft.com/office/powerpoint/2019/9/main/command">
                <pc:docMk/>
                <pc:sldMk cId="135968761" sldId="270"/>
                <pc2:cmMk id="{73CB729A-FDF3-47E1-BA46-5E175E569170}"/>
              </pc2:cmMkLst>
            </pc226:cmChg>
          </p:ext>
        </pc:extLst>
      </pc:sldChg>
      <pc:sldChg chg="addSp delSp modSp add replId">
        <pc:chgData name="Matthew Hughes" userId="S::hughesm10@newpaltz.edu::05af2c9a-d9f6-4688-b020-9a67eb3a953d" providerId="AD" clId="Web-{D5419C79-6FBD-458D-6A94-5DF33E4916FF}" dt="2023-04-02T22:47:05.724" v="59" actId="1076"/>
        <pc:sldMkLst>
          <pc:docMk/>
          <pc:sldMk cId="1084657731" sldId="273"/>
        </pc:sldMkLst>
        <pc:spChg chg="mod">
          <ac:chgData name="Matthew Hughes" userId="S::hughesm10@newpaltz.edu::05af2c9a-d9f6-4688-b020-9a67eb3a953d" providerId="AD" clId="Web-{D5419C79-6FBD-458D-6A94-5DF33E4916FF}" dt="2023-04-02T22:43:37.078" v="22"/>
          <ac:spMkLst>
            <pc:docMk/>
            <pc:sldMk cId="1084657731" sldId="273"/>
            <ac:spMk id="2" creationId="{648B5858-D5B4-6503-EB27-C58A65596818}"/>
          </ac:spMkLst>
        </pc:spChg>
        <pc:spChg chg="del">
          <ac:chgData name="Matthew Hughes" userId="S::hughesm10@newpaltz.edu::05af2c9a-d9f6-4688-b020-9a67eb3a953d" providerId="AD" clId="Web-{D5419C79-6FBD-458D-6A94-5DF33E4916FF}" dt="2023-04-02T22:42:37.827" v="5"/>
          <ac:spMkLst>
            <pc:docMk/>
            <pc:sldMk cId="1084657731" sldId="273"/>
            <ac:spMk id="3" creationId="{E2EA4012-26B9-3DDD-969A-2189D0A31E5C}"/>
          </ac:spMkLst>
        </pc:spChg>
        <pc:spChg chg="add del mod">
          <ac:chgData name="Matthew Hughes" userId="S::hughesm10@newpaltz.edu::05af2c9a-d9f6-4688-b020-9a67eb3a953d" providerId="AD" clId="Web-{D5419C79-6FBD-458D-6A94-5DF33E4916FF}" dt="2023-04-02T22:42:46.561" v="6"/>
          <ac:spMkLst>
            <pc:docMk/>
            <pc:sldMk cId="1084657731" sldId="273"/>
            <ac:spMk id="6" creationId="{70CDDED9-0AE8-391B-0A3F-509861BD822A}"/>
          </ac:spMkLst>
        </pc:spChg>
        <pc:spChg chg="del">
          <ac:chgData name="Matthew Hughes" userId="S::hughesm10@newpaltz.edu::05af2c9a-d9f6-4688-b020-9a67eb3a953d" providerId="AD" clId="Web-{D5419C79-6FBD-458D-6A94-5DF33E4916FF}" dt="2023-04-02T22:43:37.078" v="22"/>
          <ac:spMkLst>
            <pc:docMk/>
            <pc:sldMk cId="1084657731" sldId="273"/>
            <ac:spMk id="8" creationId="{C2554CA6-288E-4202-BC52-2E5A8F0C0AED}"/>
          </ac:spMkLst>
        </pc:spChg>
        <pc:spChg chg="add mod">
          <ac:chgData name="Matthew Hughes" userId="S::hughesm10@newpaltz.edu::05af2c9a-d9f6-4688-b020-9a67eb3a953d" providerId="AD" clId="Web-{D5419C79-6FBD-458D-6A94-5DF33E4916FF}" dt="2023-04-02T22:47:05.724" v="59" actId="1076"/>
          <ac:spMkLst>
            <pc:docMk/>
            <pc:sldMk cId="1084657731" sldId="273"/>
            <ac:spMk id="9" creationId="{BF063E20-C7D4-C804-FB25-79D4E1981311}"/>
          </ac:spMkLst>
        </pc:spChg>
        <pc:spChg chg="del">
          <ac:chgData name="Matthew Hughes" userId="S::hughesm10@newpaltz.edu::05af2c9a-d9f6-4688-b020-9a67eb3a953d" providerId="AD" clId="Web-{D5419C79-6FBD-458D-6A94-5DF33E4916FF}" dt="2023-04-02T22:43:37.078" v="22"/>
          <ac:spMkLst>
            <pc:docMk/>
            <pc:sldMk cId="1084657731" sldId="273"/>
            <ac:spMk id="10" creationId="{B10BB131-AC8E-4A8E-A5D1-36260F720C3B}"/>
          </ac:spMkLst>
        </pc:spChg>
        <pc:spChg chg="del">
          <ac:chgData name="Matthew Hughes" userId="S::hughesm10@newpaltz.edu::05af2c9a-d9f6-4688-b020-9a67eb3a953d" providerId="AD" clId="Web-{D5419C79-6FBD-458D-6A94-5DF33E4916FF}" dt="2023-04-02T22:43:37.078" v="22"/>
          <ac:spMkLst>
            <pc:docMk/>
            <pc:sldMk cId="1084657731" sldId="273"/>
            <ac:spMk id="12" creationId="{5B7778FC-632E-4DCA-A7CB-0D7731CCF970}"/>
          </ac:spMkLst>
        </pc:spChg>
        <pc:spChg chg="del">
          <ac:chgData name="Matthew Hughes" userId="S::hughesm10@newpaltz.edu::05af2c9a-d9f6-4688-b020-9a67eb3a953d" providerId="AD" clId="Web-{D5419C79-6FBD-458D-6A94-5DF33E4916FF}" dt="2023-04-02T22:43:37.078" v="22"/>
          <ac:spMkLst>
            <pc:docMk/>
            <pc:sldMk cId="1084657731" sldId="273"/>
            <ac:spMk id="14" creationId="{FA23A907-97FB-4A8F-880A-DD77401C4296}"/>
          </ac:spMkLst>
        </pc:spChg>
        <pc:spChg chg="add">
          <ac:chgData name="Matthew Hughes" userId="S::hughesm10@newpaltz.edu::05af2c9a-d9f6-4688-b020-9a67eb3a953d" providerId="AD" clId="Web-{D5419C79-6FBD-458D-6A94-5DF33E4916FF}" dt="2023-04-02T22:43:37.078" v="22"/>
          <ac:spMkLst>
            <pc:docMk/>
            <pc:sldMk cId="1084657731" sldId="273"/>
            <ac:spMk id="19" creationId="{BCED4D40-4B67-4331-AC48-79B82B4A47D8}"/>
          </ac:spMkLst>
        </pc:spChg>
        <pc:spChg chg="add">
          <ac:chgData name="Matthew Hughes" userId="S::hughesm10@newpaltz.edu::05af2c9a-d9f6-4688-b020-9a67eb3a953d" providerId="AD" clId="Web-{D5419C79-6FBD-458D-6A94-5DF33E4916FF}" dt="2023-04-02T22:43:37.078" v="22"/>
          <ac:spMkLst>
            <pc:docMk/>
            <pc:sldMk cId="1084657731" sldId="273"/>
            <ac:spMk id="21" creationId="{670CEDEF-4F34-412E-84EE-329C1E936AF5}"/>
          </ac:spMkLst>
        </pc:spChg>
        <pc:picChg chg="del">
          <ac:chgData name="Matthew Hughes" userId="S::hughesm10@newpaltz.edu::05af2c9a-d9f6-4688-b020-9a67eb3a953d" providerId="AD" clId="Web-{D5419C79-6FBD-458D-6A94-5DF33E4916FF}" dt="2023-04-02T22:42:48.140" v="7"/>
          <ac:picMkLst>
            <pc:docMk/>
            <pc:sldMk cId="1084657731" sldId="273"/>
            <ac:picMk id="4" creationId="{247CEBE2-4B2E-8FB7-F948-39BEDEA99FEF}"/>
          </ac:picMkLst>
        </pc:picChg>
        <pc:picChg chg="add mod">
          <ac:chgData name="Matthew Hughes" userId="S::hughesm10@newpaltz.edu::05af2c9a-d9f6-4688-b020-9a67eb3a953d" providerId="AD" clId="Web-{D5419C79-6FBD-458D-6A94-5DF33E4916FF}" dt="2023-04-02T22:43:50.157" v="27" actId="1076"/>
          <ac:picMkLst>
            <pc:docMk/>
            <pc:sldMk cId="1084657731" sldId="273"/>
            <ac:picMk id="7" creationId="{F719D4F4-2E65-AADB-D615-022746CC7DB9}"/>
          </ac:picMkLst>
        </pc:picChg>
      </pc:sldChg>
    </pc:docChg>
  </pc:docChgLst>
  <pc:docChgLst>
    <pc:chgData name="Joseph Terranova" userId="S::terranoj2@newpaltz.edu::1a62feb9-fc9f-456f-8a16-89d3220ac2b7" providerId="AD" clId="Web-{0F5B65FF-4CAC-0B88-906E-AA6F5850A581}"/>
    <pc:docChg chg="modSld">
      <pc:chgData name="Joseph Terranova" userId="S::terranoj2@newpaltz.edu::1a62feb9-fc9f-456f-8a16-89d3220ac2b7" providerId="AD" clId="Web-{0F5B65FF-4CAC-0B88-906E-AA6F5850A581}" dt="2023-04-02T18:55:24.547" v="19" actId="1076"/>
      <pc:docMkLst>
        <pc:docMk/>
      </pc:docMkLst>
      <pc:sldChg chg="addSp delSp modSp">
        <pc:chgData name="Joseph Terranova" userId="S::terranoj2@newpaltz.edu::1a62feb9-fc9f-456f-8a16-89d3220ac2b7" providerId="AD" clId="Web-{0F5B65FF-4CAC-0B88-906E-AA6F5850A581}" dt="2023-04-02T18:22:35.739" v="16" actId="1076"/>
        <pc:sldMkLst>
          <pc:docMk/>
          <pc:sldMk cId="4013412754" sldId="258"/>
        </pc:sldMkLst>
        <pc:spChg chg="mod">
          <ac:chgData name="Joseph Terranova" userId="S::terranoj2@newpaltz.edu::1a62feb9-fc9f-456f-8a16-89d3220ac2b7" providerId="AD" clId="Web-{0F5B65FF-4CAC-0B88-906E-AA6F5850A581}" dt="2023-04-02T18:16:03.744" v="4"/>
          <ac:spMkLst>
            <pc:docMk/>
            <pc:sldMk cId="4013412754" sldId="258"/>
            <ac:spMk id="2" creationId="{D87578F1-0C07-D55B-74DB-F48D570546A1}"/>
          </ac:spMkLst>
        </pc:spChg>
        <pc:spChg chg="add del">
          <ac:chgData name="Joseph Terranova" userId="S::terranoj2@newpaltz.edu::1a62feb9-fc9f-456f-8a16-89d3220ac2b7" providerId="AD" clId="Web-{0F5B65FF-4CAC-0B88-906E-AA6F5850A581}" dt="2023-04-02T18:16:03.744" v="4"/>
          <ac:spMkLst>
            <pc:docMk/>
            <pc:sldMk cId="4013412754" sldId="258"/>
            <ac:spMk id="21" creationId="{6A84B152-3496-4C52-AF08-97AFFC09DD2C}"/>
          </ac:spMkLst>
        </pc:spChg>
        <pc:spChg chg="add del">
          <ac:chgData name="Joseph Terranova" userId="S::terranoj2@newpaltz.edu::1a62feb9-fc9f-456f-8a16-89d3220ac2b7" providerId="AD" clId="Web-{0F5B65FF-4CAC-0B88-906E-AA6F5850A581}" dt="2023-04-02T18:16:03.744" v="4"/>
          <ac:spMkLst>
            <pc:docMk/>
            <pc:sldMk cId="4013412754" sldId="258"/>
            <ac:spMk id="23" creationId="{6B2ADB95-0FA3-4BD7-A8AC-89D014A83E5B}"/>
          </ac:spMkLst>
        </pc:spChg>
        <pc:spChg chg="add del">
          <ac:chgData name="Joseph Terranova" userId="S::terranoj2@newpaltz.edu::1a62feb9-fc9f-456f-8a16-89d3220ac2b7" providerId="AD" clId="Web-{0F5B65FF-4CAC-0B88-906E-AA6F5850A581}" dt="2023-04-02T18:16:03.744" v="4"/>
          <ac:spMkLst>
            <pc:docMk/>
            <pc:sldMk cId="4013412754" sldId="258"/>
            <ac:spMk id="25" creationId="{C924DBCE-E731-4B22-8181-A39C1D86276C}"/>
          </ac:spMkLst>
        </pc:spChg>
        <pc:spChg chg="add del">
          <ac:chgData name="Joseph Terranova" userId="S::terranoj2@newpaltz.edu::1a62feb9-fc9f-456f-8a16-89d3220ac2b7" providerId="AD" clId="Web-{0F5B65FF-4CAC-0B88-906E-AA6F5850A581}" dt="2023-04-02T18:16:03.744" v="4"/>
          <ac:spMkLst>
            <pc:docMk/>
            <pc:sldMk cId="4013412754" sldId="258"/>
            <ac:spMk id="27" creationId="{4CBF9756-6AC8-4C65-84DF-56FBFFA1D873}"/>
          </ac:spMkLst>
        </pc:spChg>
        <pc:spChg chg="add del">
          <ac:chgData name="Joseph Terranova" userId="S::terranoj2@newpaltz.edu::1a62feb9-fc9f-456f-8a16-89d3220ac2b7" providerId="AD" clId="Web-{0F5B65FF-4CAC-0B88-906E-AA6F5850A581}" dt="2023-04-02T18:16:03.744" v="4"/>
          <ac:spMkLst>
            <pc:docMk/>
            <pc:sldMk cId="4013412754" sldId="258"/>
            <ac:spMk id="29" creationId="{2D385988-EAAF-4C27-AF8A-2BFBECAF3D4F}"/>
          </ac:spMkLst>
        </pc:spChg>
        <pc:spChg chg="add del">
          <ac:chgData name="Joseph Terranova" userId="S::terranoj2@newpaltz.edu::1a62feb9-fc9f-456f-8a16-89d3220ac2b7" providerId="AD" clId="Web-{0F5B65FF-4CAC-0B88-906E-AA6F5850A581}" dt="2023-04-02T18:16:03.744" v="4"/>
          <ac:spMkLst>
            <pc:docMk/>
            <pc:sldMk cId="4013412754" sldId="258"/>
            <ac:spMk id="33" creationId="{B621D332-7329-4994-8836-C429A51B7549}"/>
          </ac:spMkLst>
        </pc:spChg>
        <pc:spChg chg="add del">
          <ac:chgData name="Joseph Terranova" userId="S::terranoj2@newpaltz.edu::1a62feb9-fc9f-456f-8a16-89d3220ac2b7" providerId="AD" clId="Web-{0F5B65FF-4CAC-0B88-906E-AA6F5850A581}" dt="2023-04-02T18:16:03.744" v="4"/>
          <ac:spMkLst>
            <pc:docMk/>
            <pc:sldMk cId="4013412754" sldId="258"/>
            <ac:spMk id="35" creationId="{2D20F754-35A9-4508-BE3C-C59996D1437B}"/>
          </ac:spMkLst>
        </pc:spChg>
        <pc:spChg chg="add del">
          <ac:chgData name="Joseph Terranova" userId="S::terranoj2@newpaltz.edu::1a62feb9-fc9f-456f-8a16-89d3220ac2b7" providerId="AD" clId="Web-{0F5B65FF-4CAC-0B88-906E-AA6F5850A581}" dt="2023-04-02T18:16:03.744" v="4"/>
          <ac:spMkLst>
            <pc:docMk/>
            <pc:sldMk cId="4013412754" sldId="258"/>
            <ac:spMk id="40" creationId="{D2B783EE-0239-4717-BBEA-8C9EAC61C824}"/>
          </ac:spMkLst>
        </pc:spChg>
        <pc:spChg chg="add del">
          <ac:chgData name="Joseph Terranova" userId="S::terranoj2@newpaltz.edu::1a62feb9-fc9f-456f-8a16-89d3220ac2b7" providerId="AD" clId="Web-{0F5B65FF-4CAC-0B88-906E-AA6F5850A581}" dt="2023-04-02T18:16:03.744" v="4"/>
          <ac:spMkLst>
            <pc:docMk/>
            <pc:sldMk cId="4013412754" sldId="258"/>
            <ac:spMk id="42" creationId="{A7B99495-F43F-4D80-A44F-2CB4764EB90B}"/>
          </ac:spMkLst>
        </pc:spChg>
        <pc:spChg chg="add del">
          <ac:chgData name="Joseph Terranova" userId="S::terranoj2@newpaltz.edu::1a62feb9-fc9f-456f-8a16-89d3220ac2b7" providerId="AD" clId="Web-{0F5B65FF-4CAC-0B88-906E-AA6F5850A581}" dt="2023-04-02T18:16:03.744" v="4"/>
          <ac:spMkLst>
            <pc:docMk/>
            <pc:sldMk cId="4013412754" sldId="258"/>
            <ac:spMk id="44" creationId="{70BEB1E7-2F88-40BC-B73D-42E5B6F80BFC}"/>
          </ac:spMkLst>
        </pc:spChg>
        <pc:graphicFrameChg chg="mod ord modGraphic">
          <ac:chgData name="Joseph Terranova" userId="S::terranoj2@newpaltz.edu::1a62feb9-fc9f-456f-8a16-89d3220ac2b7" providerId="AD" clId="Web-{0F5B65FF-4CAC-0B88-906E-AA6F5850A581}" dt="2023-04-02T18:16:03.744" v="4"/>
          <ac:graphicFrameMkLst>
            <pc:docMk/>
            <pc:sldMk cId="4013412754" sldId="258"/>
            <ac:graphicFrameMk id="16" creationId="{F25A2BA8-9490-3227-A559-924BC7264D23}"/>
          </ac:graphicFrameMkLst>
        </pc:graphicFrameChg>
        <pc:picChg chg="mod">
          <ac:chgData name="Joseph Terranova" userId="S::terranoj2@newpaltz.edu::1a62feb9-fc9f-456f-8a16-89d3220ac2b7" providerId="AD" clId="Web-{0F5B65FF-4CAC-0B88-906E-AA6F5850A581}" dt="2023-04-02T18:16:03.744" v="4"/>
          <ac:picMkLst>
            <pc:docMk/>
            <pc:sldMk cId="4013412754" sldId="258"/>
            <ac:picMk id="17" creationId="{FA55CEE4-87FB-09F3-5DF5-F91BB2D00DCB}"/>
          </ac:picMkLst>
        </pc:picChg>
        <pc:picChg chg="add del mod">
          <ac:chgData name="Joseph Terranova" userId="S::terranoj2@newpaltz.edu::1a62feb9-fc9f-456f-8a16-89d3220ac2b7" providerId="AD" clId="Web-{0F5B65FF-4CAC-0B88-906E-AA6F5850A581}" dt="2023-04-02T18:16:09.588" v="5"/>
          <ac:picMkLst>
            <pc:docMk/>
            <pc:sldMk cId="4013412754" sldId="258"/>
            <ac:picMk id="30" creationId="{F425EC7E-FEC4-5C45-0007-33BABC2FBD81}"/>
          </ac:picMkLst>
        </pc:picChg>
        <pc:picChg chg="del mod">
          <ac:chgData name="Joseph Terranova" userId="S::terranoj2@newpaltz.edu::1a62feb9-fc9f-456f-8a16-89d3220ac2b7" providerId="AD" clId="Web-{0F5B65FF-4CAC-0B88-906E-AA6F5850A581}" dt="2023-04-02T18:15:05.289" v="1"/>
          <ac:picMkLst>
            <pc:docMk/>
            <pc:sldMk cId="4013412754" sldId="258"/>
            <ac:picMk id="63" creationId="{052C3E80-765F-556B-B449-021C9BD19E25}"/>
          </ac:picMkLst>
        </pc:picChg>
        <pc:picChg chg="add mod">
          <ac:chgData name="Joseph Terranova" userId="S::terranoj2@newpaltz.edu::1a62feb9-fc9f-456f-8a16-89d3220ac2b7" providerId="AD" clId="Web-{0F5B65FF-4CAC-0B88-906E-AA6F5850A581}" dt="2023-04-02T18:22:35.739" v="16" actId="1076"/>
          <ac:picMkLst>
            <pc:docMk/>
            <pc:sldMk cId="4013412754" sldId="258"/>
            <ac:picMk id="110" creationId="{47BE931E-917E-AC22-EE78-DEBCABC18D60}"/>
          </ac:picMkLst>
        </pc:picChg>
        <pc:cxnChg chg="add del">
          <ac:chgData name="Joseph Terranova" userId="S::terranoj2@newpaltz.edu::1a62feb9-fc9f-456f-8a16-89d3220ac2b7" providerId="AD" clId="Web-{0F5B65FF-4CAC-0B88-906E-AA6F5850A581}" dt="2023-04-02T18:16:03.744" v="4"/>
          <ac:cxnSpMkLst>
            <pc:docMk/>
            <pc:sldMk cId="4013412754" sldId="258"/>
            <ac:cxnSpMk id="31" creationId="{43621FD4-D14D-45D5-9A57-9A2DE5EA59C0}"/>
          </ac:cxnSpMkLst>
        </pc:cxnChg>
      </pc:sldChg>
      <pc:sldChg chg="addSp delSp modSp">
        <pc:chgData name="Joseph Terranova" userId="S::terranoj2@newpaltz.edu::1a62feb9-fc9f-456f-8a16-89d3220ac2b7" providerId="AD" clId="Web-{0F5B65FF-4CAC-0B88-906E-AA6F5850A581}" dt="2023-04-02T18:21:33.738" v="11" actId="1076"/>
        <pc:sldMkLst>
          <pc:docMk/>
          <pc:sldMk cId="3608183808" sldId="259"/>
        </pc:sldMkLst>
        <pc:picChg chg="add mod">
          <ac:chgData name="Joseph Terranova" userId="S::terranoj2@newpaltz.edu::1a62feb9-fc9f-456f-8a16-89d3220ac2b7" providerId="AD" clId="Web-{0F5B65FF-4CAC-0B88-906E-AA6F5850A581}" dt="2023-04-02T18:21:33.738" v="11" actId="1076"/>
          <ac:picMkLst>
            <pc:docMk/>
            <pc:sldMk cId="3608183808" sldId="259"/>
            <ac:picMk id="25" creationId="{B60B4BAB-9823-17DD-7659-BA17E17A1C42}"/>
          </ac:picMkLst>
        </pc:picChg>
        <pc:picChg chg="del">
          <ac:chgData name="Joseph Terranova" userId="S::terranoj2@newpaltz.edu::1a62feb9-fc9f-456f-8a16-89d3220ac2b7" providerId="AD" clId="Web-{0F5B65FF-4CAC-0B88-906E-AA6F5850A581}" dt="2023-04-02T18:16:15.760" v="6"/>
          <ac:picMkLst>
            <pc:docMk/>
            <pc:sldMk cId="3608183808" sldId="259"/>
            <ac:picMk id="50" creationId="{8D131491-FC7D-12C5-479D-111D4E41DCCD}"/>
          </ac:picMkLst>
        </pc:picChg>
      </pc:sldChg>
      <pc:sldChg chg="addSp modSp">
        <pc:chgData name="Joseph Terranova" userId="S::terranoj2@newpaltz.edu::1a62feb9-fc9f-456f-8a16-89d3220ac2b7" providerId="AD" clId="Web-{0F5B65FF-4CAC-0B88-906E-AA6F5850A581}" dt="2023-04-02T18:55:24.547" v="19" actId="1076"/>
        <pc:sldMkLst>
          <pc:docMk/>
          <pc:sldMk cId="2304720174" sldId="266"/>
        </pc:sldMkLst>
        <pc:picChg chg="add mod">
          <ac:chgData name="Joseph Terranova" userId="S::terranoj2@newpaltz.edu::1a62feb9-fc9f-456f-8a16-89d3220ac2b7" providerId="AD" clId="Web-{0F5B65FF-4CAC-0B88-906E-AA6F5850A581}" dt="2023-04-02T18:55:24.547" v="19" actId="1076"/>
          <ac:picMkLst>
            <pc:docMk/>
            <pc:sldMk cId="2304720174" sldId="266"/>
            <ac:picMk id="4" creationId="{1F42C329-503A-46AE-D234-7568750FC9AE}"/>
          </ac:picMkLst>
        </pc:picChg>
      </pc:sldChg>
    </pc:docChg>
  </pc:docChgLst>
  <pc:docChgLst>
    <pc:chgData name="Joseph Terranova" userId="S::terranoj2@newpaltz.edu::1a62feb9-fc9f-456f-8a16-89d3220ac2b7" providerId="AD" clId="Web-{F1D1FF3D-7AF3-49EC-0C46-CBF2610C663D}"/>
    <pc:docChg chg="addSld delSld modSld">
      <pc:chgData name="Joseph Terranova" userId="S::terranoj2@newpaltz.edu::1a62feb9-fc9f-456f-8a16-89d3220ac2b7" providerId="AD" clId="Web-{F1D1FF3D-7AF3-49EC-0C46-CBF2610C663D}" dt="2023-03-27T02:18:06.366" v="448" actId="20577"/>
      <pc:docMkLst>
        <pc:docMk/>
      </pc:docMkLst>
      <pc:sldChg chg="modSp">
        <pc:chgData name="Joseph Terranova" userId="S::terranoj2@newpaltz.edu::1a62feb9-fc9f-456f-8a16-89d3220ac2b7" providerId="AD" clId="Web-{F1D1FF3D-7AF3-49EC-0C46-CBF2610C663D}" dt="2023-03-27T02:09:16.663" v="252" actId="20577"/>
        <pc:sldMkLst>
          <pc:docMk/>
          <pc:sldMk cId="109857222" sldId="256"/>
        </pc:sldMkLst>
        <pc:spChg chg="mod">
          <ac:chgData name="Joseph Terranova" userId="S::terranoj2@newpaltz.edu::1a62feb9-fc9f-456f-8a16-89d3220ac2b7" providerId="AD" clId="Web-{F1D1FF3D-7AF3-49EC-0C46-CBF2610C663D}" dt="2023-03-27T02:09:16.663" v="252" actId="20577"/>
          <ac:spMkLst>
            <pc:docMk/>
            <pc:sldMk cId="109857222" sldId="256"/>
            <ac:spMk id="3" creationId="{00000000-0000-0000-0000-000000000000}"/>
          </ac:spMkLst>
        </pc:spChg>
      </pc:sldChg>
      <pc:sldChg chg="modSp">
        <pc:chgData name="Joseph Terranova" userId="S::terranoj2@newpaltz.edu::1a62feb9-fc9f-456f-8a16-89d3220ac2b7" providerId="AD" clId="Web-{F1D1FF3D-7AF3-49EC-0C46-CBF2610C663D}" dt="2023-03-27T02:03:04.938" v="76" actId="20577"/>
        <pc:sldMkLst>
          <pc:docMk/>
          <pc:sldMk cId="2304720174" sldId="266"/>
        </pc:sldMkLst>
        <pc:spChg chg="mod">
          <ac:chgData name="Joseph Terranova" userId="S::terranoj2@newpaltz.edu::1a62feb9-fc9f-456f-8a16-89d3220ac2b7" providerId="AD" clId="Web-{F1D1FF3D-7AF3-49EC-0C46-CBF2610C663D}" dt="2023-03-27T02:03:04.938" v="76" actId="20577"/>
          <ac:spMkLst>
            <pc:docMk/>
            <pc:sldMk cId="2304720174" sldId="266"/>
            <ac:spMk id="2" creationId="{648B5858-D5B4-6503-EB27-C58A65596818}"/>
          </ac:spMkLst>
        </pc:spChg>
        <pc:spChg chg="mod">
          <ac:chgData name="Joseph Terranova" userId="S::terranoj2@newpaltz.edu::1a62feb9-fc9f-456f-8a16-89d3220ac2b7" providerId="AD" clId="Web-{F1D1FF3D-7AF3-49EC-0C46-CBF2610C663D}" dt="2023-03-27T02:00:59.576" v="42" actId="20577"/>
          <ac:spMkLst>
            <pc:docMk/>
            <pc:sldMk cId="2304720174" sldId="266"/>
            <ac:spMk id="3" creationId="{E2EA4012-26B9-3DDD-969A-2189D0A31E5C}"/>
          </ac:spMkLst>
        </pc:spChg>
      </pc:sldChg>
      <pc:sldChg chg="addSp delSp modSp new del">
        <pc:chgData name="Joseph Terranova" userId="S::terranoj2@newpaltz.edu::1a62feb9-fc9f-456f-8a16-89d3220ac2b7" providerId="AD" clId="Web-{F1D1FF3D-7AF3-49EC-0C46-CBF2610C663D}" dt="2023-03-27T02:10:37.467" v="253"/>
        <pc:sldMkLst>
          <pc:docMk/>
          <pc:sldMk cId="3199923345" sldId="267"/>
        </pc:sldMkLst>
        <pc:spChg chg="mod">
          <ac:chgData name="Joseph Terranova" userId="S::terranoj2@newpaltz.edu::1a62feb9-fc9f-456f-8a16-89d3220ac2b7" providerId="AD" clId="Web-{F1D1FF3D-7AF3-49EC-0C46-CBF2610C663D}" dt="2023-03-27T02:03:54.220" v="136" actId="20577"/>
          <ac:spMkLst>
            <pc:docMk/>
            <pc:sldMk cId="3199923345" sldId="267"/>
            <ac:spMk id="2" creationId="{76B46781-B278-AC27-94B6-BE1AC5EAA2B0}"/>
          </ac:spMkLst>
        </pc:spChg>
        <pc:spChg chg="del">
          <ac:chgData name="Joseph Terranova" userId="S::terranoj2@newpaltz.edu::1a62feb9-fc9f-456f-8a16-89d3220ac2b7" providerId="AD" clId="Web-{F1D1FF3D-7AF3-49EC-0C46-CBF2610C663D}" dt="2023-03-27T02:02:36.328" v="51"/>
          <ac:spMkLst>
            <pc:docMk/>
            <pc:sldMk cId="3199923345" sldId="267"/>
            <ac:spMk id="3" creationId="{968A655B-3039-7FB8-FB5C-F9147440FCAC}"/>
          </ac:spMkLst>
        </pc:spChg>
        <pc:spChg chg="add del mod">
          <ac:chgData name="Joseph Terranova" userId="S::terranoj2@newpaltz.edu::1a62feb9-fc9f-456f-8a16-89d3220ac2b7" providerId="AD" clId="Web-{F1D1FF3D-7AF3-49EC-0C46-CBF2610C663D}" dt="2023-03-27T02:06:52.645" v="249"/>
          <ac:spMkLst>
            <pc:docMk/>
            <pc:sldMk cId="3199923345" sldId="267"/>
            <ac:spMk id="6" creationId="{B6FF44C5-2655-ACA8-DEC1-2188EF4983E5}"/>
          </ac:spMkLst>
        </pc:spChg>
        <pc:picChg chg="add del mod ord">
          <ac:chgData name="Joseph Terranova" userId="S::terranoj2@newpaltz.edu::1a62feb9-fc9f-456f-8a16-89d3220ac2b7" providerId="AD" clId="Web-{F1D1FF3D-7AF3-49EC-0C46-CBF2610C663D}" dt="2023-03-27T02:06:52.645" v="249"/>
          <ac:picMkLst>
            <pc:docMk/>
            <pc:sldMk cId="3199923345" sldId="267"/>
            <ac:picMk id="4" creationId="{7983BA0A-1FB4-BAAE-9B33-4FC183B284B4}"/>
          </ac:picMkLst>
        </pc:picChg>
      </pc:sldChg>
      <pc:sldChg chg="addSp delSp modSp add replId">
        <pc:chgData name="Joseph Terranova" userId="S::terranoj2@newpaltz.edu::1a62feb9-fc9f-456f-8a16-89d3220ac2b7" providerId="AD" clId="Web-{F1D1FF3D-7AF3-49EC-0C46-CBF2610C663D}" dt="2023-03-27T02:13:31.658" v="406" actId="20577"/>
        <pc:sldMkLst>
          <pc:docMk/>
          <pc:sldMk cId="1341895306" sldId="268"/>
        </pc:sldMkLst>
        <pc:spChg chg="add mod">
          <ac:chgData name="Joseph Terranova" userId="S::terranoj2@newpaltz.edu::1a62feb9-fc9f-456f-8a16-89d3220ac2b7" providerId="AD" clId="Web-{F1D1FF3D-7AF3-49EC-0C46-CBF2610C663D}" dt="2023-03-27T02:13:31.658" v="406" actId="20577"/>
          <ac:spMkLst>
            <pc:docMk/>
            <pc:sldMk cId="1341895306" sldId="268"/>
            <ac:spMk id="5" creationId="{15AAFFB6-79E2-B2B4-6A99-922490F19EC3}"/>
          </ac:spMkLst>
        </pc:spChg>
        <pc:picChg chg="del">
          <ac:chgData name="Joseph Terranova" userId="S::terranoj2@newpaltz.edu::1a62feb9-fc9f-456f-8a16-89d3220ac2b7" providerId="AD" clId="Web-{F1D1FF3D-7AF3-49EC-0C46-CBF2610C663D}" dt="2023-03-27T02:04:27.533" v="144"/>
          <ac:picMkLst>
            <pc:docMk/>
            <pc:sldMk cId="1341895306" sldId="268"/>
            <ac:picMk id="4" creationId="{7983BA0A-1FB4-BAAE-9B33-4FC183B284B4}"/>
          </ac:picMkLst>
        </pc:picChg>
      </pc:sldChg>
      <pc:sldChg chg="modSp new">
        <pc:chgData name="Joseph Terranova" userId="S::terranoj2@newpaltz.edu::1a62feb9-fc9f-456f-8a16-89d3220ac2b7" providerId="AD" clId="Web-{F1D1FF3D-7AF3-49EC-0C46-CBF2610C663D}" dt="2023-03-27T02:18:06.366" v="448" actId="20577"/>
        <pc:sldMkLst>
          <pc:docMk/>
          <pc:sldMk cId="1089690529" sldId="269"/>
        </pc:sldMkLst>
        <pc:spChg chg="mod">
          <ac:chgData name="Joseph Terranova" userId="S::terranoj2@newpaltz.edu::1a62feb9-fc9f-456f-8a16-89d3220ac2b7" providerId="AD" clId="Web-{F1D1FF3D-7AF3-49EC-0C46-CBF2610C663D}" dt="2023-03-27T02:15:07.097" v="421" actId="20577"/>
          <ac:spMkLst>
            <pc:docMk/>
            <pc:sldMk cId="1089690529" sldId="269"/>
            <ac:spMk id="2" creationId="{D45E4555-9472-EA5F-0D8C-3BDB75F6E949}"/>
          </ac:spMkLst>
        </pc:spChg>
        <pc:spChg chg="mod">
          <ac:chgData name="Joseph Terranova" userId="S::terranoj2@newpaltz.edu::1a62feb9-fc9f-456f-8a16-89d3220ac2b7" providerId="AD" clId="Web-{F1D1FF3D-7AF3-49EC-0C46-CBF2610C663D}" dt="2023-03-27T02:18:06.366" v="448" actId="20577"/>
          <ac:spMkLst>
            <pc:docMk/>
            <pc:sldMk cId="1089690529" sldId="269"/>
            <ac:spMk id="3" creationId="{BBF80F83-0C22-81E9-B389-3C9A36A39318}"/>
          </ac:spMkLst>
        </pc:spChg>
      </pc:sldChg>
    </pc:docChg>
  </pc:docChgLst>
  <pc:docChgLst>
    <pc:chgData name="Joseph Terranova" userId="S::terranoj2@newpaltz.edu::1a62feb9-fc9f-456f-8a16-89d3220ac2b7" providerId="AD" clId="Web-{9E19ED65-A303-F437-FF45-FAD54E0F183E}"/>
    <pc:docChg chg="modSld">
      <pc:chgData name="Joseph Terranova" userId="S::terranoj2@newpaltz.edu::1a62feb9-fc9f-456f-8a16-89d3220ac2b7" providerId="AD" clId="Web-{9E19ED65-A303-F437-FF45-FAD54E0F183E}" dt="2023-03-27T02:44:44.287" v="1" actId="1076"/>
      <pc:docMkLst>
        <pc:docMk/>
      </pc:docMkLst>
      <pc:sldChg chg="modSp">
        <pc:chgData name="Joseph Terranova" userId="S::terranoj2@newpaltz.edu::1a62feb9-fc9f-456f-8a16-89d3220ac2b7" providerId="AD" clId="Web-{9E19ED65-A303-F437-FF45-FAD54E0F183E}" dt="2023-03-27T02:44:44.287" v="1" actId="1076"/>
        <pc:sldMkLst>
          <pc:docMk/>
          <pc:sldMk cId="1836437625" sldId="262"/>
        </pc:sldMkLst>
        <pc:graphicFrameChg chg="mod">
          <ac:chgData name="Joseph Terranova" userId="S::terranoj2@newpaltz.edu::1a62feb9-fc9f-456f-8a16-89d3220ac2b7" providerId="AD" clId="Web-{9E19ED65-A303-F437-FF45-FAD54E0F183E}" dt="2023-03-27T02:44:44.287" v="1" actId="1076"/>
          <ac:graphicFrameMkLst>
            <pc:docMk/>
            <pc:sldMk cId="1836437625" sldId="262"/>
            <ac:graphicFrameMk id="5" creationId="{8BE5E7AD-9E45-A047-6910-8A9AB716B7DB}"/>
          </ac:graphicFrameMkLst>
        </pc:graphicFrameChg>
      </pc:sldChg>
    </pc:docChg>
  </pc:docChgLst>
  <pc:docChgLst>
    <pc:chgData name="Joseph Terranova" userId="S::terranoj2@newpaltz.edu::1a62feb9-fc9f-456f-8a16-89d3220ac2b7" providerId="AD" clId="Web-{467E74E7-F5DF-27B1-A3C3-F22788402DF4}"/>
    <pc:docChg chg="modSld">
      <pc:chgData name="Joseph Terranova" userId="S::terranoj2@newpaltz.edu::1a62feb9-fc9f-456f-8a16-89d3220ac2b7" providerId="AD" clId="Web-{467E74E7-F5DF-27B1-A3C3-F22788402DF4}" dt="2023-03-27T02:28:28.993" v="367"/>
      <pc:docMkLst>
        <pc:docMk/>
      </pc:docMkLst>
      <pc:sldChg chg="modSp">
        <pc:chgData name="Joseph Terranova" userId="S::terranoj2@newpaltz.edu::1a62feb9-fc9f-456f-8a16-89d3220ac2b7" providerId="AD" clId="Web-{467E74E7-F5DF-27B1-A3C3-F22788402DF4}" dt="2023-03-27T02:28:28.993" v="367"/>
        <pc:sldMkLst>
          <pc:docMk/>
          <pc:sldMk cId="135968761" sldId="270"/>
        </pc:sldMkLst>
        <pc:graphicFrameChg chg="mod modGraphic">
          <ac:chgData name="Joseph Terranova" userId="S::terranoj2@newpaltz.edu::1a62feb9-fc9f-456f-8a16-89d3220ac2b7" providerId="AD" clId="Web-{467E74E7-F5DF-27B1-A3C3-F22788402DF4}" dt="2023-03-27T02:28:28.993" v="367"/>
          <ac:graphicFrameMkLst>
            <pc:docMk/>
            <pc:sldMk cId="135968761" sldId="270"/>
            <ac:graphicFrameMk id="4" creationId="{8E1BBA43-4B8F-F0C1-EE64-78F3902E1CDA}"/>
          </ac:graphicFrameMkLst>
        </pc:graphicFrameChg>
      </pc:sldChg>
    </pc:docChg>
  </pc:docChgLst>
  <pc:docChgLst>
    <pc:chgData name="Joseph Terranova" userId="S::terranoj2@newpaltz.edu::1a62feb9-fc9f-456f-8a16-89d3220ac2b7" providerId="AD" clId="Web-{C1D424B6-CE60-2BEB-B212-21247C36A2D1}"/>
    <pc:docChg chg="addSld modSld sldOrd">
      <pc:chgData name="Joseph Terranova" userId="S::terranoj2@newpaltz.edu::1a62feb9-fc9f-456f-8a16-89d3220ac2b7" providerId="AD" clId="Web-{C1D424B6-CE60-2BEB-B212-21247C36A2D1}" dt="2023-03-27T00:52:59.544" v="1881" actId="20577"/>
      <pc:docMkLst>
        <pc:docMk/>
      </pc:docMkLst>
      <pc:sldChg chg="addSp delSp modSp">
        <pc:chgData name="Joseph Terranova" userId="S::terranoj2@newpaltz.edu::1a62feb9-fc9f-456f-8a16-89d3220ac2b7" providerId="AD" clId="Web-{C1D424B6-CE60-2BEB-B212-21247C36A2D1}" dt="2023-03-27T00:11:19.299" v="724" actId="20577"/>
        <pc:sldMkLst>
          <pc:docMk/>
          <pc:sldMk cId="109857222" sldId="256"/>
        </pc:sldMkLst>
        <pc:spChg chg="mod">
          <ac:chgData name="Joseph Terranova" userId="S::terranoj2@newpaltz.edu::1a62feb9-fc9f-456f-8a16-89d3220ac2b7" providerId="AD" clId="Web-{C1D424B6-CE60-2BEB-B212-21247C36A2D1}" dt="2023-03-26T23:43:04.852" v="7" actId="20577"/>
          <ac:spMkLst>
            <pc:docMk/>
            <pc:sldMk cId="109857222" sldId="256"/>
            <ac:spMk id="2" creationId="{00000000-0000-0000-0000-000000000000}"/>
          </ac:spMkLst>
        </pc:spChg>
        <pc:spChg chg="mod">
          <ac:chgData name="Joseph Terranova" userId="S::terranoj2@newpaltz.edu::1a62feb9-fc9f-456f-8a16-89d3220ac2b7" providerId="AD" clId="Web-{C1D424B6-CE60-2BEB-B212-21247C36A2D1}" dt="2023-03-27T00:11:19.299" v="724" actId="20577"/>
          <ac:spMkLst>
            <pc:docMk/>
            <pc:sldMk cId="109857222" sldId="256"/>
            <ac:spMk id="3" creationId="{00000000-0000-0000-0000-000000000000}"/>
          </ac:spMkLst>
        </pc:spChg>
        <pc:graphicFrameChg chg="add del mod">
          <ac:chgData name="Joseph Terranova" userId="S::terranoj2@newpaltz.edu::1a62feb9-fc9f-456f-8a16-89d3220ac2b7" providerId="AD" clId="Web-{C1D424B6-CE60-2BEB-B212-21247C36A2D1}" dt="2023-03-27T00:08:51.339" v="717"/>
          <ac:graphicFrameMkLst>
            <pc:docMk/>
            <pc:sldMk cId="109857222" sldId="256"/>
            <ac:graphicFrameMk id="5" creationId="{43B70BC7-79CE-4734-FE1A-9A7122C978FB}"/>
          </ac:graphicFrameMkLst>
        </pc:graphicFrameChg>
      </pc:sldChg>
      <pc:sldChg chg="modSp new ord">
        <pc:chgData name="Joseph Terranova" userId="S::terranoj2@newpaltz.edu::1a62feb9-fc9f-456f-8a16-89d3220ac2b7" providerId="AD" clId="Web-{C1D424B6-CE60-2BEB-B212-21247C36A2D1}" dt="2023-03-27T00:29:11.138" v="978" actId="20577"/>
        <pc:sldMkLst>
          <pc:docMk/>
          <pc:sldMk cId="1652463548" sldId="257"/>
        </pc:sldMkLst>
        <pc:spChg chg="mod">
          <ac:chgData name="Joseph Terranova" userId="S::terranoj2@newpaltz.edu::1a62feb9-fc9f-456f-8a16-89d3220ac2b7" providerId="AD" clId="Web-{C1D424B6-CE60-2BEB-B212-21247C36A2D1}" dt="2023-03-26T23:45:40.138" v="62" actId="20577"/>
          <ac:spMkLst>
            <pc:docMk/>
            <pc:sldMk cId="1652463548" sldId="257"/>
            <ac:spMk id="2" creationId="{DF659FA4-A27A-8139-D281-BCFB32B6F540}"/>
          </ac:spMkLst>
        </pc:spChg>
        <pc:spChg chg="mod">
          <ac:chgData name="Joseph Terranova" userId="S::terranoj2@newpaltz.edu::1a62feb9-fc9f-456f-8a16-89d3220ac2b7" providerId="AD" clId="Web-{C1D424B6-CE60-2BEB-B212-21247C36A2D1}" dt="2023-03-27T00:29:11.138" v="978" actId="20577"/>
          <ac:spMkLst>
            <pc:docMk/>
            <pc:sldMk cId="1652463548" sldId="257"/>
            <ac:spMk id="3" creationId="{EA8E6DD4-3A44-57FE-5690-A11B95A6252A}"/>
          </ac:spMkLst>
        </pc:spChg>
      </pc:sldChg>
      <pc:sldChg chg="modSp new">
        <pc:chgData name="Joseph Terranova" userId="S::terranoj2@newpaltz.edu::1a62feb9-fc9f-456f-8a16-89d3220ac2b7" providerId="AD" clId="Web-{C1D424B6-CE60-2BEB-B212-21247C36A2D1}" dt="2023-03-26T23:53:04.324" v="234" actId="20577"/>
        <pc:sldMkLst>
          <pc:docMk/>
          <pc:sldMk cId="4013412754" sldId="258"/>
        </pc:sldMkLst>
        <pc:spChg chg="mod">
          <ac:chgData name="Joseph Terranova" userId="S::terranoj2@newpaltz.edu::1a62feb9-fc9f-456f-8a16-89d3220ac2b7" providerId="AD" clId="Web-{C1D424B6-CE60-2BEB-B212-21247C36A2D1}" dt="2023-03-26T23:48:18.534" v="78" actId="20577"/>
          <ac:spMkLst>
            <pc:docMk/>
            <pc:sldMk cId="4013412754" sldId="258"/>
            <ac:spMk id="2" creationId="{D87578F1-0C07-D55B-74DB-F48D570546A1}"/>
          </ac:spMkLst>
        </pc:spChg>
        <pc:spChg chg="mod">
          <ac:chgData name="Joseph Terranova" userId="S::terranoj2@newpaltz.edu::1a62feb9-fc9f-456f-8a16-89d3220ac2b7" providerId="AD" clId="Web-{C1D424B6-CE60-2BEB-B212-21247C36A2D1}" dt="2023-03-26T23:53:04.324" v="234" actId="20577"/>
          <ac:spMkLst>
            <pc:docMk/>
            <pc:sldMk cId="4013412754" sldId="258"/>
            <ac:spMk id="3" creationId="{818DE09E-E426-BC5D-1CC0-FF8FC93CD365}"/>
          </ac:spMkLst>
        </pc:spChg>
      </pc:sldChg>
      <pc:sldChg chg="modSp new">
        <pc:chgData name="Joseph Terranova" userId="S::terranoj2@newpaltz.edu::1a62feb9-fc9f-456f-8a16-89d3220ac2b7" providerId="AD" clId="Web-{C1D424B6-CE60-2BEB-B212-21247C36A2D1}" dt="2023-03-27T00:01:04.683" v="687" actId="20577"/>
        <pc:sldMkLst>
          <pc:docMk/>
          <pc:sldMk cId="3608183808" sldId="259"/>
        </pc:sldMkLst>
        <pc:spChg chg="mod">
          <ac:chgData name="Joseph Terranova" userId="S::terranoj2@newpaltz.edu::1a62feb9-fc9f-456f-8a16-89d3220ac2b7" providerId="AD" clId="Web-{C1D424B6-CE60-2BEB-B212-21247C36A2D1}" dt="2023-03-26T23:53:40.669" v="254" actId="20577"/>
          <ac:spMkLst>
            <pc:docMk/>
            <pc:sldMk cId="3608183808" sldId="259"/>
            <ac:spMk id="2" creationId="{B02EADED-1CDB-C3C3-FCB9-68079E63451E}"/>
          </ac:spMkLst>
        </pc:spChg>
        <pc:spChg chg="mod">
          <ac:chgData name="Joseph Terranova" userId="S::terranoj2@newpaltz.edu::1a62feb9-fc9f-456f-8a16-89d3220ac2b7" providerId="AD" clId="Web-{C1D424B6-CE60-2BEB-B212-21247C36A2D1}" dt="2023-03-27T00:01:04.683" v="687" actId="20577"/>
          <ac:spMkLst>
            <pc:docMk/>
            <pc:sldMk cId="3608183808" sldId="259"/>
            <ac:spMk id="3" creationId="{78950B10-2941-1B8A-B43B-9853BE962371}"/>
          </ac:spMkLst>
        </pc:spChg>
      </pc:sldChg>
      <pc:sldChg chg="addSp delSp modSp new">
        <pc:chgData name="Joseph Terranova" userId="S::terranoj2@newpaltz.edu::1a62feb9-fc9f-456f-8a16-89d3220ac2b7" providerId="AD" clId="Web-{C1D424B6-CE60-2BEB-B212-21247C36A2D1}" dt="2023-03-27T00:24:19.129" v="813" actId="20577"/>
        <pc:sldMkLst>
          <pc:docMk/>
          <pc:sldMk cId="4019349716" sldId="260"/>
        </pc:sldMkLst>
        <pc:spChg chg="mod">
          <ac:chgData name="Joseph Terranova" userId="S::terranoj2@newpaltz.edu::1a62feb9-fc9f-456f-8a16-89d3220ac2b7" providerId="AD" clId="Web-{C1D424B6-CE60-2BEB-B212-21247C36A2D1}" dt="2023-03-27T00:01:55.091" v="713" actId="20577"/>
          <ac:spMkLst>
            <pc:docMk/>
            <pc:sldMk cId="4019349716" sldId="260"/>
            <ac:spMk id="2" creationId="{BC1490BE-7E2F-4502-9B22-46F9D77523A9}"/>
          </ac:spMkLst>
        </pc:spChg>
        <pc:spChg chg="mod">
          <ac:chgData name="Joseph Terranova" userId="S::terranoj2@newpaltz.edu::1a62feb9-fc9f-456f-8a16-89d3220ac2b7" providerId="AD" clId="Web-{C1D424B6-CE60-2BEB-B212-21247C36A2D1}" dt="2023-03-27T00:19:52.402" v="753" actId="20577"/>
          <ac:spMkLst>
            <pc:docMk/>
            <pc:sldMk cId="4019349716" sldId="260"/>
            <ac:spMk id="3" creationId="{BAB4A93E-083B-EE6D-99B4-4983D6A4CFE2}"/>
          </ac:spMkLst>
        </pc:spChg>
        <pc:spChg chg="add del mod">
          <ac:chgData name="Joseph Terranova" userId="S::terranoj2@newpaltz.edu::1a62feb9-fc9f-456f-8a16-89d3220ac2b7" providerId="AD" clId="Web-{C1D424B6-CE60-2BEB-B212-21247C36A2D1}" dt="2023-03-27T00:20:38.294" v="757"/>
          <ac:spMkLst>
            <pc:docMk/>
            <pc:sldMk cId="4019349716" sldId="260"/>
            <ac:spMk id="4" creationId="{03075763-922C-DFDC-04FE-3900F9F6E810}"/>
          </ac:spMkLst>
        </pc:spChg>
        <pc:spChg chg="add del mod">
          <ac:chgData name="Joseph Terranova" userId="S::terranoj2@newpaltz.edu::1a62feb9-fc9f-456f-8a16-89d3220ac2b7" providerId="AD" clId="Web-{C1D424B6-CE60-2BEB-B212-21247C36A2D1}" dt="2023-03-27T00:21:34.280" v="762"/>
          <ac:spMkLst>
            <pc:docMk/>
            <pc:sldMk cId="4019349716" sldId="260"/>
            <ac:spMk id="5" creationId="{C54C8D2B-2070-8FE9-00E1-5D653F947721}"/>
          </ac:spMkLst>
        </pc:spChg>
        <pc:spChg chg="add mod">
          <ac:chgData name="Joseph Terranova" userId="S::terranoj2@newpaltz.edu::1a62feb9-fc9f-456f-8a16-89d3220ac2b7" providerId="AD" clId="Web-{C1D424B6-CE60-2BEB-B212-21247C36A2D1}" dt="2023-03-27T00:24:19.129" v="813" actId="20577"/>
          <ac:spMkLst>
            <pc:docMk/>
            <pc:sldMk cId="4019349716" sldId="260"/>
            <ac:spMk id="6" creationId="{1CFE91D9-559D-D0C8-EE24-B63936556428}"/>
          </ac:spMkLst>
        </pc:spChg>
      </pc:sldChg>
      <pc:sldChg chg="modSp new">
        <pc:chgData name="Joseph Terranova" userId="S::terranoj2@newpaltz.edu::1a62feb9-fc9f-456f-8a16-89d3220ac2b7" providerId="AD" clId="Web-{C1D424B6-CE60-2BEB-B212-21247C36A2D1}" dt="2023-03-27T00:25:43.475" v="850" actId="20577"/>
        <pc:sldMkLst>
          <pc:docMk/>
          <pc:sldMk cId="2816527215" sldId="261"/>
        </pc:sldMkLst>
        <pc:spChg chg="mod">
          <ac:chgData name="Joseph Terranova" userId="S::terranoj2@newpaltz.edu::1a62feb9-fc9f-456f-8a16-89d3220ac2b7" providerId="AD" clId="Web-{C1D424B6-CE60-2BEB-B212-21247C36A2D1}" dt="2023-03-27T00:24:50.817" v="820" actId="20577"/>
          <ac:spMkLst>
            <pc:docMk/>
            <pc:sldMk cId="2816527215" sldId="261"/>
            <ac:spMk id="2" creationId="{7AF2D74F-A21D-2573-D520-BBAD57E55A5B}"/>
          </ac:spMkLst>
        </pc:spChg>
        <pc:spChg chg="mod">
          <ac:chgData name="Joseph Terranova" userId="S::terranoj2@newpaltz.edu::1a62feb9-fc9f-456f-8a16-89d3220ac2b7" providerId="AD" clId="Web-{C1D424B6-CE60-2BEB-B212-21247C36A2D1}" dt="2023-03-27T00:25:43.475" v="850" actId="20577"/>
          <ac:spMkLst>
            <pc:docMk/>
            <pc:sldMk cId="2816527215" sldId="261"/>
            <ac:spMk id="3" creationId="{9C2D8DB0-7E02-937D-88C6-6BE6A5F56580}"/>
          </ac:spMkLst>
        </pc:spChg>
      </pc:sldChg>
      <pc:sldChg chg="modSp new">
        <pc:chgData name="Joseph Terranova" userId="S::terranoj2@newpaltz.edu::1a62feb9-fc9f-456f-8a16-89d3220ac2b7" providerId="AD" clId="Web-{C1D424B6-CE60-2BEB-B212-21247C36A2D1}" dt="2023-03-27T00:28:24.089" v="970" actId="20577"/>
        <pc:sldMkLst>
          <pc:docMk/>
          <pc:sldMk cId="1836437625" sldId="262"/>
        </pc:sldMkLst>
        <pc:spChg chg="mod">
          <ac:chgData name="Joseph Terranova" userId="S::terranoj2@newpaltz.edu::1a62feb9-fc9f-456f-8a16-89d3220ac2b7" providerId="AD" clId="Web-{C1D424B6-CE60-2BEB-B212-21247C36A2D1}" dt="2023-03-27T00:26:05.945" v="854" actId="20577"/>
          <ac:spMkLst>
            <pc:docMk/>
            <pc:sldMk cId="1836437625" sldId="262"/>
            <ac:spMk id="2" creationId="{2B7F2B87-4583-68F6-042E-AAD51106F307}"/>
          </ac:spMkLst>
        </pc:spChg>
        <pc:spChg chg="mod">
          <ac:chgData name="Joseph Terranova" userId="S::terranoj2@newpaltz.edu::1a62feb9-fc9f-456f-8a16-89d3220ac2b7" providerId="AD" clId="Web-{C1D424B6-CE60-2BEB-B212-21247C36A2D1}" dt="2023-03-27T00:28:24.089" v="970" actId="20577"/>
          <ac:spMkLst>
            <pc:docMk/>
            <pc:sldMk cId="1836437625" sldId="262"/>
            <ac:spMk id="3" creationId="{38A31C77-678C-34E1-F113-D569F254FA5E}"/>
          </ac:spMkLst>
        </pc:spChg>
      </pc:sldChg>
      <pc:sldChg chg="modSp new">
        <pc:chgData name="Joseph Terranova" userId="S::terranoj2@newpaltz.edu::1a62feb9-fc9f-456f-8a16-89d3220ac2b7" providerId="AD" clId="Web-{C1D424B6-CE60-2BEB-B212-21247C36A2D1}" dt="2023-03-27T00:42:22.928" v="1076" actId="20577"/>
        <pc:sldMkLst>
          <pc:docMk/>
          <pc:sldMk cId="351662089" sldId="263"/>
        </pc:sldMkLst>
        <pc:spChg chg="mod">
          <ac:chgData name="Joseph Terranova" userId="S::terranoj2@newpaltz.edu::1a62feb9-fc9f-456f-8a16-89d3220ac2b7" providerId="AD" clId="Web-{C1D424B6-CE60-2BEB-B212-21247C36A2D1}" dt="2023-03-27T00:41:12.925" v="1007" actId="20577"/>
          <ac:spMkLst>
            <pc:docMk/>
            <pc:sldMk cId="351662089" sldId="263"/>
            <ac:spMk id="2" creationId="{2239419C-9709-F525-B2B5-1E5EA680252D}"/>
          </ac:spMkLst>
        </pc:spChg>
        <pc:spChg chg="mod">
          <ac:chgData name="Joseph Terranova" userId="S::terranoj2@newpaltz.edu::1a62feb9-fc9f-456f-8a16-89d3220ac2b7" providerId="AD" clId="Web-{C1D424B6-CE60-2BEB-B212-21247C36A2D1}" dt="2023-03-27T00:42:22.928" v="1076" actId="20577"/>
          <ac:spMkLst>
            <pc:docMk/>
            <pc:sldMk cId="351662089" sldId="263"/>
            <ac:spMk id="3" creationId="{C2F5A380-B744-74CD-267F-12D3FBC7E11E}"/>
          </ac:spMkLst>
        </pc:spChg>
      </pc:sldChg>
      <pc:sldChg chg="modSp new">
        <pc:chgData name="Joseph Terranova" userId="S::terranoj2@newpaltz.edu::1a62feb9-fc9f-456f-8a16-89d3220ac2b7" providerId="AD" clId="Web-{C1D424B6-CE60-2BEB-B212-21247C36A2D1}" dt="2023-03-27T00:47:39.859" v="1492" actId="20577"/>
        <pc:sldMkLst>
          <pc:docMk/>
          <pc:sldMk cId="1891384087" sldId="264"/>
        </pc:sldMkLst>
        <pc:spChg chg="mod">
          <ac:chgData name="Joseph Terranova" userId="S::terranoj2@newpaltz.edu::1a62feb9-fc9f-456f-8a16-89d3220ac2b7" providerId="AD" clId="Web-{C1D424B6-CE60-2BEB-B212-21247C36A2D1}" dt="2023-03-27T00:43:04.554" v="1083" actId="20577"/>
          <ac:spMkLst>
            <pc:docMk/>
            <pc:sldMk cId="1891384087" sldId="264"/>
            <ac:spMk id="2" creationId="{D70E4DA7-7B91-D4BD-9D03-A059E2B8B7B9}"/>
          </ac:spMkLst>
        </pc:spChg>
        <pc:spChg chg="mod">
          <ac:chgData name="Joseph Terranova" userId="S::terranoj2@newpaltz.edu::1a62feb9-fc9f-456f-8a16-89d3220ac2b7" providerId="AD" clId="Web-{C1D424B6-CE60-2BEB-B212-21247C36A2D1}" dt="2023-03-27T00:47:39.859" v="1492" actId="20577"/>
          <ac:spMkLst>
            <pc:docMk/>
            <pc:sldMk cId="1891384087" sldId="264"/>
            <ac:spMk id="3" creationId="{38D3443C-367A-F32C-C38F-F72E02870A38}"/>
          </ac:spMkLst>
        </pc:spChg>
      </pc:sldChg>
      <pc:sldChg chg="modSp new">
        <pc:chgData name="Joseph Terranova" userId="S::terranoj2@newpaltz.edu::1a62feb9-fc9f-456f-8a16-89d3220ac2b7" providerId="AD" clId="Web-{C1D424B6-CE60-2BEB-B212-21247C36A2D1}" dt="2023-03-27T00:49:51.629" v="1630" actId="20577"/>
        <pc:sldMkLst>
          <pc:docMk/>
          <pc:sldMk cId="6534129" sldId="265"/>
        </pc:sldMkLst>
        <pc:spChg chg="mod">
          <ac:chgData name="Joseph Terranova" userId="S::terranoj2@newpaltz.edu::1a62feb9-fc9f-456f-8a16-89d3220ac2b7" providerId="AD" clId="Web-{C1D424B6-CE60-2BEB-B212-21247C36A2D1}" dt="2023-03-27T00:49:51.629" v="1630" actId="20577"/>
          <ac:spMkLst>
            <pc:docMk/>
            <pc:sldMk cId="6534129" sldId="265"/>
            <ac:spMk id="2" creationId="{BD501526-631A-4D24-CE61-303E19D4ECBB}"/>
          </ac:spMkLst>
        </pc:spChg>
        <pc:spChg chg="mod">
          <ac:chgData name="Joseph Terranova" userId="S::terranoj2@newpaltz.edu::1a62feb9-fc9f-456f-8a16-89d3220ac2b7" providerId="AD" clId="Web-{C1D424B6-CE60-2BEB-B212-21247C36A2D1}" dt="2023-03-27T00:49:22.253" v="1628" actId="20577"/>
          <ac:spMkLst>
            <pc:docMk/>
            <pc:sldMk cId="6534129" sldId="265"/>
            <ac:spMk id="3" creationId="{5D036F87-99D0-A01A-39AB-40500C03254A}"/>
          </ac:spMkLst>
        </pc:spChg>
      </pc:sldChg>
      <pc:sldChg chg="modSp new">
        <pc:chgData name="Joseph Terranova" userId="S::terranoj2@newpaltz.edu::1a62feb9-fc9f-456f-8a16-89d3220ac2b7" providerId="AD" clId="Web-{C1D424B6-CE60-2BEB-B212-21247C36A2D1}" dt="2023-03-27T00:52:59.544" v="1881" actId="20577"/>
        <pc:sldMkLst>
          <pc:docMk/>
          <pc:sldMk cId="2304720174" sldId="266"/>
        </pc:sldMkLst>
        <pc:spChg chg="mod">
          <ac:chgData name="Joseph Terranova" userId="S::terranoj2@newpaltz.edu::1a62feb9-fc9f-456f-8a16-89d3220ac2b7" providerId="AD" clId="Web-{C1D424B6-CE60-2BEB-B212-21247C36A2D1}" dt="2023-03-27T00:50:12.364" v="1645" actId="20577"/>
          <ac:spMkLst>
            <pc:docMk/>
            <pc:sldMk cId="2304720174" sldId="266"/>
            <ac:spMk id="2" creationId="{648B5858-D5B4-6503-EB27-C58A65596818}"/>
          </ac:spMkLst>
        </pc:spChg>
        <pc:spChg chg="mod">
          <ac:chgData name="Joseph Terranova" userId="S::terranoj2@newpaltz.edu::1a62feb9-fc9f-456f-8a16-89d3220ac2b7" providerId="AD" clId="Web-{C1D424B6-CE60-2BEB-B212-21247C36A2D1}" dt="2023-03-27T00:52:59.544" v="1881" actId="20577"/>
          <ac:spMkLst>
            <pc:docMk/>
            <pc:sldMk cId="2304720174" sldId="266"/>
            <ac:spMk id="3" creationId="{E2EA4012-26B9-3DDD-969A-2189D0A31E5C}"/>
          </ac:spMkLst>
        </pc:spChg>
      </pc:sldChg>
    </pc:docChg>
  </pc:docChgLst>
  <pc:docChgLst>
    <pc:chgData name="Joseph Terranova" userId="S::terranoj2@newpaltz.edu::1a62feb9-fc9f-456f-8a16-89d3220ac2b7" providerId="AD" clId="Web-{B7471B0C-7984-654D-CC1B-C4171A0C3F18}"/>
    <pc:docChg chg="modSld">
      <pc:chgData name="Joseph Terranova" userId="S::terranoj2@newpaltz.edu::1a62feb9-fc9f-456f-8a16-89d3220ac2b7" providerId="AD" clId="Web-{B7471B0C-7984-654D-CC1B-C4171A0C3F18}" dt="2023-04-02T18:14:11.843" v="23" actId="14100"/>
      <pc:docMkLst>
        <pc:docMk/>
      </pc:docMkLst>
      <pc:sldChg chg="modSp">
        <pc:chgData name="Joseph Terranova" userId="S::terranoj2@newpaltz.edu::1a62feb9-fc9f-456f-8a16-89d3220ac2b7" providerId="AD" clId="Web-{B7471B0C-7984-654D-CC1B-C4171A0C3F18}" dt="2023-04-02T18:07:26.944" v="3" actId="20577"/>
        <pc:sldMkLst>
          <pc:docMk/>
          <pc:sldMk cId="109857222" sldId="256"/>
        </pc:sldMkLst>
        <pc:spChg chg="mod">
          <ac:chgData name="Joseph Terranova" userId="S::terranoj2@newpaltz.edu::1a62feb9-fc9f-456f-8a16-89d3220ac2b7" providerId="AD" clId="Web-{B7471B0C-7984-654D-CC1B-C4171A0C3F18}" dt="2023-04-02T18:07:26.944" v="3" actId="20577"/>
          <ac:spMkLst>
            <pc:docMk/>
            <pc:sldMk cId="109857222" sldId="256"/>
            <ac:spMk id="3" creationId="{00000000-0000-0000-0000-000000000000}"/>
          </ac:spMkLst>
        </pc:spChg>
      </pc:sldChg>
      <pc:sldChg chg="addSp modSp">
        <pc:chgData name="Joseph Terranova" userId="S::terranoj2@newpaltz.edu::1a62feb9-fc9f-456f-8a16-89d3220ac2b7" providerId="AD" clId="Web-{B7471B0C-7984-654D-CC1B-C4171A0C3F18}" dt="2023-04-02T18:14:11.843" v="23" actId="14100"/>
        <pc:sldMkLst>
          <pc:docMk/>
          <pc:sldMk cId="4013412754" sldId="258"/>
        </pc:sldMkLst>
        <pc:picChg chg="add mod">
          <ac:chgData name="Joseph Terranova" userId="S::terranoj2@newpaltz.edu::1a62feb9-fc9f-456f-8a16-89d3220ac2b7" providerId="AD" clId="Web-{B7471B0C-7984-654D-CC1B-C4171A0C3F18}" dt="2023-04-02T18:14:11.843" v="23" actId="14100"/>
          <ac:picMkLst>
            <pc:docMk/>
            <pc:sldMk cId="4013412754" sldId="258"/>
            <ac:picMk id="63" creationId="{052C3E80-765F-556B-B449-021C9BD19E25}"/>
          </ac:picMkLst>
        </pc:picChg>
      </pc:sldChg>
      <pc:sldChg chg="addSp delSp modSp">
        <pc:chgData name="Joseph Terranova" userId="S::terranoj2@newpaltz.edu::1a62feb9-fc9f-456f-8a16-89d3220ac2b7" providerId="AD" clId="Web-{B7471B0C-7984-654D-CC1B-C4171A0C3F18}" dt="2023-04-02T18:12:15.669" v="18" actId="14100"/>
        <pc:sldMkLst>
          <pc:docMk/>
          <pc:sldMk cId="3608183808" sldId="259"/>
        </pc:sldMkLst>
        <pc:graphicFrameChg chg="modGraphic">
          <ac:chgData name="Joseph Terranova" userId="S::terranoj2@newpaltz.edu::1a62feb9-fc9f-456f-8a16-89d3220ac2b7" providerId="AD" clId="Web-{B7471B0C-7984-654D-CC1B-C4171A0C3F18}" dt="2023-04-02T18:08:04.585" v="7" actId="20577"/>
          <ac:graphicFrameMkLst>
            <pc:docMk/>
            <pc:sldMk cId="3608183808" sldId="259"/>
            <ac:graphicFrameMk id="5" creationId="{E155E445-F5D8-C36F-B74F-DBD94BE7800B}"/>
          </ac:graphicFrameMkLst>
        </pc:graphicFrameChg>
        <pc:picChg chg="add del mod">
          <ac:chgData name="Joseph Terranova" userId="S::terranoj2@newpaltz.edu::1a62feb9-fc9f-456f-8a16-89d3220ac2b7" providerId="AD" clId="Web-{B7471B0C-7984-654D-CC1B-C4171A0C3F18}" dt="2023-04-02T18:10:06.088" v="9"/>
          <ac:picMkLst>
            <pc:docMk/>
            <pc:sldMk cId="3608183808" sldId="259"/>
            <ac:picMk id="41" creationId="{FA4151CC-36E4-AA38-9809-765E7DFA2671}"/>
          </ac:picMkLst>
        </pc:picChg>
        <pc:picChg chg="add mod">
          <ac:chgData name="Joseph Terranova" userId="S::terranoj2@newpaltz.edu::1a62feb9-fc9f-456f-8a16-89d3220ac2b7" providerId="AD" clId="Web-{B7471B0C-7984-654D-CC1B-C4171A0C3F18}" dt="2023-04-02T18:12:15.669" v="18" actId="14100"/>
          <ac:picMkLst>
            <pc:docMk/>
            <pc:sldMk cId="3608183808" sldId="259"/>
            <ac:picMk id="50" creationId="{8D131491-FC7D-12C5-479D-111D4E41DCCD}"/>
          </ac:picMkLst>
        </pc:picChg>
      </pc:sldChg>
    </pc:docChg>
  </pc:docChgLst>
  <pc:docChgLst>
    <pc:chgData name="Matthew Hughes" userId="S::hughesm10@newpaltz.edu::05af2c9a-d9f6-4688-b020-9a67eb3a953d" providerId="AD" clId="Web-{070333DB-6007-928A-9EA4-9036458614A8}"/>
    <pc:docChg chg="addSld modSld">
      <pc:chgData name="Matthew Hughes" userId="S::hughesm10@newpaltz.edu::05af2c9a-d9f6-4688-b020-9a67eb3a953d" providerId="AD" clId="Web-{070333DB-6007-928A-9EA4-9036458614A8}" dt="2023-03-27T03:17:19.166" v="1483" actId="20577"/>
      <pc:docMkLst>
        <pc:docMk/>
      </pc:docMkLst>
      <pc:sldChg chg="addSp delSp modSp mod setBg setClrOvrMap">
        <pc:chgData name="Matthew Hughes" userId="S::hughesm10@newpaltz.edu::05af2c9a-d9f6-4688-b020-9a67eb3a953d" providerId="AD" clId="Web-{070333DB-6007-928A-9EA4-9036458614A8}" dt="2023-03-27T03:17:19.166" v="1483" actId="20577"/>
        <pc:sldMkLst>
          <pc:docMk/>
          <pc:sldMk cId="109857222" sldId="256"/>
        </pc:sldMkLst>
        <pc:spChg chg="mod">
          <ac:chgData name="Matthew Hughes" userId="S::hughesm10@newpaltz.edu::05af2c9a-d9f6-4688-b020-9a67eb3a953d" providerId="AD" clId="Web-{070333DB-6007-928A-9EA4-9036458614A8}" dt="2023-03-27T00:21:41.474" v="8"/>
          <ac:spMkLst>
            <pc:docMk/>
            <pc:sldMk cId="109857222" sldId="256"/>
            <ac:spMk id="2" creationId="{00000000-0000-0000-0000-000000000000}"/>
          </ac:spMkLst>
        </pc:spChg>
        <pc:spChg chg="mod">
          <ac:chgData name="Matthew Hughes" userId="S::hughesm10@newpaltz.edu::05af2c9a-d9f6-4688-b020-9a67eb3a953d" providerId="AD" clId="Web-{070333DB-6007-928A-9EA4-9036458614A8}" dt="2023-03-27T03:17:19.166" v="1483" actId="20577"/>
          <ac:spMkLst>
            <pc:docMk/>
            <pc:sldMk cId="109857222" sldId="256"/>
            <ac:spMk id="3" creationId="{00000000-0000-0000-0000-000000000000}"/>
          </ac:spMkLst>
        </pc:spChg>
        <pc:spChg chg="add del">
          <ac:chgData name="Matthew Hughes" userId="S::hughesm10@newpaltz.edu::05af2c9a-d9f6-4688-b020-9a67eb3a953d" providerId="AD" clId="Web-{070333DB-6007-928A-9EA4-9036458614A8}" dt="2023-03-27T00:21:29.583" v="5"/>
          <ac:spMkLst>
            <pc:docMk/>
            <pc:sldMk cId="109857222" sldId="256"/>
            <ac:spMk id="9" creationId="{C1DD1A8A-57D5-4A81-AD04-532B043C5611}"/>
          </ac:spMkLst>
        </pc:spChg>
        <pc:spChg chg="add">
          <ac:chgData name="Matthew Hughes" userId="S::hughesm10@newpaltz.edu::05af2c9a-d9f6-4688-b020-9a67eb3a953d" providerId="AD" clId="Web-{070333DB-6007-928A-9EA4-9036458614A8}" dt="2023-03-27T00:21:41.474" v="8"/>
          <ac:spMkLst>
            <pc:docMk/>
            <pc:sldMk cId="109857222" sldId="256"/>
            <ac:spMk id="10" creationId="{A3363022-C969-41E9-8EB2-E4C94908C1FA}"/>
          </ac:spMkLst>
        </pc:spChg>
        <pc:spChg chg="add del">
          <ac:chgData name="Matthew Hughes" userId="S::hughesm10@newpaltz.edu::05af2c9a-d9f6-4688-b020-9a67eb3a953d" providerId="AD" clId="Web-{070333DB-6007-928A-9EA4-9036458614A8}" dt="2023-03-27T00:21:29.583" v="5"/>
          <ac:spMkLst>
            <pc:docMk/>
            <pc:sldMk cId="109857222" sldId="256"/>
            <ac:spMk id="11" creationId="{007891EC-4501-44ED-A8C8-B11B6DB767AB}"/>
          </ac:spMkLst>
        </pc:spChg>
        <pc:spChg chg="add">
          <ac:chgData name="Matthew Hughes" userId="S::hughesm10@newpaltz.edu::05af2c9a-d9f6-4688-b020-9a67eb3a953d" providerId="AD" clId="Web-{070333DB-6007-928A-9EA4-9036458614A8}" dt="2023-03-27T00:21:41.474" v="8"/>
          <ac:spMkLst>
            <pc:docMk/>
            <pc:sldMk cId="109857222" sldId="256"/>
            <ac:spMk id="12" creationId="{8D1AD6B3-BE88-4CEB-BA17-790657CC4729}"/>
          </ac:spMkLst>
        </pc:spChg>
        <pc:spChg chg="add del">
          <ac:chgData name="Matthew Hughes" userId="S::hughesm10@newpaltz.edu::05af2c9a-d9f6-4688-b020-9a67eb3a953d" providerId="AD" clId="Web-{070333DB-6007-928A-9EA4-9036458614A8}" dt="2023-03-27T00:21:41.459" v="7"/>
          <ac:spMkLst>
            <pc:docMk/>
            <pc:sldMk cId="109857222" sldId="256"/>
            <ac:spMk id="13" creationId="{71B2258F-86CA-4D4D-8270-BC05FCDEBFB3}"/>
          </ac:spMkLst>
        </pc:spChg>
        <pc:grpChg chg="add">
          <ac:chgData name="Matthew Hughes" userId="S::hughesm10@newpaltz.edu::05af2c9a-d9f6-4688-b020-9a67eb3a953d" providerId="AD" clId="Web-{070333DB-6007-928A-9EA4-9036458614A8}" dt="2023-03-27T00:21:41.474" v="8"/>
          <ac:grpSpMkLst>
            <pc:docMk/>
            <pc:sldMk cId="109857222" sldId="256"/>
            <ac:grpSpMk id="18" creationId="{89D1390B-7E13-4B4F-9CB2-391063412E54}"/>
          </ac:grpSpMkLst>
        </pc:grpChg>
        <pc:picChg chg="add del">
          <ac:chgData name="Matthew Hughes" userId="S::hughesm10@newpaltz.edu::05af2c9a-d9f6-4688-b020-9a67eb3a953d" providerId="AD" clId="Web-{070333DB-6007-928A-9EA4-9036458614A8}" dt="2023-03-27T00:21:29.583" v="5"/>
          <ac:picMkLst>
            <pc:docMk/>
            <pc:sldMk cId="109857222" sldId="256"/>
            <ac:picMk id="6" creationId="{58635C0B-E19A-331C-7EAF-017974D950EB}"/>
          </ac:picMkLst>
        </pc:picChg>
        <pc:picChg chg="add">
          <ac:chgData name="Matthew Hughes" userId="S::hughesm10@newpaltz.edu::05af2c9a-d9f6-4688-b020-9a67eb3a953d" providerId="AD" clId="Web-{070333DB-6007-928A-9EA4-9036458614A8}" dt="2023-03-27T00:21:41.474" v="8"/>
          <ac:picMkLst>
            <pc:docMk/>
            <pc:sldMk cId="109857222" sldId="256"/>
            <ac:picMk id="7" creationId="{7A2030FB-49E1-1627-1D27-BD4A96D5F46E}"/>
          </ac:picMkLst>
        </pc:picChg>
        <pc:picChg chg="add del">
          <ac:chgData name="Matthew Hughes" userId="S::hughesm10@newpaltz.edu::05af2c9a-d9f6-4688-b020-9a67eb3a953d" providerId="AD" clId="Web-{070333DB-6007-928A-9EA4-9036458614A8}" dt="2023-03-27T00:21:41.459" v="7"/>
          <ac:picMkLst>
            <pc:docMk/>
            <pc:sldMk cId="109857222" sldId="256"/>
            <ac:picMk id="14" creationId="{77A34FA8-C726-F7CA-FA74-A8058C82DA2B}"/>
          </ac:picMkLst>
        </pc:picChg>
      </pc:sldChg>
      <pc:sldChg chg="addSp delSp modSp mod setBg">
        <pc:chgData name="Matthew Hughes" userId="S::hughesm10@newpaltz.edu::05af2c9a-d9f6-4688-b020-9a67eb3a953d" providerId="AD" clId="Web-{070333DB-6007-928A-9EA4-9036458614A8}" dt="2023-03-27T01:52:21.935" v="1000" actId="1076"/>
        <pc:sldMkLst>
          <pc:docMk/>
          <pc:sldMk cId="1652463548" sldId="257"/>
        </pc:sldMkLst>
        <pc:spChg chg="mod">
          <ac:chgData name="Matthew Hughes" userId="S::hughesm10@newpaltz.edu::05af2c9a-d9f6-4688-b020-9a67eb3a953d" providerId="AD" clId="Web-{070333DB-6007-928A-9EA4-9036458614A8}" dt="2023-03-27T00:24:39.183" v="20"/>
          <ac:spMkLst>
            <pc:docMk/>
            <pc:sldMk cId="1652463548" sldId="257"/>
            <ac:spMk id="2" creationId="{DF659FA4-A27A-8139-D281-BCFB32B6F540}"/>
          </ac:spMkLst>
        </pc:spChg>
        <pc:spChg chg="add del mod">
          <ac:chgData name="Matthew Hughes" userId="S::hughesm10@newpaltz.edu::05af2c9a-d9f6-4688-b020-9a67eb3a953d" providerId="AD" clId="Web-{070333DB-6007-928A-9EA4-9036458614A8}" dt="2023-03-27T01:52:21.935" v="1000" actId="1076"/>
          <ac:spMkLst>
            <pc:docMk/>
            <pc:sldMk cId="1652463548" sldId="257"/>
            <ac:spMk id="3" creationId="{EA8E6DD4-3A44-57FE-5690-A11B95A6252A}"/>
          </ac:spMkLst>
        </pc:spChg>
        <pc:spChg chg="add del">
          <ac:chgData name="Matthew Hughes" userId="S::hughesm10@newpaltz.edu::05af2c9a-d9f6-4688-b020-9a67eb3a953d" providerId="AD" clId="Web-{070333DB-6007-928A-9EA4-9036458614A8}" dt="2023-03-27T00:24:39.183" v="20"/>
          <ac:spMkLst>
            <pc:docMk/>
            <pc:sldMk cId="1652463548" sldId="257"/>
            <ac:spMk id="8" creationId="{907EF6B7-1338-4443-8C46-6A318D952DFD}"/>
          </ac:spMkLst>
        </pc:spChg>
        <pc:spChg chg="add del">
          <ac:chgData name="Matthew Hughes" userId="S::hughesm10@newpaltz.edu::05af2c9a-d9f6-4688-b020-9a67eb3a953d" providerId="AD" clId="Web-{070333DB-6007-928A-9EA4-9036458614A8}" dt="2023-03-27T00:24:39.183" v="20"/>
          <ac:spMkLst>
            <pc:docMk/>
            <pc:sldMk cId="1652463548" sldId="257"/>
            <ac:spMk id="10" creationId="{DAAE4CDD-124C-4DCF-9584-B6033B545DD5}"/>
          </ac:spMkLst>
        </pc:spChg>
        <pc:spChg chg="add del">
          <ac:chgData name="Matthew Hughes" userId="S::hughesm10@newpaltz.edu::05af2c9a-d9f6-4688-b020-9a67eb3a953d" providerId="AD" clId="Web-{070333DB-6007-928A-9EA4-9036458614A8}" dt="2023-03-27T00:24:39.183" v="20"/>
          <ac:spMkLst>
            <pc:docMk/>
            <pc:sldMk cId="1652463548" sldId="257"/>
            <ac:spMk id="12" creationId="{081E4A58-353D-44AE-B2FC-2A74E2E400F7}"/>
          </ac:spMkLst>
        </pc:spChg>
        <pc:spChg chg="add del">
          <ac:chgData name="Matthew Hughes" userId="S::hughesm10@newpaltz.edu::05af2c9a-d9f6-4688-b020-9a67eb3a953d" providerId="AD" clId="Web-{070333DB-6007-928A-9EA4-9036458614A8}" dt="2023-03-27T00:24:09.979" v="18"/>
          <ac:spMkLst>
            <pc:docMk/>
            <pc:sldMk cId="1652463548" sldId="257"/>
            <ac:spMk id="19" creationId="{4F7EBAE4-9945-4473-9E34-B2C66EA0F03D}"/>
          </ac:spMkLst>
        </pc:spChg>
        <pc:spChg chg="add del">
          <ac:chgData name="Matthew Hughes" userId="S::hughesm10@newpaltz.edu::05af2c9a-d9f6-4688-b020-9a67eb3a953d" providerId="AD" clId="Web-{070333DB-6007-928A-9EA4-9036458614A8}" dt="2023-03-27T00:24:09.979" v="18"/>
          <ac:spMkLst>
            <pc:docMk/>
            <pc:sldMk cId="1652463548" sldId="257"/>
            <ac:spMk id="21" creationId="{70BEB1E7-2F88-40BC-B73D-42E5B6F80BFC}"/>
          </ac:spMkLst>
        </pc:spChg>
        <pc:spChg chg="add del">
          <ac:chgData name="Matthew Hughes" userId="S::hughesm10@newpaltz.edu::05af2c9a-d9f6-4688-b020-9a67eb3a953d" providerId="AD" clId="Web-{070333DB-6007-928A-9EA4-9036458614A8}" dt="2023-03-27T00:24:09.979" v="18"/>
          <ac:spMkLst>
            <pc:docMk/>
            <pc:sldMk cId="1652463548" sldId="257"/>
            <ac:spMk id="23" creationId="{A7B99495-F43F-4D80-A44F-2CB4764EB90B}"/>
          </ac:spMkLst>
        </pc:spChg>
        <pc:spChg chg="add del">
          <ac:chgData name="Matthew Hughes" userId="S::hughesm10@newpaltz.edu::05af2c9a-d9f6-4688-b020-9a67eb3a953d" providerId="AD" clId="Web-{070333DB-6007-928A-9EA4-9036458614A8}" dt="2023-03-27T00:24:39.183" v="20"/>
          <ac:spMkLst>
            <pc:docMk/>
            <pc:sldMk cId="1652463548" sldId="257"/>
            <ac:spMk id="25" creationId="{4CBF9756-6AC8-4C65-84DF-56FBFFA1D873}"/>
          </ac:spMkLst>
        </pc:spChg>
        <pc:spChg chg="add del">
          <ac:chgData name="Matthew Hughes" userId="S::hughesm10@newpaltz.edu::05af2c9a-d9f6-4688-b020-9a67eb3a953d" providerId="AD" clId="Web-{070333DB-6007-928A-9EA4-9036458614A8}" dt="2023-03-27T00:24:39.183" v="20"/>
          <ac:spMkLst>
            <pc:docMk/>
            <pc:sldMk cId="1652463548" sldId="257"/>
            <ac:spMk id="26" creationId="{6A84B152-3496-4C52-AF08-97AFFC09DD2C}"/>
          </ac:spMkLst>
        </pc:spChg>
        <pc:spChg chg="add del">
          <ac:chgData name="Matthew Hughes" userId="S::hughesm10@newpaltz.edu::05af2c9a-d9f6-4688-b020-9a67eb3a953d" providerId="AD" clId="Web-{070333DB-6007-928A-9EA4-9036458614A8}" dt="2023-03-27T00:24:39.183" v="20"/>
          <ac:spMkLst>
            <pc:docMk/>
            <pc:sldMk cId="1652463548" sldId="257"/>
            <ac:spMk id="27" creationId="{2D385988-EAAF-4C27-AF8A-2BFBECAF3D4F}"/>
          </ac:spMkLst>
        </pc:spChg>
        <pc:spChg chg="add del">
          <ac:chgData name="Matthew Hughes" userId="S::hughesm10@newpaltz.edu::05af2c9a-d9f6-4688-b020-9a67eb3a953d" providerId="AD" clId="Web-{070333DB-6007-928A-9EA4-9036458614A8}" dt="2023-03-27T00:24:39.183" v="20"/>
          <ac:spMkLst>
            <pc:docMk/>
            <pc:sldMk cId="1652463548" sldId="257"/>
            <ac:spMk id="28" creationId="{6B2ADB95-0FA3-4BD7-A8AC-89D014A83E5B}"/>
          </ac:spMkLst>
        </pc:spChg>
        <pc:spChg chg="add del">
          <ac:chgData name="Matthew Hughes" userId="S::hughesm10@newpaltz.edu::05af2c9a-d9f6-4688-b020-9a67eb3a953d" providerId="AD" clId="Web-{070333DB-6007-928A-9EA4-9036458614A8}" dt="2023-03-27T00:24:39.183" v="20"/>
          <ac:spMkLst>
            <pc:docMk/>
            <pc:sldMk cId="1652463548" sldId="257"/>
            <ac:spMk id="30" creationId="{C924DBCE-E731-4B22-8181-A39C1D86276C}"/>
          </ac:spMkLst>
        </pc:spChg>
        <pc:spChg chg="add del">
          <ac:chgData name="Matthew Hughes" userId="S::hughesm10@newpaltz.edu::05af2c9a-d9f6-4688-b020-9a67eb3a953d" providerId="AD" clId="Web-{070333DB-6007-928A-9EA4-9036458614A8}" dt="2023-03-27T00:24:39.183" v="20"/>
          <ac:spMkLst>
            <pc:docMk/>
            <pc:sldMk cId="1652463548" sldId="257"/>
            <ac:spMk id="31" creationId="{B621D332-7329-4994-8836-C429A51B7549}"/>
          </ac:spMkLst>
        </pc:spChg>
        <pc:spChg chg="add del">
          <ac:chgData name="Matthew Hughes" userId="S::hughesm10@newpaltz.edu::05af2c9a-d9f6-4688-b020-9a67eb3a953d" providerId="AD" clId="Web-{070333DB-6007-928A-9EA4-9036458614A8}" dt="2023-03-27T00:24:39.183" v="20"/>
          <ac:spMkLst>
            <pc:docMk/>
            <pc:sldMk cId="1652463548" sldId="257"/>
            <ac:spMk id="33" creationId="{2D20F754-35A9-4508-BE3C-C59996D1437B}"/>
          </ac:spMkLst>
        </pc:spChg>
        <pc:graphicFrameChg chg="add del">
          <ac:chgData name="Matthew Hughes" userId="S::hughesm10@newpaltz.edu::05af2c9a-d9f6-4688-b020-9a67eb3a953d" providerId="AD" clId="Web-{070333DB-6007-928A-9EA4-9036458614A8}" dt="2023-03-27T00:24:09.979" v="18"/>
          <ac:graphicFrameMkLst>
            <pc:docMk/>
            <pc:sldMk cId="1652463548" sldId="257"/>
            <ac:graphicFrameMk id="14" creationId="{E51374B6-E2ED-A1E7-8367-0C0E20DED825}"/>
          </ac:graphicFrameMkLst>
        </pc:graphicFrameChg>
        <pc:graphicFrameChg chg="add del">
          <ac:chgData name="Matthew Hughes" userId="S::hughesm10@newpaltz.edu::05af2c9a-d9f6-4688-b020-9a67eb3a953d" providerId="AD" clId="Web-{070333DB-6007-928A-9EA4-9036458614A8}" dt="2023-03-27T00:24:39.183" v="20"/>
          <ac:graphicFrameMkLst>
            <pc:docMk/>
            <pc:sldMk cId="1652463548" sldId="257"/>
            <ac:graphicFrameMk id="34" creationId="{FB8A262F-1AA4-1A66-D884-7B3D615AA85B}"/>
          </ac:graphicFrameMkLst>
        </pc:graphicFrameChg>
        <pc:picChg chg="add del">
          <ac:chgData name="Matthew Hughes" userId="S::hughesm10@newpaltz.edu::05af2c9a-d9f6-4688-b020-9a67eb3a953d" providerId="AD" clId="Web-{070333DB-6007-928A-9EA4-9036458614A8}" dt="2023-03-27T00:24:09.979" v="18"/>
          <ac:picMkLst>
            <pc:docMk/>
            <pc:sldMk cId="1652463548" sldId="257"/>
            <ac:picMk id="15" creationId="{025A2C7B-1FED-E598-4A15-A9702123450F}"/>
          </ac:picMkLst>
        </pc:picChg>
        <pc:picChg chg="add del">
          <ac:chgData name="Matthew Hughes" userId="S::hughesm10@newpaltz.edu::05af2c9a-d9f6-4688-b020-9a67eb3a953d" providerId="AD" clId="Web-{070333DB-6007-928A-9EA4-9036458614A8}" dt="2023-03-27T00:24:39.183" v="20"/>
          <ac:picMkLst>
            <pc:docMk/>
            <pc:sldMk cId="1652463548" sldId="257"/>
            <ac:picMk id="32" creationId="{66BCA662-6E1B-BA95-59F1-5ACC09E0B38F}"/>
          </ac:picMkLst>
        </pc:picChg>
        <pc:cxnChg chg="add del">
          <ac:chgData name="Matthew Hughes" userId="S::hughesm10@newpaltz.edu::05af2c9a-d9f6-4688-b020-9a67eb3a953d" providerId="AD" clId="Web-{070333DB-6007-928A-9EA4-9036458614A8}" dt="2023-03-27T00:24:39.183" v="20"/>
          <ac:cxnSpMkLst>
            <pc:docMk/>
            <pc:sldMk cId="1652463548" sldId="257"/>
            <ac:cxnSpMk id="29" creationId="{43621FD4-D14D-45D5-9A57-9A2DE5EA59C0}"/>
          </ac:cxnSpMkLst>
        </pc:cxnChg>
      </pc:sldChg>
      <pc:sldChg chg="addSp delSp modSp mod setBg">
        <pc:chgData name="Matthew Hughes" userId="S::hughesm10@newpaltz.edu::05af2c9a-d9f6-4688-b020-9a67eb3a953d" providerId="AD" clId="Web-{070333DB-6007-928A-9EA4-9036458614A8}" dt="2023-03-27T01:56:57.599" v="1100" actId="20577"/>
        <pc:sldMkLst>
          <pc:docMk/>
          <pc:sldMk cId="4013412754" sldId="258"/>
        </pc:sldMkLst>
        <pc:spChg chg="mod">
          <ac:chgData name="Matthew Hughes" userId="S::hughesm10@newpaltz.edu::05af2c9a-d9f6-4688-b020-9a67eb3a953d" providerId="AD" clId="Web-{070333DB-6007-928A-9EA4-9036458614A8}" dt="2023-03-27T01:07:54.463" v="606" actId="14100"/>
          <ac:spMkLst>
            <pc:docMk/>
            <pc:sldMk cId="4013412754" sldId="258"/>
            <ac:spMk id="2" creationId="{D87578F1-0C07-D55B-74DB-F48D570546A1}"/>
          </ac:spMkLst>
        </pc:spChg>
        <pc:spChg chg="del mod">
          <ac:chgData name="Matthew Hughes" userId="S::hughesm10@newpaltz.edu::05af2c9a-d9f6-4688-b020-9a67eb3a953d" providerId="AD" clId="Web-{070333DB-6007-928A-9EA4-9036458614A8}" dt="2023-03-27T00:23:11.352" v="16"/>
          <ac:spMkLst>
            <pc:docMk/>
            <pc:sldMk cId="4013412754" sldId="258"/>
            <ac:spMk id="3" creationId="{818DE09E-E426-BC5D-1CC0-FF8FC93CD365}"/>
          </ac:spMkLst>
        </pc:spChg>
        <pc:spChg chg="add del">
          <ac:chgData name="Matthew Hughes" userId="S::hughesm10@newpaltz.edu::05af2c9a-d9f6-4688-b020-9a67eb3a953d" providerId="AD" clId="Web-{070333DB-6007-928A-9EA4-9036458614A8}" dt="2023-03-27T00:22:15.132" v="11"/>
          <ac:spMkLst>
            <pc:docMk/>
            <pc:sldMk cId="4013412754" sldId="258"/>
            <ac:spMk id="8" creationId="{907EF6B7-1338-4443-8C46-6A318D952DFD}"/>
          </ac:spMkLst>
        </pc:spChg>
        <pc:spChg chg="add del">
          <ac:chgData name="Matthew Hughes" userId="S::hughesm10@newpaltz.edu::05af2c9a-d9f6-4688-b020-9a67eb3a953d" providerId="AD" clId="Web-{070333DB-6007-928A-9EA4-9036458614A8}" dt="2023-03-27T00:22:31.710" v="13"/>
          <ac:spMkLst>
            <pc:docMk/>
            <pc:sldMk cId="4013412754" sldId="258"/>
            <ac:spMk id="9" creationId="{79BB35BC-D5C2-4C8B-A22A-A71E6191913B}"/>
          </ac:spMkLst>
        </pc:spChg>
        <pc:spChg chg="add del">
          <ac:chgData name="Matthew Hughes" userId="S::hughesm10@newpaltz.edu::05af2c9a-d9f6-4688-b020-9a67eb3a953d" providerId="AD" clId="Web-{070333DB-6007-928A-9EA4-9036458614A8}" dt="2023-03-27T00:22:15.132" v="11"/>
          <ac:spMkLst>
            <pc:docMk/>
            <pc:sldMk cId="4013412754" sldId="258"/>
            <ac:spMk id="10" creationId="{DAAE4CDD-124C-4DCF-9584-B6033B545DD5}"/>
          </ac:spMkLst>
        </pc:spChg>
        <pc:spChg chg="add del">
          <ac:chgData name="Matthew Hughes" userId="S::hughesm10@newpaltz.edu::05af2c9a-d9f6-4688-b020-9a67eb3a953d" providerId="AD" clId="Web-{070333DB-6007-928A-9EA4-9036458614A8}" dt="2023-03-27T00:23:11.352" v="16"/>
          <ac:spMkLst>
            <pc:docMk/>
            <pc:sldMk cId="4013412754" sldId="258"/>
            <ac:spMk id="11" creationId="{907EF6B7-1338-4443-8C46-6A318D952DFD}"/>
          </ac:spMkLst>
        </pc:spChg>
        <pc:spChg chg="add del">
          <ac:chgData name="Matthew Hughes" userId="S::hughesm10@newpaltz.edu::05af2c9a-d9f6-4688-b020-9a67eb3a953d" providerId="AD" clId="Web-{070333DB-6007-928A-9EA4-9036458614A8}" dt="2023-03-27T00:22:15.132" v="11"/>
          <ac:spMkLst>
            <pc:docMk/>
            <pc:sldMk cId="4013412754" sldId="258"/>
            <ac:spMk id="12" creationId="{081E4A58-353D-44AE-B2FC-2A74E2E400F7}"/>
          </ac:spMkLst>
        </pc:spChg>
        <pc:spChg chg="add del">
          <ac:chgData name="Matthew Hughes" userId="S::hughesm10@newpaltz.edu::05af2c9a-d9f6-4688-b020-9a67eb3a953d" providerId="AD" clId="Web-{070333DB-6007-928A-9EA4-9036458614A8}" dt="2023-03-27T00:23:11.352" v="16"/>
          <ac:spMkLst>
            <pc:docMk/>
            <pc:sldMk cId="4013412754" sldId="258"/>
            <ac:spMk id="13" creationId="{DAAE4CDD-124C-4DCF-9584-B6033B545DD5}"/>
          </ac:spMkLst>
        </pc:spChg>
        <pc:spChg chg="add del">
          <ac:chgData name="Matthew Hughes" userId="S::hughesm10@newpaltz.edu::05af2c9a-d9f6-4688-b020-9a67eb3a953d" providerId="AD" clId="Web-{070333DB-6007-928A-9EA4-9036458614A8}" dt="2023-03-27T00:23:11.352" v="16"/>
          <ac:spMkLst>
            <pc:docMk/>
            <pc:sldMk cId="4013412754" sldId="258"/>
            <ac:spMk id="14" creationId="{081E4A58-353D-44AE-B2FC-2A74E2E400F7}"/>
          </ac:spMkLst>
        </pc:spChg>
        <pc:spChg chg="add">
          <ac:chgData name="Matthew Hughes" userId="S::hughesm10@newpaltz.edu::05af2c9a-d9f6-4688-b020-9a67eb3a953d" providerId="AD" clId="Web-{070333DB-6007-928A-9EA4-9036458614A8}" dt="2023-03-27T00:23:11.352" v="16"/>
          <ac:spMkLst>
            <pc:docMk/>
            <pc:sldMk cId="4013412754" sldId="258"/>
            <ac:spMk id="21" creationId="{6A84B152-3496-4C52-AF08-97AFFC09DD2C}"/>
          </ac:spMkLst>
        </pc:spChg>
        <pc:spChg chg="add">
          <ac:chgData name="Matthew Hughes" userId="S::hughesm10@newpaltz.edu::05af2c9a-d9f6-4688-b020-9a67eb3a953d" providerId="AD" clId="Web-{070333DB-6007-928A-9EA4-9036458614A8}" dt="2023-03-27T00:23:11.352" v="16"/>
          <ac:spMkLst>
            <pc:docMk/>
            <pc:sldMk cId="4013412754" sldId="258"/>
            <ac:spMk id="23" creationId="{6B2ADB95-0FA3-4BD7-A8AC-89D014A83E5B}"/>
          </ac:spMkLst>
        </pc:spChg>
        <pc:spChg chg="add">
          <ac:chgData name="Matthew Hughes" userId="S::hughesm10@newpaltz.edu::05af2c9a-d9f6-4688-b020-9a67eb3a953d" providerId="AD" clId="Web-{070333DB-6007-928A-9EA4-9036458614A8}" dt="2023-03-27T00:23:11.352" v="16"/>
          <ac:spMkLst>
            <pc:docMk/>
            <pc:sldMk cId="4013412754" sldId="258"/>
            <ac:spMk id="25" creationId="{C924DBCE-E731-4B22-8181-A39C1D86276C}"/>
          </ac:spMkLst>
        </pc:spChg>
        <pc:spChg chg="add">
          <ac:chgData name="Matthew Hughes" userId="S::hughesm10@newpaltz.edu::05af2c9a-d9f6-4688-b020-9a67eb3a953d" providerId="AD" clId="Web-{070333DB-6007-928A-9EA4-9036458614A8}" dt="2023-03-27T00:23:11.352" v="16"/>
          <ac:spMkLst>
            <pc:docMk/>
            <pc:sldMk cId="4013412754" sldId="258"/>
            <ac:spMk id="27" creationId="{4CBF9756-6AC8-4C65-84DF-56FBFFA1D873}"/>
          </ac:spMkLst>
        </pc:spChg>
        <pc:spChg chg="add">
          <ac:chgData name="Matthew Hughes" userId="S::hughesm10@newpaltz.edu::05af2c9a-d9f6-4688-b020-9a67eb3a953d" providerId="AD" clId="Web-{070333DB-6007-928A-9EA4-9036458614A8}" dt="2023-03-27T00:23:11.352" v="16"/>
          <ac:spMkLst>
            <pc:docMk/>
            <pc:sldMk cId="4013412754" sldId="258"/>
            <ac:spMk id="29" creationId="{2D385988-EAAF-4C27-AF8A-2BFBECAF3D4F}"/>
          </ac:spMkLst>
        </pc:spChg>
        <pc:spChg chg="add">
          <ac:chgData name="Matthew Hughes" userId="S::hughesm10@newpaltz.edu::05af2c9a-d9f6-4688-b020-9a67eb3a953d" providerId="AD" clId="Web-{070333DB-6007-928A-9EA4-9036458614A8}" dt="2023-03-27T00:23:11.352" v="16"/>
          <ac:spMkLst>
            <pc:docMk/>
            <pc:sldMk cId="4013412754" sldId="258"/>
            <ac:spMk id="33" creationId="{B621D332-7329-4994-8836-C429A51B7549}"/>
          </ac:spMkLst>
        </pc:spChg>
        <pc:spChg chg="add">
          <ac:chgData name="Matthew Hughes" userId="S::hughesm10@newpaltz.edu::05af2c9a-d9f6-4688-b020-9a67eb3a953d" providerId="AD" clId="Web-{070333DB-6007-928A-9EA4-9036458614A8}" dt="2023-03-27T00:23:11.352" v="16"/>
          <ac:spMkLst>
            <pc:docMk/>
            <pc:sldMk cId="4013412754" sldId="258"/>
            <ac:spMk id="35" creationId="{2D20F754-35A9-4508-BE3C-C59996D1437B}"/>
          </ac:spMkLst>
        </pc:spChg>
        <pc:graphicFrameChg chg="add modGraphic">
          <ac:chgData name="Matthew Hughes" userId="S::hughesm10@newpaltz.edu::05af2c9a-d9f6-4688-b020-9a67eb3a953d" providerId="AD" clId="Web-{070333DB-6007-928A-9EA4-9036458614A8}" dt="2023-03-27T01:56:57.599" v="1100" actId="20577"/>
          <ac:graphicFrameMkLst>
            <pc:docMk/>
            <pc:sldMk cId="4013412754" sldId="258"/>
            <ac:graphicFrameMk id="16" creationId="{F25A2BA8-9490-3227-A559-924BC7264D23}"/>
          </ac:graphicFrameMkLst>
        </pc:graphicFrameChg>
        <pc:picChg chg="add del">
          <ac:chgData name="Matthew Hughes" userId="S::hughesm10@newpaltz.edu::05af2c9a-d9f6-4688-b020-9a67eb3a953d" providerId="AD" clId="Web-{070333DB-6007-928A-9EA4-9036458614A8}" dt="2023-03-27T00:22:31.710" v="13"/>
          <ac:picMkLst>
            <pc:docMk/>
            <pc:sldMk cId="4013412754" sldId="258"/>
            <ac:picMk id="5" creationId="{116AEEF4-ED51-3156-DE57-2DE8248F1970}"/>
          </ac:picMkLst>
        </pc:picChg>
        <pc:picChg chg="add">
          <ac:chgData name="Matthew Hughes" userId="S::hughesm10@newpaltz.edu::05af2c9a-d9f6-4688-b020-9a67eb3a953d" providerId="AD" clId="Web-{070333DB-6007-928A-9EA4-9036458614A8}" dt="2023-03-27T00:23:11.352" v="16"/>
          <ac:picMkLst>
            <pc:docMk/>
            <pc:sldMk cId="4013412754" sldId="258"/>
            <ac:picMk id="17" creationId="{FA55CEE4-87FB-09F3-5DF5-F91BB2D00DCB}"/>
          </ac:picMkLst>
        </pc:picChg>
        <pc:cxnChg chg="add">
          <ac:chgData name="Matthew Hughes" userId="S::hughesm10@newpaltz.edu::05af2c9a-d9f6-4688-b020-9a67eb3a953d" providerId="AD" clId="Web-{070333DB-6007-928A-9EA4-9036458614A8}" dt="2023-03-27T00:23:11.352" v="16"/>
          <ac:cxnSpMkLst>
            <pc:docMk/>
            <pc:sldMk cId="4013412754" sldId="258"/>
            <ac:cxnSpMk id="31" creationId="{43621FD4-D14D-45D5-9A57-9A2DE5EA59C0}"/>
          </ac:cxnSpMkLst>
        </pc:cxnChg>
      </pc:sldChg>
      <pc:sldChg chg="addSp delSp modSp mod setBg">
        <pc:chgData name="Matthew Hughes" userId="S::hughesm10@newpaltz.edu::05af2c9a-d9f6-4688-b020-9a67eb3a953d" providerId="AD" clId="Web-{070333DB-6007-928A-9EA4-9036458614A8}" dt="2023-03-27T02:44:21.373" v="1407" actId="20577"/>
        <pc:sldMkLst>
          <pc:docMk/>
          <pc:sldMk cId="3608183808" sldId="259"/>
        </pc:sldMkLst>
        <pc:spChg chg="mod">
          <ac:chgData name="Matthew Hughes" userId="S::hughesm10@newpaltz.edu::05af2c9a-d9f6-4688-b020-9a67eb3a953d" providerId="AD" clId="Web-{070333DB-6007-928A-9EA4-9036458614A8}" dt="2023-03-27T00:22:58.539" v="15"/>
          <ac:spMkLst>
            <pc:docMk/>
            <pc:sldMk cId="3608183808" sldId="259"/>
            <ac:spMk id="2" creationId="{B02EADED-1CDB-C3C3-FCB9-68079E63451E}"/>
          </ac:spMkLst>
        </pc:spChg>
        <pc:spChg chg="del">
          <ac:chgData name="Matthew Hughes" userId="S::hughesm10@newpaltz.edu::05af2c9a-d9f6-4688-b020-9a67eb3a953d" providerId="AD" clId="Web-{070333DB-6007-928A-9EA4-9036458614A8}" dt="2023-03-27T00:22:58.539" v="15"/>
          <ac:spMkLst>
            <pc:docMk/>
            <pc:sldMk cId="3608183808" sldId="259"/>
            <ac:spMk id="3" creationId="{78950B10-2941-1B8A-B43B-9853BE962371}"/>
          </ac:spMkLst>
        </pc:spChg>
        <pc:spChg chg="add">
          <ac:chgData name="Matthew Hughes" userId="S::hughesm10@newpaltz.edu::05af2c9a-d9f6-4688-b020-9a67eb3a953d" providerId="AD" clId="Web-{070333DB-6007-928A-9EA4-9036458614A8}" dt="2023-03-27T00:22:58.539" v="15"/>
          <ac:spMkLst>
            <pc:docMk/>
            <pc:sldMk cId="3608183808" sldId="259"/>
            <ac:spMk id="10" creationId="{6A84B152-3496-4C52-AF08-97AFFC09DD2C}"/>
          </ac:spMkLst>
        </pc:spChg>
        <pc:spChg chg="add">
          <ac:chgData name="Matthew Hughes" userId="S::hughesm10@newpaltz.edu::05af2c9a-d9f6-4688-b020-9a67eb3a953d" providerId="AD" clId="Web-{070333DB-6007-928A-9EA4-9036458614A8}" dt="2023-03-27T00:22:58.539" v="15"/>
          <ac:spMkLst>
            <pc:docMk/>
            <pc:sldMk cId="3608183808" sldId="259"/>
            <ac:spMk id="12" creationId="{6B2ADB95-0FA3-4BD7-A8AC-89D014A83E5B}"/>
          </ac:spMkLst>
        </pc:spChg>
        <pc:spChg chg="add">
          <ac:chgData name="Matthew Hughes" userId="S::hughesm10@newpaltz.edu::05af2c9a-d9f6-4688-b020-9a67eb3a953d" providerId="AD" clId="Web-{070333DB-6007-928A-9EA4-9036458614A8}" dt="2023-03-27T00:22:58.539" v="15"/>
          <ac:spMkLst>
            <pc:docMk/>
            <pc:sldMk cId="3608183808" sldId="259"/>
            <ac:spMk id="14" creationId="{C924DBCE-E731-4B22-8181-A39C1D86276C}"/>
          </ac:spMkLst>
        </pc:spChg>
        <pc:spChg chg="add">
          <ac:chgData name="Matthew Hughes" userId="S::hughesm10@newpaltz.edu::05af2c9a-d9f6-4688-b020-9a67eb3a953d" providerId="AD" clId="Web-{070333DB-6007-928A-9EA4-9036458614A8}" dt="2023-03-27T00:22:58.539" v="15"/>
          <ac:spMkLst>
            <pc:docMk/>
            <pc:sldMk cId="3608183808" sldId="259"/>
            <ac:spMk id="16" creationId="{4CBF9756-6AC8-4C65-84DF-56FBFFA1D873}"/>
          </ac:spMkLst>
        </pc:spChg>
        <pc:spChg chg="add">
          <ac:chgData name="Matthew Hughes" userId="S::hughesm10@newpaltz.edu::05af2c9a-d9f6-4688-b020-9a67eb3a953d" providerId="AD" clId="Web-{070333DB-6007-928A-9EA4-9036458614A8}" dt="2023-03-27T00:22:58.539" v="15"/>
          <ac:spMkLst>
            <pc:docMk/>
            <pc:sldMk cId="3608183808" sldId="259"/>
            <ac:spMk id="18" creationId="{2D385988-EAAF-4C27-AF8A-2BFBECAF3D4F}"/>
          </ac:spMkLst>
        </pc:spChg>
        <pc:spChg chg="add">
          <ac:chgData name="Matthew Hughes" userId="S::hughesm10@newpaltz.edu::05af2c9a-d9f6-4688-b020-9a67eb3a953d" providerId="AD" clId="Web-{070333DB-6007-928A-9EA4-9036458614A8}" dt="2023-03-27T00:22:58.539" v="15"/>
          <ac:spMkLst>
            <pc:docMk/>
            <pc:sldMk cId="3608183808" sldId="259"/>
            <ac:spMk id="22" creationId="{B621D332-7329-4994-8836-C429A51B7549}"/>
          </ac:spMkLst>
        </pc:spChg>
        <pc:spChg chg="add">
          <ac:chgData name="Matthew Hughes" userId="S::hughesm10@newpaltz.edu::05af2c9a-d9f6-4688-b020-9a67eb3a953d" providerId="AD" clId="Web-{070333DB-6007-928A-9EA4-9036458614A8}" dt="2023-03-27T00:22:58.539" v="15"/>
          <ac:spMkLst>
            <pc:docMk/>
            <pc:sldMk cId="3608183808" sldId="259"/>
            <ac:spMk id="24" creationId="{2D20F754-35A9-4508-BE3C-C59996D1437B}"/>
          </ac:spMkLst>
        </pc:spChg>
        <pc:graphicFrameChg chg="add modGraphic">
          <ac:chgData name="Matthew Hughes" userId="S::hughesm10@newpaltz.edu::05af2c9a-d9f6-4688-b020-9a67eb3a953d" providerId="AD" clId="Web-{070333DB-6007-928A-9EA4-9036458614A8}" dt="2023-03-27T02:44:21.373" v="1407" actId="20577"/>
          <ac:graphicFrameMkLst>
            <pc:docMk/>
            <pc:sldMk cId="3608183808" sldId="259"/>
            <ac:graphicFrameMk id="5" creationId="{E155E445-F5D8-C36F-B74F-DBD94BE7800B}"/>
          </ac:graphicFrameMkLst>
        </pc:graphicFrameChg>
        <pc:picChg chg="add">
          <ac:chgData name="Matthew Hughes" userId="S::hughesm10@newpaltz.edu::05af2c9a-d9f6-4688-b020-9a67eb3a953d" providerId="AD" clId="Web-{070333DB-6007-928A-9EA4-9036458614A8}" dt="2023-03-27T00:22:58.539" v="15"/>
          <ac:picMkLst>
            <pc:docMk/>
            <pc:sldMk cId="3608183808" sldId="259"/>
            <ac:picMk id="6" creationId="{6D51D9CF-C1CB-F325-6CC9-D6A0B80C00F9}"/>
          </ac:picMkLst>
        </pc:picChg>
        <pc:cxnChg chg="add">
          <ac:chgData name="Matthew Hughes" userId="S::hughesm10@newpaltz.edu::05af2c9a-d9f6-4688-b020-9a67eb3a953d" providerId="AD" clId="Web-{070333DB-6007-928A-9EA4-9036458614A8}" dt="2023-03-27T00:22:58.539" v="15"/>
          <ac:cxnSpMkLst>
            <pc:docMk/>
            <pc:sldMk cId="3608183808" sldId="259"/>
            <ac:cxnSpMk id="20" creationId="{43621FD4-D14D-45D5-9A57-9A2DE5EA59C0}"/>
          </ac:cxnSpMkLst>
        </pc:cxnChg>
      </pc:sldChg>
      <pc:sldChg chg="addSp delSp modSp mod setBg">
        <pc:chgData name="Matthew Hughes" userId="S::hughesm10@newpaltz.edu::05af2c9a-d9f6-4688-b020-9a67eb3a953d" providerId="AD" clId="Web-{070333DB-6007-928A-9EA4-9036458614A8}" dt="2023-03-27T02:31:09.459" v="1398" actId="20577"/>
        <pc:sldMkLst>
          <pc:docMk/>
          <pc:sldMk cId="4019349716" sldId="260"/>
        </pc:sldMkLst>
        <pc:spChg chg="mod">
          <ac:chgData name="Matthew Hughes" userId="S::hughesm10@newpaltz.edu::05af2c9a-d9f6-4688-b020-9a67eb3a953d" providerId="AD" clId="Web-{070333DB-6007-928A-9EA4-9036458614A8}" dt="2023-03-27T01:23:54.565" v="644" actId="14100"/>
          <ac:spMkLst>
            <pc:docMk/>
            <pc:sldMk cId="4019349716" sldId="260"/>
            <ac:spMk id="2" creationId="{BC1490BE-7E2F-4502-9B22-46F9D77523A9}"/>
          </ac:spMkLst>
        </pc:spChg>
        <pc:spChg chg="del">
          <ac:chgData name="Matthew Hughes" userId="S::hughesm10@newpaltz.edu::05af2c9a-d9f6-4688-b020-9a67eb3a953d" providerId="AD" clId="Web-{070333DB-6007-928A-9EA4-9036458614A8}" dt="2023-03-27T00:59:14.979" v="458"/>
          <ac:spMkLst>
            <pc:docMk/>
            <pc:sldMk cId="4019349716" sldId="260"/>
            <ac:spMk id="3" creationId="{BAB4A93E-083B-EE6D-99B4-4983D6A4CFE2}"/>
          </ac:spMkLst>
        </pc:spChg>
        <pc:spChg chg="add mod">
          <ac:chgData name="Matthew Hughes" userId="S::hughesm10@newpaltz.edu::05af2c9a-d9f6-4688-b020-9a67eb3a953d" providerId="AD" clId="Web-{070333DB-6007-928A-9EA4-9036458614A8}" dt="2023-03-27T02:31:09.459" v="1398" actId="20577"/>
          <ac:spMkLst>
            <pc:docMk/>
            <pc:sldMk cId="4019349716" sldId="260"/>
            <ac:spMk id="4" creationId="{4A5447CE-258D-2C54-EFC6-9C6602127D34}"/>
          </ac:spMkLst>
        </pc:spChg>
        <pc:spChg chg="del mod ord">
          <ac:chgData name="Matthew Hughes" userId="S::hughesm10@newpaltz.edu::05af2c9a-d9f6-4688-b020-9a67eb3a953d" providerId="AD" clId="Web-{070333DB-6007-928A-9EA4-9036458614A8}" dt="2023-03-27T01:09:10.559" v="607"/>
          <ac:spMkLst>
            <pc:docMk/>
            <pc:sldMk cId="4019349716" sldId="260"/>
            <ac:spMk id="6" creationId="{1CFE91D9-559D-D0C8-EE24-B63936556428}"/>
          </ac:spMkLst>
        </pc:spChg>
        <pc:spChg chg="add del mod">
          <ac:chgData name="Matthew Hughes" userId="S::hughesm10@newpaltz.edu::05af2c9a-d9f6-4688-b020-9a67eb3a953d" providerId="AD" clId="Web-{070333DB-6007-928A-9EA4-9036458614A8}" dt="2023-03-27T00:59:22.901" v="459"/>
          <ac:spMkLst>
            <pc:docMk/>
            <pc:sldMk cId="4019349716" sldId="260"/>
            <ac:spMk id="7" creationId="{5D047195-AC7E-806A-BBCB-99C379B22EAC}"/>
          </ac:spMkLst>
        </pc:spChg>
        <pc:spChg chg="add del">
          <ac:chgData name="Matthew Hughes" userId="S::hughesm10@newpaltz.edu::05af2c9a-d9f6-4688-b020-9a67eb3a953d" providerId="AD" clId="Web-{070333DB-6007-928A-9EA4-9036458614A8}" dt="2023-03-27T01:22:38.558" v="641"/>
          <ac:spMkLst>
            <pc:docMk/>
            <pc:sldMk cId="4019349716" sldId="260"/>
            <ac:spMk id="10" creationId="{6A84B152-3496-4C52-AF08-97AFFC09DD2C}"/>
          </ac:spMkLst>
        </pc:spChg>
        <pc:spChg chg="add del">
          <ac:chgData name="Matthew Hughes" userId="S::hughesm10@newpaltz.edu::05af2c9a-d9f6-4688-b020-9a67eb3a953d" providerId="AD" clId="Web-{070333DB-6007-928A-9EA4-9036458614A8}" dt="2023-03-27T01:06:30.492" v="601"/>
          <ac:spMkLst>
            <pc:docMk/>
            <pc:sldMk cId="4019349716" sldId="260"/>
            <ac:spMk id="11" creationId="{A34066D6-1B59-4642-A86D-39464CEE971B}"/>
          </ac:spMkLst>
        </pc:spChg>
        <pc:spChg chg="add del">
          <ac:chgData name="Matthew Hughes" userId="S::hughesm10@newpaltz.edu::05af2c9a-d9f6-4688-b020-9a67eb3a953d" providerId="AD" clId="Web-{070333DB-6007-928A-9EA4-9036458614A8}" dt="2023-03-27T01:22:38.558" v="641"/>
          <ac:spMkLst>
            <pc:docMk/>
            <pc:sldMk cId="4019349716" sldId="260"/>
            <ac:spMk id="12" creationId="{6B2ADB95-0FA3-4BD7-A8AC-89D014A83E5B}"/>
          </ac:spMkLst>
        </pc:spChg>
        <pc:spChg chg="add del">
          <ac:chgData name="Matthew Hughes" userId="S::hughesm10@newpaltz.edu::05af2c9a-d9f6-4688-b020-9a67eb3a953d" providerId="AD" clId="Web-{070333DB-6007-928A-9EA4-9036458614A8}" dt="2023-03-27T01:06:30.492" v="601"/>
          <ac:spMkLst>
            <pc:docMk/>
            <pc:sldMk cId="4019349716" sldId="260"/>
            <ac:spMk id="13" creationId="{18E928D9-3091-4385-B979-265D55AD02CE}"/>
          </ac:spMkLst>
        </pc:spChg>
        <pc:spChg chg="add del">
          <ac:chgData name="Matthew Hughes" userId="S::hughesm10@newpaltz.edu::05af2c9a-d9f6-4688-b020-9a67eb3a953d" providerId="AD" clId="Web-{070333DB-6007-928A-9EA4-9036458614A8}" dt="2023-03-27T01:22:38.558" v="641"/>
          <ac:spMkLst>
            <pc:docMk/>
            <pc:sldMk cId="4019349716" sldId="260"/>
            <ac:spMk id="14" creationId="{C924DBCE-E731-4B22-8181-A39C1D86276C}"/>
          </ac:spMkLst>
        </pc:spChg>
        <pc:spChg chg="add del">
          <ac:chgData name="Matthew Hughes" userId="S::hughesm10@newpaltz.edu::05af2c9a-d9f6-4688-b020-9a67eb3a953d" providerId="AD" clId="Web-{070333DB-6007-928A-9EA4-9036458614A8}" dt="2023-03-27T01:06:30.492" v="601"/>
          <ac:spMkLst>
            <pc:docMk/>
            <pc:sldMk cId="4019349716" sldId="260"/>
            <ac:spMk id="15" creationId="{7D602432-D774-4CF5-94E8-7D52D01059D2}"/>
          </ac:spMkLst>
        </pc:spChg>
        <pc:spChg chg="add del">
          <ac:chgData name="Matthew Hughes" userId="S::hughesm10@newpaltz.edu::05af2c9a-d9f6-4688-b020-9a67eb3a953d" providerId="AD" clId="Web-{070333DB-6007-928A-9EA4-9036458614A8}" dt="2023-03-27T01:06:30.492" v="601"/>
          <ac:spMkLst>
            <pc:docMk/>
            <pc:sldMk cId="4019349716" sldId="260"/>
            <ac:spMk id="17" creationId="{CBF9EBB4-5078-47B2-AAA0-DF4A88D8182A}"/>
          </ac:spMkLst>
        </pc:spChg>
        <pc:spChg chg="add del">
          <ac:chgData name="Matthew Hughes" userId="S::hughesm10@newpaltz.edu::05af2c9a-d9f6-4688-b020-9a67eb3a953d" providerId="AD" clId="Web-{070333DB-6007-928A-9EA4-9036458614A8}" dt="2023-03-27T01:22:38.558" v="641"/>
          <ac:spMkLst>
            <pc:docMk/>
            <pc:sldMk cId="4019349716" sldId="260"/>
            <ac:spMk id="19" creationId="{4CBF9756-6AC8-4C65-84DF-56FBFFA1D873}"/>
          </ac:spMkLst>
        </pc:spChg>
        <pc:spChg chg="add del">
          <ac:chgData name="Matthew Hughes" userId="S::hughesm10@newpaltz.edu::05af2c9a-d9f6-4688-b020-9a67eb3a953d" providerId="AD" clId="Web-{070333DB-6007-928A-9EA4-9036458614A8}" dt="2023-03-27T01:22:38.558" v="641"/>
          <ac:spMkLst>
            <pc:docMk/>
            <pc:sldMk cId="4019349716" sldId="260"/>
            <ac:spMk id="21" creationId="{2D385988-EAAF-4C27-AF8A-2BFBECAF3D4F}"/>
          </ac:spMkLst>
        </pc:spChg>
        <pc:spChg chg="add del">
          <ac:chgData name="Matthew Hughes" userId="S::hughesm10@newpaltz.edu::05af2c9a-d9f6-4688-b020-9a67eb3a953d" providerId="AD" clId="Web-{070333DB-6007-928A-9EA4-9036458614A8}" dt="2023-03-27T01:22:38.558" v="641"/>
          <ac:spMkLst>
            <pc:docMk/>
            <pc:sldMk cId="4019349716" sldId="260"/>
            <ac:spMk id="25" creationId="{B621D332-7329-4994-8836-C429A51B7549}"/>
          </ac:spMkLst>
        </pc:spChg>
        <pc:spChg chg="add del">
          <ac:chgData name="Matthew Hughes" userId="S::hughesm10@newpaltz.edu::05af2c9a-d9f6-4688-b020-9a67eb3a953d" providerId="AD" clId="Web-{070333DB-6007-928A-9EA4-9036458614A8}" dt="2023-03-27T01:22:38.558" v="641"/>
          <ac:spMkLst>
            <pc:docMk/>
            <pc:sldMk cId="4019349716" sldId="260"/>
            <ac:spMk id="27" creationId="{2D20F754-35A9-4508-BE3C-C59996D1437B}"/>
          </ac:spMkLst>
        </pc:spChg>
        <pc:spChg chg="add">
          <ac:chgData name="Matthew Hughes" userId="S::hughesm10@newpaltz.edu::05af2c9a-d9f6-4688-b020-9a67eb3a953d" providerId="AD" clId="Web-{070333DB-6007-928A-9EA4-9036458614A8}" dt="2023-03-27T01:22:38.558" v="641"/>
          <ac:spMkLst>
            <pc:docMk/>
            <pc:sldMk cId="4019349716" sldId="260"/>
            <ac:spMk id="32" creationId="{6A84B152-3496-4C52-AF08-97AFFC09DD2C}"/>
          </ac:spMkLst>
        </pc:spChg>
        <pc:spChg chg="add">
          <ac:chgData name="Matthew Hughes" userId="S::hughesm10@newpaltz.edu::05af2c9a-d9f6-4688-b020-9a67eb3a953d" providerId="AD" clId="Web-{070333DB-6007-928A-9EA4-9036458614A8}" dt="2023-03-27T01:22:38.558" v="641"/>
          <ac:spMkLst>
            <pc:docMk/>
            <pc:sldMk cId="4019349716" sldId="260"/>
            <ac:spMk id="34" creationId="{6B2ADB95-0FA3-4BD7-A8AC-89D014A83E5B}"/>
          </ac:spMkLst>
        </pc:spChg>
        <pc:spChg chg="add">
          <ac:chgData name="Matthew Hughes" userId="S::hughesm10@newpaltz.edu::05af2c9a-d9f6-4688-b020-9a67eb3a953d" providerId="AD" clId="Web-{070333DB-6007-928A-9EA4-9036458614A8}" dt="2023-03-27T01:22:38.558" v="641"/>
          <ac:spMkLst>
            <pc:docMk/>
            <pc:sldMk cId="4019349716" sldId="260"/>
            <ac:spMk id="36" creationId="{C924DBCE-E731-4B22-8181-A39C1D86276C}"/>
          </ac:spMkLst>
        </pc:spChg>
        <pc:spChg chg="add">
          <ac:chgData name="Matthew Hughes" userId="S::hughesm10@newpaltz.edu::05af2c9a-d9f6-4688-b020-9a67eb3a953d" providerId="AD" clId="Web-{070333DB-6007-928A-9EA4-9036458614A8}" dt="2023-03-27T01:22:38.558" v="641"/>
          <ac:spMkLst>
            <pc:docMk/>
            <pc:sldMk cId="4019349716" sldId="260"/>
            <ac:spMk id="38" creationId="{4CBF9756-6AC8-4C65-84DF-56FBFFA1D873}"/>
          </ac:spMkLst>
        </pc:spChg>
        <pc:spChg chg="add">
          <ac:chgData name="Matthew Hughes" userId="S::hughesm10@newpaltz.edu::05af2c9a-d9f6-4688-b020-9a67eb3a953d" providerId="AD" clId="Web-{070333DB-6007-928A-9EA4-9036458614A8}" dt="2023-03-27T01:22:38.558" v="641"/>
          <ac:spMkLst>
            <pc:docMk/>
            <pc:sldMk cId="4019349716" sldId="260"/>
            <ac:spMk id="40" creationId="{2D385988-EAAF-4C27-AF8A-2BFBECAF3D4F}"/>
          </ac:spMkLst>
        </pc:spChg>
        <pc:spChg chg="add">
          <ac:chgData name="Matthew Hughes" userId="S::hughesm10@newpaltz.edu::05af2c9a-d9f6-4688-b020-9a67eb3a953d" providerId="AD" clId="Web-{070333DB-6007-928A-9EA4-9036458614A8}" dt="2023-03-27T01:22:38.558" v="641"/>
          <ac:spMkLst>
            <pc:docMk/>
            <pc:sldMk cId="4019349716" sldId="260"/>
            <ac:spMk id="44" creationId="{B621D332-7329-4994-8836-C429A51B7549}"/>
          </ac:spMkLst>
        </pc:spChg>
        <pc:spChg chg="add">
          <ac:chgData name="Matthew Hughes" userId="S::hughesm10@newpaltz.edu::05af2c9a-d9f6-4688-b020-9a67eb3a953d" providerId="AD" clId="Web-{070333DB-6007-928A-9EA4-9036458614A8}" dt="2023-03-27T01:22:38.558" v="641"/>
          <ac:spMkLst>
            <pc:docMk/>
            <pc:sldMk cId="4019349716" sldId="260"/>
            <ac:spMk id="46" creationId="{2D20F754-35A9-4508-BE3C-C59996D1437B}"/>
          </ac:spMkLst>
        </pc:spChg>
        <pc:graphicFrameChg chg="add mod modGraphic">
          <ac:chgData name="Matthew Hughes" userId="S::hughesm10@newpaltz.edu::05af2c9a-d9f6-4688-b020-9a67eb3a953d" providerId="AD" clId="Web-{070333DB-6007-928A-9EA4-9036458614A8}" dt="2023-03-27T02:16:05.274" v="1156" actId="20577"/>
          <ac:graphicFrameMkLst>
            <pc:docMk/>
            <pc:sldMk cId="4019349716" sldId="260"/>
            <ac:graphicFrameMk id="8" creationId="{29B6735A-8857-06EB-3EE3-339319999071}"/>
          </ac:graphicFrameMkLst>
        </pc:graphicFrameChg>
        <pc:cxnChg chg="add del">
          <ac:chgData name="Matthew Hughes" userId="S::hughesm10@newpaltz.edu::05af2c9a-d9f6-4688-b020-9a67eb3a953d" providerId="AD" clId="Web-{070333DB-6007-928A-9EA4-9036458614A8}" dt="2023-03-27T01:22:38.558" v="641"/>
          <ac:cxnSpMkLst>
            <pc:docMk/>
            <pc:sldMk cId="4019349716" sldId="260"/>
            <ac:cxnSpMk id="23" creationId="{43621FD4-D14D-45D5-9A57-9A2DE5EA59C0}"/>
          </ac:cxnSpMkLst>
        </pc:cxnChg>
        <pc:cxnChg chg="add">
          <ac:chgData name="Matthew Hughes" userId="S::hughesm10@newpaltz.edu::05af2c9a-d9f6-4688-b020-9a67eb3a953d" providerId="AD" clId="Web-{070333DB-6007-928A-9EA4-9036458614A8}" dt="2023-03-27T01:22:38.558" v="641"/>
          <ac:cxnSpMkLst>
            <pc:docMk/>
            <pc:sldMk cId="4019349716" sldId="260"/>
            <ac:cxnSpMk id="42" creationId="{43621FD4-D14D-45D5-9A57-9A2DE5EA59C0}"/>
          </ac:cxnSpMkLst>
        </pc:cxnChg>
      </pc:sldChg>
      <pc:sldChg chg="addSp delSp modSp mod setBg">
        <pc:chgData name="Matthew Hughes" userId="S::hughesm10@newpaltz.edu::05af2c9a-d9f6-4688-b020-9a67eb3a953d" providerId="AD" clId="Web-{070333DB-6007-928A-9EA4-9036458614A8}" dt="2023-03-27T02:29:19.955" v="1361" actId="20577"/>
        <pc:sldMkLst>
          <pc:docMk/>
          <pc:sldMk cId="2816527215" sldId="261"/>
        </pc:sldMkLst>
        <pc:spChg chg="mod">
          <ac:chgData name="Matthew Hughes" userId="S::hughesm10@newpaltz.edu::05af2c9a-d9f6-4688-b020-9a67eb3a953d" providerId="AD" clId="Web-{070333DB-6007-928A-9EA4-9036458614A8}" dt="2023-03-27T01:04:29.379" v="561"/>
          <ac:spMkLst>
            <pc:docMk/>
            <pc:sldMk cId="2816527215" sldId="261"/>
            <ac:spMk id="2" creationId="{7AF2D74F-A21D-2573-D520-BBAD57E55A5B}"/>
          </ac:spMkLst>
        </pc:spChg>
        <pc:spChg chg="add del mod">
          <ac:chgData name="Matthew Hughes" userId="S::hughesm10@newpaltz.edu::05af2c9a-d9f6-4688-b020-9a67eb3a953d" providerId="AD" clId="Web-{070333DB-6007-928A-9EA4-9036458614A8}" dt="2023-03-27T01:04:29.379" v="561"/>
          <ac:spMkLst>
            <pc:docMk/>
            <pc:sldMk cId="2816527215" sldId="261"/>
            <ac:spMk id="3" creationId="{9C2D8DB0-7E02-937D-88C6-6BE6A5F56580}"/>
          </ac:spMkLst>
        </pc:spChg>
        <pc:spChg chg="add del">
          <ac:chgData name="Matthew Hughes" userId="S::hughesm10@newpaltz.edu::05af2c9a-d9f6-4688-b020-9a67eb3a953d" providerId="AD" clId="Web-{070333DB-6007-928A-9EA4-9036458614A8}" dt="2023-03-27T01:03:43.628" v="556"/>
          <ac:spMkLst>
            <pc:docMk/>
            <pc:sldMk cId="2816527215" sldId="261"/>
            <ac:spMk id="9" creationId="{8FC9BE17-9A7B-462D-AE50-3D8777387304}"/>
          </ac:spMkLst>
        </pc:spChg>
        <pc:spChg chg="add del">
          <ac:chgData name="Matthew Hughes" userId="S::hughesm10@newpaltz.edu::05af2c9a-d9f6-4688-b020-9a67eb3a953d" providerId="AD" clId="Web-{070333DB-6007-928A-9EA4-9036458614A8}" dt="2023-03-27T01:03:21.002" v="550"/>
          <ac:spMkLst>
            <pc:docMk/>
            <pc:sldMk cId="2816527215" sldId="261"/>
            <ac:spMk id="10" creationId="{6A84B152-3496-4C52-AF08-97AFFC09DD2C}"/>
          </ac:spMkLst>
        </pc:spChg>
        <pc:spChg chg="add del">
          <ac:chgData name="Matthew Hughes" userId="S::hughesm10@newpaltz.edu::05af2c9a-d9f6-4688-b020-9a67eb3a953d" providerId="AD" clId="Web-{070333DB-6007-928A-9EA4-9036458614A8}" dt="2023-03-27T01:03:43.628" v="556"/>
          <ac:spMkLst>
            <pc:docMk/>
            <pc:sldMk cId="2816527215" sldId="261"/>
            <ac:spMk id="11" creationId="{3EBE8569-6AEC-4B8C-8D53-2DE337CDBA65}"/>
          </ac:spMkLst>
        </pc:spChg>
        <pc:spChg chg="add del">
          <ac:chgData name="Matthew Hughes" userId="S::hughesm10@newpaltz.edu::05af2c9a-d9f6-4688-b020-9a67eb3a953d" providerId="AD" clId="Web-{070333DB-6007-928A-9EA4-9036458614A8}" dt="2023-03-27T01:03:21.002" v="550"/>
          <ac:spMkLst>
            <pc:docMk/>
            <pc:sldMk cId="2816527215" sldId="261"/>
            <ac:spMk id="12" creationId="{6B2ADB95-0FA3-4BD7-A8AC-89D014A83E5B}"/>
          </ac:spMkLst>
        </pc:spChg>
        <pc:spChg chg="add del">
          <ac:chgData name="Matthew Hughes" userId="S::hughesm10@newpaltz.edu::05af2c9a-d9f6-4688-b020-9a67eb3a953d" providerId="AD" clId="Web-{070333DB-6007-928A-9EA4-9036458614A8}" dt="2023-03-27T01:03:43.628" v="556"/>
          <ac:spMkLst>
            <pc:docMk/>
            <pc:sldMk cId="2816527215" sldId="261"/>
            <ac:spMk id="13" creationId="{55D4142C-5077-457F-A6AD-3FECFDB39685}"/>
          </ac:spMkLst>
        </pc:spChg>
        <pc:spChg chg="add del">
          <ac:chgData name="Matthew Hughes" userId="S::hughesm10@newpaltz.edu::05af2c9a-d9f6-4688-b020-9a67eb3a953d" providerId="AD" clId="Web-{070333DB-6007-928A-9EA4-9036458614A8}" dt="2023-03-27T01:03:21.002" v="550"/>
          <ac:spMkLst>
            <pc:docMk/>
            <pc:sldMk cId="2816527215" sldId="261"/>
            <ac:spMk id="14" creationId="{C924DBCE-E731-4B22-8181-A39C1D86276C}"/>
          </ac:spMkLst>
        </pc:spChg>
        <pc:spChg chg="add del">
          <ac:chgData name="Matthew Hughes" userId="S::hughesm10@newpaltz.edu::05af2c9a-d9f6-4688-b020-9a67eb3a953d" providerId="AD" clId="Web-{070333DB-6007-928A-9EA4-9036458614A8}" dt="2023-03-27T01:03:43.628" v="556"/>
          <ac:spMkLst>
            <pc:docMk/>
            <pc:sldMk cId="2816527215" sldId="261"/>
            <ac:spMk id="15" creationId="{7A5F0580-5EE9-419F-96EE-B6529EF6E7D0}"/>
          </ac:spMkLst>
        </pc:spChg>
        <pc:spChg chg="add del">
          <ac:chgData name="Matthew Hughes" userId="S::hughesm10@newpaltz.edu::05af2c9a-d9f6-4688-b020-9a67eb3a953d" providerId="AD" clId="Web-{070333DB-6007-928A-9EA4-9036458614A8}" dt="2023-03-27T01:03:21.002" v="550"/>
          <ac:spMkLst>
            <pc:docMk/>
            <pc:sldMk cId="2816527215" sldId="261"/>
            <ac:spMk id="16" creationId="{4CBF9756-6AC8-4C65-84DF-56FBFFA1D873}"/>
          </ac:spMkLst>
        </pc:spChg>
        <pc:spChg chg="add del">
          <ac:chgData name="Matthew Hughes" userId="S::hughesm10@newpaltz.edu::05af2c9a-d9f6-4688-b020-9a67eb3a953d" providerId="AD" clId="Web-{070333DB-6007-928A-9EA4-9036458614A8}" dt="2023-03-27T01:03:21.002" v="550"/>
          <ac:spMkLst>
            <pc:docMk/>
            <pc:sldMk cId="2816527215" sldId="261"/>
            <ac:spMk id="18" creationId="{2D385988-EAAF-4C27-AF8A-2BFBECAF3D4F}"/>
          </ac:spMkLst>
        </pc:spChg>
        <pc:spChg chg="add del">
          <ac:chgData name="Matthew Hughes" userId="S::hughesm10@newpaltz.edu::05af2c9a-d9f6-4688-b020-9a67eb3a953d" providerId="AD" clId="Web-{070333DB-6007-928A-9EA4-9036458614A8}" dt="2023-03-27T01:03:21.002" v="550"/>
          <ac:spMkLst>
            <pc:docMk/>
            <pc:sldMk cId="2816527215" sldId="261"/>
            <ac:spMk id="22" creationId="{B621D332-7329-4994-8836-C429A51B7549}"/>
          </ac:spMkLst>
        </pc:spChg>
        <pc:spChg chg="add del">
          <ac:chgData name="Matthew Hughes" userId="S::hughesm10@newpaltz.edu::05af2c9a-d9f6-4688-b020-9a67eb3a953d" providerId="AD" clId="Web-{070333DB-6007-928A-9EA4-9036458614A8}" dt="2023-03-27T01:03:21.002" v="550"/>
          <ac:spMkLst>
            <pc:docMk/>
            <pc:sldMk cId="2816527215" sldId="261"/>
            <ac:spMk id="24" creationId="{2D20F754-35A9-4508-BE3C-C59996D1437B}"/>
          </ac:spMkLst>
        </pc:spChg>
        <pc:spChg chg="add del">
          <ac:chgData name="Matthew Hughes" userId="S::hughesm10@newpaltz.edu::05af2c9a-d9f6-4688-b020-9a67eb3a953d" providerId="AD" clId="Web-{070333DB-6007-928A-9EA4-9036458614A8}" dt="2023-03-27T01:03:28.096" v="552"/>
          <ac:spMkLst>
            <pc:docMk/>
            <pc:sldMk cId="2816527215" sldId="261"/>
            <ac:spMk id="26" creationId="{460B0EFB-53ED-4F35-B05D-F658EA021C65}"/>
          </ac:spMkLst>
        </pc:spChg>
        <pc:spChg chg="add del">
          <ac:chgData name="Matthew Hughes" userId="S::hughesm10@newpaltz.edu::05af2c9a-d9f6-4688-b020-9a67eb3a953d" providerId="AD" clId="Web-{070333DB-6007-928A-9EA4-9036458614A8}" dt="2023-03-27T01:03:28.096" v="552"/>
          <ac:spMkLst>
            <pc:docMk/>
            <pc:sldMk cId="2816527215" sldId="261"/>
            <ac:spMk id="28" creationId="{835EF3DD-7D43-4A27-8967-A92FD8CC9365}"/>
          </ac:spMkLst>
        </pc:spChg>
        <pc:spChg chg="add del">
          <ac:chgData name="Matthew Hughes" userId="S::hughesm10@newpaltz.edu::05af2c9a-d9f6-4688-b020-9a67eb3a953d" providerId="AD" clId="Web-{070333DB-6007-928A-9EA4-9036458614A8}" dt="2023-03-27T01:03:34.627" v="554"/>
          <ac:spMkLst>
            <pc:docMk/>
            <pc:sldMk cId="2816527215" sldId="261"/>
            <ac:spMk id="32" creationId="{257363FD-7E77-4145-9483-331A807ADF0E}"/>
          </ac:spMkLst>
        </pc:spChg>
        <pc:spChg chg="add del">
          <ac:chgData name="Matthew Hughes" userId="S::hughesm10@newpaltz.edu::05af2c9a-d9f6-4688-b020-9a67eb3a953d" providerId="AD" clId="Web-{070333DB-6007-928A-9EA4-9036458614A8}" dt="2023-03-27T01:03:43.628" v="556"/>
          <ac:spMkLst>
            <pc:docMk/>
            <pc:sldMk cId="2816527215" sldId="261"/>
            <ac:spMk id="36" creationId="{9C2D8DB0-7E02-937D-88C6-6BE6A5F56580}"/>
          </ac:spMkLst>
        </pc:spChg>
        <pc:spChg chg="add del">
          <ac:chgData name="Matthew Hughes" userId="S::hughesm10@newpaltz.edu::05af2c9a-d9f6-4688-b020-9a67eb3a953d" providerId="AD" clId="Web-{070333DB-6007-928A-9EA4-9036458614A8}" dt="2023-03-27T01:03:50.737" v="558"/>
          <ac:spMkLst>
            <pc:docMk/>
            <pc:sldMk cId="2816527215" sldId="261"/>
            <ac:spMk id="38" creationId="{6A84B152-3496-4C52-AF08-97AFFC09DD2C}"/>
          </ac:spMkLst>
        </pc:spChg>
        <pc:spChg chg="add del">
          <ac:chgData name="Matthew Hughes" userId="S::hughesm10@newpaltz.edu::05af2c9a-d9f6-4688-b020-9a67eb3a953d" providerId="AD" clId="Web-{070333DB-6007-928A-9EA4-9036458614A8}" dt="2023-03-27T01:03:50.737" v="558"/>
          <ac:spMkLst>
            <pc:docMk/>
            <pc:sldMk cId="2816527215" sldId="261"/>
            <ac:spMk id="39" creationId="{6B2ADB95-0FA3-4BD7-A8AC-89D014A83E5B}"/>
          </ac:spMkLst>
        </pc:spChg>
        <pc:spChg chg="add del">
          <ac:chgData name="Matthew Hughes" userId="S::hughesm10@newpaltz.edu::05af2c9a-d9f6-4688-b020-9a67eb3a953d" providerId="AD" clId="Web-{070333DB-6007-928A-9EA4-9036458614A8}" dt="2023-03-27T01:03:50.737" v="558"/>
          <ac:spMkLst>
            <pc:docMk/>
            <pc:sldMk cId="2816527215" sldId="261"/>
            <ac:spMk id="40" creationId="{C924DBCE-E731-4B22-8181-A39C1D86276C}"/>
          </ac:spMkLst>
        </pc:spChg>
        <pc:spChg chg="add del">
          <ac:chgData name="Matthew Hughes" userId="S::hughesm10@newpaltz.edu::05af2c9a-d9f6-4688-b020-9a67eb3a953d" providerId="AD" clId="Web-{070333DB-6007-928A-9EA4-9036458614A8}" dt="2023-03-27T01:03:50.737" v="558"/>
          <ac:spMkLst>
            <pc:docMk/>
            <pc:sldMk cId="2816527215" sldId="261"/>
            <ac:spMk id="41" creationId="{4CBF9756-6AC8-4C65-84DF-56FBFFA1D873}"/>
          </ac:spMkLst>
        </pc:spChg>
        <pc:spChg chg="add del">
          <ac:chgData name="Matthew Hughes" userId="S::hughesm10@newpaltz.edu::05af2c9a-d9f6-4688-b020-9a67eb3a953d" providerId="AD" clId="Web-{070333DB-6007-928A-9EA4-9036458614A8}" dt="2023-03-27T01:03:50.737" v="558"/>
          <ac:spMkLst>
            <pc:docMk/>
            <pc:sldMk cId="2816527215" sldId="261"/>
            <ac:spMk id="43" creationId="{2D385988-EAAF-4C27-AF8A-2BFBECAF3D4F}"/>
          </ac:spMkLst>
        </pc:spChg>
        <pc:spChg chg="add del">
          <ac:chgData name="Matthew Hughes" userId="S::hughesm10@newpaltz.edu::05af2c9a-d9f6-4688-b020-9a67eb3a953d" providerId="AD" clId="Web-{070333DB-6007-928A-9EA4-9036458614A8}" dt="2023-03-27T01:03:50.737" v="558"/>
          <ac:spMkLst>
            <pc:docMk/>
            <pc:sldMk cId="2816527215" sldId="261"/>
            <ac:spMk id="45" creationId="{B621D332-7329-4994-8836-C429A51B7549}"/>
          </ac:spMkLst>
        </pc:spChg>
        <pc:spChg chg="add del">
          <ac:chgData name="Matthew Hughes" userId="S::hughesm10@newpaltz.edu::05af2c9a-d9f6-4688-b020-9a67eb3a953d" providerId="AD" clId="Web-{070333DB-6007-928A-9EA4-9036458614A8}" dt="2023-03-27T01:03:50.737" v="558"/>
          <ac:spMkLst>
            <pc:docMk/>
            <pc:sldMk cId="2816527215" sldId="261"/>
            <ac:spMk id="46" creationId="{2D20F754-35A9-4508-BE3C-C59996D1437B}"/>
          </ac:spMkLst>
        </pc:spChg>
        <pc:spChg chg="add del">
          <ac:chgData name="Matthew Hughes" userId="S::hughesm10@newpaltz.edu::05af2c9a-d9f6-4688-b020-9a67eb3a953d" providerId="AD" clId="Web-{070333DB-6007-928A-9EA4-9036458614A8}" dt="2023-03-27T01:04:29.332" v="560"/>
          <ac:spMkLst>
            <pc:docMk/>
            <pc:sldMk cId="2816527215" sldId="261"/>
            <ac:spMk id="49" creationId="{04812C46-200A-4DEB-A05E-3ED6C68C2387}"/>
          </ac:spMkLst>
        </pc:spChg>
        <pc:spChg chg="add del">
          <ac:chgData name="Matthew Hughes" userId="S::hughesm10@newpaltz.edu::05af2c9a-d9f6-4688-b020-9a67eb3a953d" providerId="AD" clId="Web-{070333DB-6007-928A-9EA4-9036458614A8}" dt="2023-03-27T01:04:29.332" v="560"/>
          <ac:spMkLst>
            <pc:docMk/>
            <pc:sldMk cId="2816527215" sldId="261"/>
            <ac:spMk id="51" creationId="{D1EA859B-E555-4109-94F3-6700E046E008}"/>
          </ac:spMkLst>
        </pc:spChg>
        <pc:spChg chg="add del">
          <ac:chgData name="Matthew Hughes" userId="S::hughesm10@newpaltz.edu::05af2c9a-d9f6-4688-b020-9a67eb3a953d" providerId="AD" clId="Web-{070333DB-6007-928A-9EA4-9036458614A8}" dt="2023-03-27T01:04:29.332" v="560"/>
          <ac:spMkLst>
            <pc:docMk/>
            <pc:sldMk cId="2816527215" sldId="261"/>
            <ac:spMk id="52" creationId="{9C2D8DB0-7E02-937D-88C6-6BE6A5F56580}"/>
          </ac:spMkLst>
        </pc:spChg>
        <pc:spChg chg="add">
          <ac:chgData name="Matthew Hughes" userId="S::hughesm10@newpaltz.edu::05af2c9a-d9f6-4688-b020-9a67eb3a953d" providerId="AD" clId="Web-{070333DB-6007-928A-9EA4-9036458614A8}" dt="2023-03-27T01:04:29.379" v="561"/>
          <ac:spMkLst>
            <pc:docMk/>
            <pc:sldMk cId="2816527215" sldId="261"/>
            <ac:spMk id="54" creationId="{6A84B152-3496-4C52-AF08-97AFFC09DD2C}"/>
          </ac:spMkLst>
        </pc:spChg>
        <pc:spChg chg="add">
          <ac:chgData name="Matthew Hughes" userId="S::hughesm10@newpaltz.edu::05af2c9a-d9f6-4688-b020-9a67eb3a953d" providerId="AD" clId="Web-{070333DB-6007-928A-9EA4-9036458614A8}" dt="2023-03-27T01:04:29.379" v="561"/>
          <ac:spMkLst>
            <pc:docMk/>
            <pc:sldMk cId="2816527215" sldId="261"/>
            <ac:spMk id="55" creationId="{6B2ADB95-0FA3-4BD7-A8AC-89D014A83E5B}"/>
          </ac:spMkLst>
        </pc:spChg>
        <pc:spChg chg="add">
          <ac:chgData name="Matthew Hughes" userId="S::hughesm10@newpaltz.edu::05af2c9a-d9f6-4688-b020-9a67eb3a953d" providerId="AD" clId="Web-{070333DB-6007-928A-9EA4-9036458614A8}" dt="2023-03-27T01:04:29.379" v="561"/>
          <ac:spMkLst>
            <pc:docMk/>
            <pc:sldMk cId="2816527215" sldId="261"/>
            <ac:spMk id="56" creationId="{C924DBCE-E731-4B22-8181-A39C1D86276C}"/>
          </ac:spMkLst>
        </pc:spChg>
        <pc:spChg chg="add">
          <ac:chgData name="Matthew Hughes" userId="S::hughesm10@newpaltz.edu::05af2c9a-d9f6-4688-b020-9a67eb3a953d" providerId="AD" clId="Web-{070333DB-6007-928A-9EA4-9036458614A8}" dt="2023-03-27T01:04:29.379" v="561"/>
          <ac:spMkLst>
            <pc:docMk/>
            <pc:sldMk cId="2816527215" sldId="261"/>
            <ac:spMk id="57" creationId="{4CBF9756-6AC8-4C65-84DF-56FBFFA1D873}"/>
          </ac:spMkLst>
        </pc:spChg>
        <pc:spChg chg="add">
          <ac:chgData name="Matthew Hughes" userId="S::hughesm10@newpaltz.edu::05af2c9a-d9f6-4688-b020-9a67eb3a953d" providerId="AD" clId="Web-{070333DB-6007-928A-9EA4-9036458614A8}" dt="2023-03-27T01:04:29.379" v="561"/>
          <ac:spMkLst>
            <pc:docMk/>
            <pc:sldMk cId="2816527215" sldId="261"/>
            <ac:spMk id="59" creationId="{2D385988-EAAF-4C27-AF8A-2BFBECAF3D4F}"/>
          </ac:spMkLst>
        </pc:spChg>
        <pc:spChg chg="add">
          <ac:chgData name="Matthew Hughes" userId="S::hughesm10@newpaltz.edu::05af2c9a-d9f6-4688-b020-9a67eb3a953d" providerId="AD" clId="Web-{070333DB-6007-928A-9EA4-9036458614A8}" dt="2023-03-27T01:04:29.379" v="561"/>
          <ac:spMkLst>
            <pc:docMk/>
            <pc:sldMk cId="2816527215" sldId="261"/>
            <ac:spMk id="61" creationId="{B621D332-7329-4994-8836-C429A51B7549}"/>
          </ac:spMkLst>
        </pc:spChg>
        <pc:spChg chg="add">
          <ac:chgData name="Matthew Hughes" userId="S::hughesm10@newpaltz.edu::05af2c9a-d9f6-4688-b020-9a67eb3a953d" providerId="AD" clId="Web-{070333DB-6007-928A-9EA4-9036458614A8}" dt="2023-03-27T01:04:29.379" v="561"/>
          <ac:spMkLst>
            <pc:docMk/>
            <pc:sldMk cId="2816527215" sldId="261"/>
            <ac:spMk id="62" creationId="{2D20F754-35A9-4508-BE3C-C59996D1437B}"/>
          </ac:spMkLst>
        </pc:spChg>
        <pc:graphicFrameChg chg="add del">
          <ac:chgData name="Matthew Hughes" userId="S::hughesm10@newpaltz.edu::05af2c9a-d9f6-4688-b020-9a67eb3a953d" providerId="AD" clId="Web-{070333DB-6007-928A-9EA4-9036458614A8}" dt="2023-03-27T01:03:21.002" v="550"/>
          <ac:graphicFrameMkLst>
            <pc:docMk/>
            <pc:sldMk cId="2816527215" sldId="261"/>
            <ac:graphicFrameMk id="5" creationId="{55217182-A4B7-5C39-1350-696F4A751475}"/>
          </ac:graphicFrameMkLst>
        </pc:graphicFrameChg>
        <pc:graphicFrameChg chg="add del">
          <ac:chgData name="Matthew Hughes" userId="S::hughesm10@newpaltz.edu::05af2c9a-d9f6-4688-b020-9a67eb3a953d" providerId="AD" clId="Web-{070333DB-6007-928A-9EA4-9036458614A8}" dt="2023-03-27T01:03:28.096" v="552"/>
          <ac:graphicFrameMkLst>
            <pc:docMk/>
            <pc:sldMk cId="2816527215" sldId="261"/>
            <ac:graphicFrameMk id="29" creationId="{BD997651-A996-72E9-E505-073F0789CF6A}"/>
          </ac:graphicFrameMkLst>
        </pc:graphicFrameChg>
        <pc:graphicFrameChg chg="add del">
          <ac:chgData name="Matthew Hughes" userId="S::hughesm10@newpaltz.edu::05af2c9a-d9f6-4688-b020-9a67eb3a953d" providerId="AD" clId="Web-{070333DB-6007-928A-9EA4-9036458614A8}" dt="2023-03-27T01:03:34.627" v="554"/>
          <ac:graphicFrameMkLst>
            <pc:docMk/>
            <pc:sldMk cId="2816527215" sldId="261"/>
            <ac:graphicFrameMk id="33" creationId="{603208E0-B7EF-4E45-54DF-7D2DF01872EC}"/>
          </ac:graphicFrameMkLst>
        </pc:graphicFrameChg>
        <pc:graphicFrameChg chg="add del">
          <ac:chgData name="Matthew Hughes" userId="S::hughesm10@newpaltz.edu::05af2c9a-d9f6-4688-b020-9a67eb3a953d" providerId="AD" clId="Web-{070333DB-6007-928A-9EA4-9036458614A8}" dt="2023-03-27T01:03:50.737" v="558"/>
          <ac:graphicFrameMkLst>
            <pc:docMk/>
            <pc:sldMk cId="2816527215" sldId="261"/>
            <ac:graphicFrameMk id="47" creationId="{55217182-A4B7-5C39-1350-696F4A751475}"/>
          </ac:graphicFrameMkLst>
        </pc:graphicFrameChg>
        <pc:graphicFrameChg chg="add modGraphic">
          <ac:chgData name="Matthew Hughes" userId="S::hughesm10@newpaltz.edu::05af2c9a-d9f6-4688-b020-9a67eb3a953d" providerId="AD" clId="Web-{070333DB-6007-928A-9EA4-9036458614A8}" dt="2023-03-27T02:29:19.955" v="1361" actId="20577"/>
          <ac:graphicFrameMkLst>
            <pc:docMk/>
            <pc:sldMk cId="2816527215" sldId="261"/>
            <ac:graphicFrameMk id="63" creationId="{55217182-A4B7-5C39-1350-696F4A751475}"/>
          </ac:graphicFrameMkLst>
        </pc:graphicFrameChg>
        <pc:picChg chg="add del">
          <ac:chgData name="Matthew Hughes" userId="S::hughesm10@newpaltz.edu::05af2c9a-d9f6-4688-b020-9a67eb3a953d" providerId="AD" clId="Web-{070333DB-6007-928A-9EA4-9036458614A8}" dt="2023-03-27T01:03:21.002" v="550"/>
          <ac:picMkLst>
            <pc:docMk/>
            <pc:sldMk cId="2816527215" sldId="261"/>
            <ac:picMk id="6" creationId="{3D9944A5-89A4-7471-BC92-2421C6603227}"/>
          </ac:picMkLst>
        </pc:picChg>
        <pc:picChg chg="add del">
          <ac:chgData name="Matthew Hughes" userId="S::hughesm10@newpaltz.edu::05af2c9a-d9f6-4688-b020-9a67eb3a953d" providerId="AD" clId="Web-{070333DB-6007-928A-9EA4-9036458614A8}" dt="2023-03-27T01:03:28.096" v="552"/>
          <ac:picMkLst>
            <pc:docMk/>
            <pc:sldMk cId="2816527215" sldId="261"/>
            <ac:picMk id="27" creationId="{BB5AC9F8-2321-6E86-A2BD-D38DFD499045}"/>
          </ac:picMkLst>
        </pc:picChg>
        <pc:picChg chg="add del">
          <ac:chgData name="Matthew Hughes" userId="S::hughesm10@newpaltz.edu::05af2c9a-d9f6-4688-b020-9a67eb3a953d" providerId="AD" clId="Web-{070333DB-6007-928A-9EA4-9036458614A8}" dt="2023-03-27T01:03:34.627" v="554"/>
          <ac:picMkLst>
            <pc:docMk/>
            <pc:sldMk cId="2816527215" sldId="261"/>
            <ac:picMk id="31" creationId="{C8BB0E65-4DA5-640A-D2A3-4FAE23C4A520}"/>
          </ac:picMkLst>
        </pc:picChg>
        <pc:picChg chg="add del">
          <ac:chgData name="Matthew Hughes" userId="S::hughesm10@newpaltz.edu::05af2c9a-d9f6-4688-b020-9a67eb3a953d" providerId="AD" clId="Web-{070333DB-6007-928A-9EA4-9036458614A8}" dt="2023-03-27T01:03:43.628" v="556"/>
          <ac:picMkLst>
            <pc:docMk/>
            <pc:sldMk cId="2816527215" sldId="261"/>
            <ac:picMk id="35" creationId="{3578DD24-496D-4600-4829-B913E8A95E19}"/>
          </ac:picMkLst>
        </pc:picChg>
        <pc:picChg chg="add del">
          <ac:chgData name="Matthew Hughes" userId="S::hughesm10@newpaltz.edu::05af2c9a-d9f6-4688-b020-9a67eb3a953d" providerId="AD" clId="Web-{070333DB-6007-928A-9EA4-9036458614A8}" dt="2023-03-27T01:03:50.737" v="558"/>
          <ac:picMkLst>
            <pc:docMk/>
            <pc:sldMk cId="2816527215" sldId="261"/>
            <ac:picMk id="42" creationId="{3D9944A5-89A4-7471-BC92-2421C6603227}"/>
          </ac:picMkLst>
        </pc:picChg>
        <pc:picChg chg="add del">
          <ac:chgData name="Matthew Hughes" userId="S::hughesm10@newpaltz.edu::05af2c9a-d9f6-4688-b020-9a67eb3a953d" providerId="AD" clId="Web-{070333DB-6007-928A-9EA4-9036458614A8}" dt="2023-03-27T01:04:29.332" v="560"/>
          <ac:picMkLst>
            <pc:docMk/>
            <pc:sldMk cId="2816527215" sldId="261"/>
            <ac:picMk id="50" creationId="{091B38C6-E15A-5622-0D01-8C0F84C4BDB7}"/>
          </ac:picMkLst>
        </pc:picChg>
        <pc:picChg chg="add">
          <ac:chgData name="Matthew Hughes" userId="S::hughesm10@newpaltz.edu::05af2c9a-d9f6-4688-b020-9a67eb3a953d" providerId="AD" clId="Web-{070333DB-6007-928A-9EA4-9036458614A8}" dt="2023-03-27T01:04:29.379" v="561"/>
          <ac:picMkLst>
            <pc:docMk/>
            <pc:sldMk cId="2816527215" sldId="261"/>
            <ac:picMk id="58" creationId="{3D9944A5-89A4-7471-BC92-2421C6603227}"/>
          </ac:picMkLst>
        </pc:picChg>
        <pc:cxnChg chg="add del">
          <ac:chgData name="Matthew Hughes" userId="S::hughesm10@newpaltz.edu::05af2c9a-d9f6-4688-b020-9a67eb3a953d" providerId="AD" clId="Web-{070333DB-6007-928A-9EA4-9036458614A8}" dt="2023-03-27T01:03:21.002" v="550"/>
          <ac:cxnSpMkLst>
            <pc:docMk/>
            <pc:sldMk cId="2816527215" sldId="261"/>
            <ac:cxnSpMk id="20" creationId="{43621FD4-D14D-45D5-9A57-9A2DE5EA59C0}"/>
          </ac:cxnSpMkLst>
        </pc:cxnChg>
        <pc:cxnChg chg="add del">
          <ac:chgData name="Matthew Hughes" userId="S::hughesm10@newpaltz.edu::05af2c9a-d9f6-4688-b020-9a67eb3a953d" providerId="AD" clId="Web-{070333DB-6007-928A-9EA4-9036458614A8}" dt="2023-03-27T01:03:50.737" v="558"/>
          <ac:cxnSpMkLst>
            <pc:docMk/>
            <pc:sldMk cId="2816527215" sldId="261"/>
            <ac:cxnSpMk id="44" creationId="{43621FD4-D14D-45D5-9A57-9A2DE5EA59C0}"/>
          </ac:cxnSpMkLst>
        </pc:cxnChg>
        <pc:cxnChg chg="add">
          <ac:chgData name="Matthew Hughes" userId="S::hughesm10@newpaltz.edu::05af2c9a-d9f6-4688-b020-9a67eb3a953d" providerId="AD" clId="Web-{070333DB-6007-928A-9EA4-9036458614A8}" dt="2023-03-27T01:04:29.379" v="561"/>
          <ac:cxnSpMkLst>
            <pc:docMk/>
            <pc:sldMk cId="2816527215" sldId="261"/>
            <ac:cxnSpMk id="60" creationId="{43621FD4-D14D-45D5-9A57-9A2DE5EA59C0}"/>
          </ac:cxnSpMkLst>
        </pc:cxnChg>
      </pc:sldChg>
      <pc:sldChg chg="addSp delSp modSp mod setBg">
        <pc:chgData name="Matthew Hughes" userId="S::hughesm10@newpaltz.edu::05af2c9a-d9f6-4688-b020-9a67eb3a953d" providerId="AD" clId="Web-{070333DB-6007-928A-9EA4-9036458614A8}" dt="2023-03-27T02:46:24.189" v="1436" actId="20577"/>
        <pc:sldMkLst>
          <pc:docMk/>
          <pc:sldMk cId="1836437625" sldId="262"/>
        </pc:sldMkLst>
        <pc:spChg chg="mod">
          <ac:chgData name="Matthew Hughes" userId="S::hughesm10@newpaltz.edu::05af2c9a-d9f6-4688-b020-9a67eb3a953d" providerId="AD" clId="Web-{070333DB-6007-928A-9EA4-9036458614A8}" dt="2023-03-27T02:31:52.304" v="1400"/>
          <ac:spMkLst>
            <pc:docMk/>
            <pc:sldMk cId="1836437625" sldId="262"/>
            <ac:spMk id="2" creationId="{2B7F2B87-4583-68F6-042E-AAD51106F307}"/>
          </ac:spMkLst>
        </pc:spChg>
        <pc:spChg chg="del mod">
          <ac:chgData name="Matthew Hughes" userId="S::hughesm10@newpaltz.edu::05af2c9a-d9f6-4688-b020-9a67eb3a953d" providerId="AD" clId="Web-{070333DB-6007-928A-9EA4-9036458614A8}" dt="2023-03-27T01:34:59.946" v="902"/>
          <ac:spMkLst>
            <pc:docMk/>
            <pc:sldMk cId="1836437625" sldId="262"/>
            <ac:spMk id="3" creationId="{38A31C77-678C-34E1-F113-D569F254FA5E}"/>
          </ac:spMkLst>
        </pc:spChg>
        <pc:spChg chg="add del">
          <ac:chgData name="Matthew Hughes" userId="S::hughesm10@newpaltz.edu::05af2c9a-d9f6-4688-b020-9a67eb3a953d" providerId="AD" clId="Web-{070333DB-6007-928A-9EA4-9036458614A8}" dt="2023-03-27T02:31:31.115" v="1399"/>
          <ac:spMkLst>
            <pc:docMk/>
            <pc:sldMk cId="1836437625" sldId="262"/>
            <ac:spMk id="9" creationId="{35DB3719-6FDC-4E5D-891D-FF40B7300F64}"/>
          </ac:spMkLst>
        </pc:spChg>
        <pc:spChg chg="add del">
          <ac:chgData name="Matthew Hughes" userId="S::hughesm10@newpaltz.edu::05af2c9a-d9f6-4688-b020-9a67eb3a953d" providerId="AD" clId="Web-{070333DB-6007-928A-9EA4-9036458614A8}" dt="2023-03-27T02:31:31.115" v="1399"/>
          <ac:spMkLst>
            <pc:docMk/>
            <pc:sldMk cId="1836437625" sldId="262"/>
            <ac:spMk id="11" creationId="{E0CBAC23-2E3F-4A90-BA59-F8299F6A5439}"/>
          </ac:spMkLst>
        </pc:spChg>
        <pc:spChg chg="add del">
          <ac:chgData name="Matthew Hughes" userId="S::hughesm10@newpaltz.edu::05af2c9a-d9f6-4688-b020-9a67eb3a953d" providerId="AD" clId="Web-{070333DB-6007-928A-9EA4-9036458614A8}" dt="2023-03-27T02:31:52.304" v="1400"/>
          <ac:spMkLst>
            <pc:docMk/>
            <pc:sldMk cId="1836437625" sldId="262"/>
            <ac:spMk id="13" creationId="{AE2B703B-46F9-481A-A605-82E2A828C4FA}"/>
          </ac:spMkLst>
        </pc:spChg>
        <pc:spChg chg="add del">
          <ac:chgData name="Matthew Hughes" userId="S::hughesm10@newpaltz.edu::05af2c9a-d9f6-4688-b020-9a67eb3a953d" providerId="AD" clId="Web-{070333DB-6007-928A-9EA4-9036458614A8}" dt="2023-03-27T02:31:52.304" v="1400"/>
          <ac:spMkLst>
            <pc:docMk/>
            <pc:sldMk cId="1836437625" sldId="262"/>
            <ac:spMk id="14" creationId="{F13BE4D7-0C3D-4906-B230-A1C5B4665CCF}"/>
          </ac:spMkLst>
        </pc:spChg>
        <pc:spChg chg="add del">
          <ac:chgData name="Matthew Hughes" userId="S::hughesm10@newpaltz.edu::05af2c9a-d9f6-4688-b020-9a67eb3a953d" providerId="AD" clId="Web-{070333DB-6007-928A-9EA4-9036458614A8}" dt="2023-03-27T02:28:05.875" v="1355"/>
          <ac:spMkLst>
            <pc:docMk/>
            <pc:sldMk cId="1836437625" sldId="262"/>
            <ac:spMk id="16" creationId="{BACC6370-2D7E-4714-9D71-7542949D7D5D}"/>
          </ac:spMkLst>
        </pc:spChg>
        <pc:spChg chg="add del">
          <ac:chgData name="Matthew Hughes" userId="S::hughesm10@newpaltz.edu::05af2c9a-d9f6-4688-b020-9a67eb3a953d" providerId="AD" clId="Web-{070333DB-6007-928A-9EA4-9036458614A8}" dt="2023-03-27T02:28:05.875" v="1355"/>
          <ac:spMkLst>
            <pc:docMk/>
            <pc:sldMk cId="1836437625" sldId="262"/>
            <ac:spMk id="18" creationId="{F68B3F68-107C-434F-AA38-110D5EA91B85}"/>
          </ac:spMkLst>
        </pc:spChg>
        <pc:spChg chg="add">
          <ac:chgData name="Matthew Hughes" userId="S::hughesm10@newpaltz.edu::05af2c9a-d9f6-4688-b020-9a67eb3a953d" providerId="AD" clId="Web-{070333DB-6007-928A-9EA4-9036458614A8}" dt="2023-03-27T02:31:52.304" v="1400"/>
          <ac:spMkLst>
            <pc:docMk/>
            <pc:sldMk cId="1836437625" sldId="262"/>
            <ac:spMk id="19" creationId="{955A2079-FA98-4876-80F0-72364A7D2EA4}"/>
          </ac:spMkLst>
        </pc:spChg>
        <pc:spChg chg="add del">
          <ac:chgData name="Matthew Hughes" userId="S::hughesm10@newpaltz.edu::05af2c9a-d9f6-4688-b020-9a67eb3a953d" providerId="AD" clId="Web-{070333DB-6007-928A-9EA4-9036458614A8}" dt="2023-03-27T02:28:05.875" v="1355"/>
          <ac:spMkLst>
            <pc:docMk/>
            <pc:sldMk cId="1836437625" sldId="262"/>
            <ac:spMk id="20" creationId="{AAD0DBB9-1A4B-4391-81D4-CB19F9AB918A}"/>
          </ac:spMkLst>
        </pc:spChg>
        <pc:spChg chg="add del">
          <ac:chgData name="Matthew Hughes" userId="S::hughesm10@newpaltz.edu::05af2c9a-d9f6-4688-b020-9a67eb3a953d" providerId="AD" clId="Web-{070333DB-6007-928A-9EA4-9036458614A8}" dt="2023-03-27T02:28:05.875" v="1355"/>
          <ac:spMkLst>
            <pc:docMk/>
            <pc:sldMk cId="1836437625" sldId="262"/>
            <ac:spMk id="22" creationId="{063BBA22-50EA-4C4D-BE05-F1CE4E63AA56}"/>
          </ac:spMkLst>
        </pc:spChg>
        <pc:graphicFrameChg chg="add mod modGraphic">
          <ac:chgData name="Matthew Hughes" userId="S::hughesm10@newpaltz.edu::05af2c9a-d9f6-4688-b020-9a67eb3a953d" providerId="AD" clId="Web-{070333DB-6007-928A-9EA4-9036458614A8}" dt="2023-03-27T02:46:24.189" v="1436" actId="20577"/>
          <ac:graphicFrameMkLst>
            <pc:docMk/>
            <pc:sldMk cId="1836437625" sldId="262"/>
            <ac:graphicFrameMk id="5" creationId="{8BE5E7AD-9E45-A047-6910-8A9AB716B7DB}"/>
          </ac:graphicFrameMkLst>
        </pc:graphicFrameChg>
      </pc:sldChg>
      <pc:sldChg chg="addSp modSp mod setBg">
        <pc:chgData name="Matthew Hughes" userId="S::hughesm10@newpaltz.edu::05af2c9a-d9f6-4688-b020-9a67eb3a953d" providerId="AD" clId="Web-{070333DB-6007-928A-9EA4-9036458614A8}" dt="2023-03-27T02:46:50.596" v="1439" actId="20577"/>
        <pc:sldMkLst>
          <pc:docMk/>
          <pc:sldMk cId="351662089" sldId="263"/>
        </pc:sldMkLst>
        <pc:spChg chg="mod">
          <ac:chgData name="Matthew Hughes" userId="S::hughesm10@newpaltz.edu::05af2c9a-d9f6-4688-b020-9a67eb3a953d" providerId="AD" clId="Web-{070333DB-6007-928A-9EA4-9036458614A8}" dt="2023-03-27T01:41:26.114" v="944"/>
          <ac:spMkLst>
            <pc:docMk/>
            <pc:sldMk cId="351662089" sldId="263"/>
            <ac:spMk id="2" creationId="{2239419C-9709-F525-B2B5-1E5EA680252D}"/>
          </ac:spMkLst>
        </pc:spChg>
        <pc:spChg chg="mod">
          <ac:chgData name="Matthew Hughes" userId="S::hughesm10@newpaltz.edu::05af2c9a-d9f6-4688-b020-9a67eb3a953d" providerId="AD" clId="Web-{070333DB-6007-928A-9EA4-9036458614A8}" dt="2023-03-27T02:46:50.596" v="1439" actId="20577"/>
          <ac:spMkLst>
            <pc:docMk/>
            <pc:sldMk cId="351662089" sldId="263"/>
            <ac:spMk id="3" creationId="{C2F5A380-B744-74CD-267F-12D3FBC7E11E}"/>
          </ac:spMkLst>
        </pc:spChg>
        <pc:spChg chg="add">
          <ac:chgData name="Matthew Hughes" userId="S::hughesm10@newpaltz.edu::05af2c9a-d9f6-4688-b020-9a67eb3a953d" providerId="AD" clId="Web-{070333DB-6007-928A-9EA4-9036458614A8}" dt="2023-03-27T01:41:26.114" v="944"/>
          <ac:spMkLst>
            <pc:docMk/>
            <pc:sldMk cId="351662089" sldId="263"/>
            <ac:spMk id="8" creationId="{1709F1D5-B0F1-4714-A239-E5B61C161915}"/>
          </ac:spMkLst>
        </pc:spChg>
        <pc:spChg chg="add">
          <ac:chgData name="Matthew Hughes" userId="S::hughesm10@newpaltz.edu::05af2c9a-d9f6-4688-b020-9a67eb3a953d" providerId="AD" clId="Web-{070333DB-6007-928A-9EA4-9036458614A8}" dt="2023-03-27T01:41:26.114" v="944"/>
          <ac:spMkLst>
            <pc:docMk/>
            <pc:sldMk cId="351662089" sldId="263"/>
            <ac:spMk id="10" creationId="{228FB460-D3FF-4440-A020-05982A09E517}"/>
          </ac:spMkLst>
        </pc:spChg>
        <pc:spChg chg="add">
          <ac:chgData name="Matthew Hughes" userId="S::hughesm10@newpaltz.edu::05af2c9a-d9f6-4688-b020-9a67eb3a953d" providerId="AD" clId="Web-{070333DB-6007-928A-9EA4-9036458614A8}" dt="2023-03-27T01:41:26.114" v="944"/>
          <ac:spMkLst>
            <pc:docMk/>
            <pc:sldMk cId="351662089" sldId="263"/>
            <ac:spMk id="12" creationId="{14847E93-7DC1-4D4B-8829-B19AA7137C50}"/>
          </ac:spMkLst>
        </pc:spChg>
        <pc:spChg chg="add">
          <ac:chgData name="Matthew Hughes" userId="S::hughesm10@newpaltz.edu::05af2c9a-d9f6-4688-b020-9a67eb3a953d" providerId="AD" clId="Web-{070333DB-6007-928A-9EA4-9036458614A8}" dt="2023-03-27T01:41:26.114" v="944"/>
          <ac:spMkLst>
            <pc:docMk/>
            <pc:sldMk cId="351662089" sldId="263"/>
            <ac:spMk id="14" creationId="{5566D6E1-03A1-4D73-A4E0-35D74D568A04}"/>
          </ac:spMkLst>
        </pc:spChg>
        <pc:spChg chg="add">
          <ac:chgData name="Matthew Hughes" userId="S::hughesm10@newpaltz.edu::05af2c9a-d9f6-4688-b020-9a67eb3a953d" providerId="AD" clId="Web-{070333DB-6007-928A-9EA4-9036458614A8}" dt="2023-03-27T01:41:26.114" v="944"/>
          <ac:spMkLst>
            <pc:docMk/>
            <pc:sldMk cId="351662089" sldId="263"/>
            <ac:spMk id="16" creationId="{9F835A99-04AC-494A-A572-AFE8413CC938}"/>
          </ac:spMkLst>
        </pc:spChg>
        <pc:spChg chg="add">
          <ac:chgData name="Matthew Hughes" userId="S::hughesm10@newpaltz.edu::05af2c9a-d9f6-4688-b020-9a67eb3a953d" providerId="AD" clId="Web-{070333DB-6007-928A-9EA4-9036458614A8}" dt="2023-03-27T01:41:26.114" v="944"/>
          <ac:spMkLst>
            <pc:docMk/>
            <pc:sldMk cId="351662089" sldId="263"/>
            <ac:spMk id="18" creationId="{7B786209-1B0B-4CA9-9BDD-F7327066A84D}"/>
          </ac:spMkLst>
        </pc:spChg>
        <pc:spChg chg="add">
          <ac:chgData name="Matthew Hughes" userId="S::hughesm10@newpaltz.edu::05af2c9a-d9f6-4688-b020-9a67eb3a953d" providerId="AD" clId="Web-{070333DB-6007-928A-9EA4-9036458614A8}" dt="2023-03-27T01:41:26.114" v="944"/>
          <ac:spMkLst>
            <pc:docMk/>
            <pc:sldMk cId="351662089" sldId="263"/>
            <ac:spMk id="20" creationId="{2D2964BB-484D-45AE-AD66-D407D0629652}"/>
          </ac:spMkLst>
        </pc:spChg>
        <pc:spChg chg="add">
          <ac:chgData name="Matthew Hughes" userId="S::hughesm10@newpaltz.edu::05af2c9a-d9f6-4688-b020-9a67eb3a953d" providerId="AD" clId="Web-{070333DB-6007-928A-9EA4-9036458614A8}" dt="2023-03-27T01:41:26.114" v="944"/>
          <ac:spMkLst>
            <pc:docMk/>
            <pc:sldMk cId="351662089" sldId="263"/>
            <ac:spMk id="22" creationId="{6691AC69-A76E-4DAB-B565-468B6B87ACF3}"/>
          </ac:spMkLst>
        </pc:spChg>
      </pc:sldChg>
      <pc:sldChg chg="addSp modSp mod setBg">
        <pc:chgData name="Matthew Hughes" userId="S::hughesm10@newpaltz.edu::05af2c9a-d9f6-4688-b020-9a67eb3a953d" providerId="AD" clId="Web-{070333DB-6007-928A-9EA4-9036458614A8}" dt="2023-03-27T02:47:17.518" v="1440" actId="20577"/>
        <pc:sldMkLst>
          <pc:docMk/>
          <pc:sldMk cId="1891384087" sldId="264"/>
        </pc:sldMkLst>
        <pc:spChg chg="mod">
          <ac:chgData name="Matthew Hughes" userId="S::hughesm10@newpaltz.edu::05af2c9a-d9f6-4688-b020-9a67eb3a953d" providerId="AD" clId="Web-{070333DB-6007-928A-9EA4-9036458614A8}" dt="2023-03-27T01:48:00.317" v="988"/>
          <ac:spMkLst>
            <pc:docMk/>
            <pc:sldMk cId="1891384087" sldId="264"/>
            <ac:spMk id="2" creationId="{D70E4DA7-7B91-D4BD-9D03-A059E2B8B7B9}"/>
          </ac:spMkLst>
        </pc:spChg>
        <pc:spChg chg="mod">
          <ac:chgData name="Matthew Hughes" userId="S::hughesm10@newpaltz.edu::05af2c9a-d9f6-4688-b020-9a67eb3a953d" providerId="AD" clId="Web-{070333DB-6007-928A-9EA4-9036458614A8}" dt="2023-03-27T02:47:17.518" v="1440" actId="20577"/>
          <ac:spMkLst>
            <pc:docMk/>
            <pc:sldMk cId="1891384087" sldId="264"/>
            <ac:spMk id="3" creationId="{38D3443C-367A-F32C-C38F-F72E02870A38}"/>
          </ac:spMkLst>
        </pc:spChg>
        <pc:spChg chg="add">
          <ac:chgData name="Matthew Hughes" userId="S::hughesm10@newpaltz.edu::05af2c9a-d9f6-4688-b020-9a67eb3a953d" providerId="AD" clId="Web-{070333DB-6007-928A-9EA4-9036458614A8}" dt="2023-03-27T01:48:00.317" v="988"/>
          <ac:spMkLst>
            <pc:docMk/>
            <pc:sldMk cId="1891384087" sldId="264"/>
            <ac:spMk id="8" creationId="{907EF6B7-1338-4443-8C46-6A318D952DFD}"/>
          </ac:spMkLst>
        </pc:spChg>
        <pc:spChg chg="add">
          <ac:chgData name="Matthew Hughes" userId="S::hughesm10@newpaltz.edu::05af2c9a-d9f6-4688-b020-9a67eb3a953d" providerId="AD" clId="Web-{070333DB-6007-928A-9EA4-9036458614A8}" dt="2023-03-27T01:48:00.317" v="988"/>
          <ac:spMkLst>
            <pc:docMk/>
            <pc:sldMk cId="1891384087" sldId="264"/>
            <ac:spMk id="10" creationId="{DAAE4CDD-124C-4DCF-9584-B6033B545DD5}"/>
          </ac:spMkLst>
        </pc:spChg>
        <pc:spChg chg="add">
          <ac:chgData name="Matthew Hughes" userId="S::hughesm10@newpaltz.edu::05af2c9a-d9f6-4688-b020-9a67eb3a953d" providerId="AD" clId="Web-{070333DB-6007-928A-9EA4-9036458614A8}" dt="2023-03-27T01:48:00.317" v="988"/>
          <ac:spMkLst>
            <pc:docMk/>
            <pc:sldMk cId="1891384087" sldId="264"/>
            <ac:spMk id="12" creationId="{081E4A58-353D-44AE-B2FC-2A74E2E400F7}"/>
          </ac:spMkLst>
        </pc:spChg>
      </pc:sldChg>
      <pc:sldChg chg="addSp modSp mod setBg">
        <pc:chgData name="Matthew Hughes" userId="S::hughesm10@newpaltz.edu::05af2c9a-d9f6-4688-b020-9a67eb3a953d" providerId="AD" clId="Web-{070333DB-6007-928A-9EA4-9036458614A8}" dt="2023-03-27T02:47:22.347" v="1441" actId="20577"/>
        <pc:sldMkLst>
          <pc:docMk/>
          <pc:sldMk cId="6534129" sldId="265"/>
        </pc:sldMkLst>
        <pc:spChg chg="mod">
          <ac:chgData name="Matthew Hughes" userId="S::hughesm10@newpaltz.edu::05af2c9a-d9f6-4688-b020-9a67eb3a953d" providerId="AD" clId="Web-{070333DB-6007-928A-9EA4-9036458614A8}" dt="2023-03-27T01:57:31.709" v="1101"/>
          <ac:spMkLst>
            <pc:docMk/>
            <pc:sldMk cId="6534129" sldId="265"/>
            <ac:spMk id="2" creationId="{BD501526-631A-4D24-CE61-303E19D4ECBB}"/>
          </ac:spMkLst>
        </pc:spChg>
        <pc:spChg chg="mod">
          <ac:chgData name="Matthew Hughes" userId="S::hughesm10@newpaltz.edu::05af2c9a-d9f6-4688-b020-9a67eb3a953d" providerId="AD" clId="Web-{070333DB-6007-928A-9EA4-9036458614A8}" dt="2023-03-27T02:47:22.347" v="1441" actId="20577"/>
          <ac:spMkLst>
            <pc:docMk/>
            <pc:sldMk cId="6534129" sldId="265"/>
            <ac:spMk id="3" creationId="{5D036F87-99D0-A01A-39AB-40500C03254A}"/>
          </ac:spMkLst>
        </pc:spChg>
        <pc:spChg chg="add">
          <ac:chgData name="Matthew Hughes" userId="S::hughesm10@newpaltz.edu::05af2c9a-d9f6-4688-b020-9a67eb3a953d" providerId="AD" clId="Web-{070333DB-6007-928A-9EA4-9036458614A8}" dt="2023-03-27T01:57:31.709" v="1101"/>
          <ac:spMkLst>
            <pc:docMk/>
            <pc:sldMk cId="6534129" sldId="265"/>
            <ac:spMk id="8" creationId="{907EF6B7-1338-4443-8C46-6A318D952DFD}"/>
          </ac:spMkLst>
        </pc:spChg>
        <pc:spChg chg="add">
          <ac:chgData name="Matthew Hughes" userId="S::hughesm10@newpaltz.edu::05af2c9a-d9f6-4688-b020-9a67eb3a953d" providerId="AD" clId="Web-{070333DB-6007-928A-9EA4-9036458614A8}" dt="2023-03-27T01:57:31.709" v="1101"/>
          <ac:spMkLst>
            <pc:docMk/>
            <pc:sldMk cId="6534129" sldId="265"/>
            <ac:spMk id="10" creationId="{DAAE4CDD-124C-4DCF-9584-B6033B545DD5}"/>
          </ac:spMkLst>
        </pc:spChg>
        <pc:spChg chg="add">
          <ac:chgData name="Matthew Hughes" userId="S::hughesm10@newpaltz.edu::05af2c9a-d9f6-4688-b020-9a67eb3a953d" providerId="AD" clId="Web-{070333DB-6007-928A-9EA4-9036458614A8}" dt="2023-03-27T01:57:31.709" v="1101"/>
          <ac:spMkLst>
            <pc:docMk/>
            <pc:sldMk cId="6534129" sldId="265"/>
            <ac:spMk id="12" creationId="{081E4A58-353D-44AE-B2FC-2A74E2E400F7}"/>
          </ac:spMkLst>
        </pc:spChg>
      </pc:sldChg>
      <pc:sldChg chg="addSp modSp mod setBg">
        <pc:chgData name="Matthew Hughes" userId="S::hughesm10@newpaltz.edu::05af2c9a-d9f6-4688-b020-9a67eb3a953d" providerId="AD" clId="Web-{070333DB-6007-928A-9EA4-9036458614A8}" dt="2023-03-27T03:15:28.600" v="1482" actId="20577"/>
        <pc:sldMkLst>
          <pc:docMk/>
          <pc:sldMk cId="2304720174" sldId="266"/>
        </pc:sldMkLst>
        <pc:spChg chg="mod">
          <ac:chgData name="Matthew Hughes" userId="S::hughesm10@newpaltz.edu::05af2c9a-d9f6-4688-b020-9a67eb3a953d" providerId="AD" clId="Web-{070333DB-6007-928A-9EA4-9036458614A8}" dt="2023-03-27T02:24:59.885" v="1278"/>
          <ac:spMkLst>
            <pc:docMk/>
            <pc:sldMk cId="2304720174" sldId="266"/>
            <ac:spMk id="2" creationId="{648B5858-D5B4-6503-EB27-C58A65596818}"/>
          </ac:spMkLst>
        </pc:spChg>
        <pc:spChg chg="mod">
          <ac:chgData name="Matthew Hughes" userId="S::hughesm10@newpaltz.edu::05af2c9a-d9f6-4688-b020-9a67eb3a953d" providerId="AD" clId="Web-{070333DB-6007-928A-9EA4-9036458614A8}" dt="2023-03-27T03:15:28.600" v="1482" actId="20577"/>
          <ac:spMkLst>
            <pc:docMk/>
            <pc:sldMk cId="2304720174" sldId="266"/>
            <ac:spMk id="3" creationId="{E2EA4012-26B9-3DDD-969A-2189D0A31E5C}"/>
          </ac:spMkLst>
        </pc:spChg>
        <pc:spChg chg="add">
          <ac:chgData name="Matthew Hughes" userId="S::hughesm10@newpaltz.edu::05af2c9a-d9f6-4688-b020-9a67eb3a953d" providerId="AD" clId="Web-{070333DB-6007-928A-9EA4-9036458614A8}" dt="2023-03-27T02:24:59.885" v="1278"/>
          <ac:spMkLst>
            <pc:docMk/>
            <pc:sldMk cId="2304720174" sldId="266"/>
            <ac:spMk id="8" creationId="{C2554CA6-288E-4202-BC52-2E5A8F0C0AED}"/>
          </ac:spMkLst>
        </pc:spChg>
        <pc:spChg chg="add">
          <ac:chgData name="Matthew Hughes" userId="S::hughesm10@newpaltz.edu::05af2c9a-d9f6-4688-b020-9a67eb3a953d" providerId="AD" clId="Web-{070333DB-6007-928A-9EA4-9036458614A8}" dt="2023-03-27T02:24:59.885" v="1278"/>
          <ac:spMkLst>
            <pc:docMk/>
            <pc:sldMk cId="2304720174" sldId="266"/>
            <ac:spMk id="10" creationId="{B10BB131-AC8E-4A8E-A5D1-36260F720C3B}"/>
          </ac:spMkLst>
        </pc:spChg>
        <pc:spChg chg="add">
          <ac:chgData name="Matthew Hughes" userId="S::hughesm10@newpaltz.edu::05af2c9a-d9f6-4688-b020-9a67eb3a953d" providerId="AD" clId="Web-{070333DB-6007-928A-9EA4-9036458614A8}" dt="2023-03-27T02:24:59.885" v="1278"/>
          <ac:spMkLst>
            <pc:docMk/>
            <pc:sldMk cId="2304720174" sldId="266"/>
            <ac:spMk id="12" creationId="{5B7778FC-632E-4DCA-A7CB-0D7731CCF970}"/>
          </ac:spMkLst>
        </pc:spChg>
        <pc:spChg chg="add">
          <ac:chgData name="Matthew Hughes" userId="S::hughesm10@newpaltz.edu::05af2c9a-d9f6-4688-b020-9a67eb3a953d" providerId="AD" clId="Web-{070333DB-6007-928A-9EA4-9036458614A8}" dt="2023-03-27T02:24:59.885" v="1278"/>
          <ac:spMkLst>
            <pc:docMk/>
            <pc:sldMk cId="2304720174" sldId="266"/>
            <ac:spMk id="14" creationId="{FA23A907-97FB-4A8F-880A-DD77401C4296}"/>
          </ac:spMkLst>
        </pc:spChg>
      </pc:sldChg>
      <pc:sldChg chg="addSp modSp mod setBg">
        <pc:chgData name="Matthew Hughes" userId="S::hughesm10@newpaltz.edu::05af2c9a-d9f6-4688-b020-9a67eb3a953d" providerId="AD" clId="Web-{070333DB-6007-928A-9EA4-9036458614A8}" dt="2023-03-27T03:01:16.965" v="1460" actId="20577"/>
        <pc:sldMkLst>
          <pc:docMk/>
          <pc:sldMk cId="1341895306" sldId="268"/>
        </pc:sldMkLst>
        <pc:spChg chg="mod">
          <ac:chgData name="Matthew Hughes" userId="S::hughesm10@newpaltz.edu::05af2c9a-d9f6-4688-b020-9a67eb3a953d" providerId="AD" clId="Web-{070333DB-6007-928A-9EA4-9036458614A8}" dt="2023-03-27T02:25:10.635" v="1279"/>
          <ac:spMkLst>
            <pc:docMk/>
            <pc:sldMk cId="1341895306" sldId="268"/>
            <ac:spMk id="2" creationId="{76B46781-B278-AC27-94B6-BE1AC5EAA2B0}"/>
          </ac:spMkLst>
        </pc:spChg>
        <pc:spChg chg="mod">
          <ac:chgData name="Matthew Hughes" userId="S::hughesm10@newpaltz.edu::05af2c9a-d9f6-4688-b020-9a67eb3a953d" providerId="AD" clId="Web-{070333DB-6007-928A-9EA4-9036458614A8}" dt="2023-03-27T03:01:16.965" v="1460" actId="20577"/>
          <ac:spMkLst>
            <pc:docMk/>
            <pc:sldMk cId="1341895306" sldId="268"/>
            <ac:spMk id="5" creationId="{15AAFFB6-79E2-B2B4-6A99-922490F19EC3}"/>
          </ac:spMkLst>
        </pc:spChg>
        <pc:spChg chg="add">
          <ac:chgData name="Matthew Hughes" userId="S::hughesm10@newpaltz.edu::05af2c9a-d9f6-4688-b020-9a67eb3a953d" providerId="AD" clId="Web-{070333DB-6007-928A-9EA4-9036458614A8}" dt="2023-03-27T02:25:10.635" v="1279"/>
          <ac:spMkLst>
            <pc:docMk/>
            <pc:sldMk cId="1341895306" sldId="268"/>
            <ac:spMk id="10" creationId="{C2554CA6-288E-4202-BC52-2E5A8F0C0AED}"/>
          </ac:spMkLst>
        </pc:spChg>
        <pc:spChg chg="add">
          <ac:chgData name="Matthew Hughes" userId="S::hughesm10@newpaltz.edu::05af2c9a-d9f6-4688-b020-9a67eb3a953d" providerId="AD" clId="Web-{070333DB-6007-928A-9EA4-9036458614A8}" dt="2023-03-27T02:25:10.635" v="1279"/>
          <ac:spMkLst>
            <pc:docMk/>
            <pc:sldMk cId="1341895306" sldId="268"/>
            <ac:spMk id="12" creationId="{B10BB131-AC8E-4A8E-A5D1-36260F720C3B}"/>
          </ac:spMkLst>
        </pc:spChg>
        <pc:spChg chg="add">
          <ac:chgData name="Matthew Hughes" userId="S::hughesm10@newpaltz.edu::05af2c9a-d9f6-4688-b020-9a67eb3a953d" providerId="AD" clId="Web-{070333DB-6007-928A-9EA4-9036458614A8}" dt="2023-03-27T02:25:10.635" v="1279"/>
          <ac:spMkLst>
            <pc:docMk/>
            <pc:sldMk cId="1341895306" sldId="268"/>
            <ac:spMk id="14" creationId="{5B7778FC-632E-4DCA-A7CB-0D7731CCF970}"/>
          </ac:spMkLst>
        </pc:spChg>
        <pc:spChg chg="add">
          <ac:chgData name="Matthew Hughes" userId="S::hughesm10@newpaltz.edu::05af2c9a-d9f6-4688-b020-9a67eb3a953d" providerId="AD" clId="Web-{070333DB-6007-928A-9EA4-9036458614A8}" dt="2023-03-27T02:25:10.635" v="1279"/>
          <ac:spMkLst>
            <pc:docMk/>
            <pc:sldMk cId="1341895306" sldId="268"/>
            <ac:spMk id="16" creationId="{FA23A907-97FB-4A8F-880A-DD77401C4296}"/>
          </ac:spMkLst>
        </pc:spChg>
      </pc:sldChg>
      <pc:sldChg chg="addSp delSp modSp mod setBg">
        <pc:chgData name="Matthew Hughes" userId="S::hughesm10@newpaltz.edu::05af2c9a-d9f6-4688-b020-9a67eb3a953d" providerId="AD" clId="Web-{070333DB-6007-928A-9EA4-9036458614A8}" dt="2023-03-27T02:54:35.969" v="1456" actId="20577"/>
        <pc:sldMkLst>
          <pc:docMk/>
          <pc:sldMk cId="1089690529" sldId="269"/>
        </pc:sldMkLst>
        <pc:spChg chg="mod">
          <ac:chgData name="Matthew Hughes" userId="S::hughesm10@newpaltz.edu::05af2c9a-d9f6-4688-b020-9a67eb3a953d" providerId="AD" clId="Web-{070333DB-6007-928A-9EA4-9036458614A8}" dt="2023-03-27T02:36:33.906" v="1401"/>
          <ac:spMkLst>
            <pc:docMk/>
            <pc:sldMk cId="1089690529" sldId="269"/>
            <ac:spMk id="2" creationId="{D45E4555-9472-EA5F-0D8C-3BDB75F6E949}"/>
          </ac:spMkLst>
        </pc:spChg>
        <pc:spChg chg="del mod">
          <ac:chgData name="Matthew Hughes" userId="S::hughesm10@newpaltz.edu::05af2c9a-d9f6-4688-b020-9a67eb3a953d" providerId="AD" clId="Web-{070333DB-6007-928A-9EA4-9036458614A8}" dt="2023-03-27T02:36:33.906" v="1401"/>
          <ac:spMkLst>
            <pc:docMk/>
            <pc:sldMk cId="1089690529" sldId="269"/>
            <ac:spMk id="3" creationId="{BBF80F83-0C22-81E9-B389-3C9A36A39318}"/>
          </ac:spMkLst>
        </pc:spChg>
        <pc:spChg chg="add">
          <ac:chgData name="Matthew Hughes" userId="S::hughesm10@newpaltz.edu::05af2c9a-d9f6-4688-b020-9a67eb3a953d" providerId="AD" clId="Web-{070333DB-6007-928A-9EA4-9036458614A8}" dt="2023-03-27T02:36:33.906" v="1401"/>
          <ac:spMkLst>
            <pc:docMk/>
            <pc:sldMk cId="1089690529" sldId="269"/>
            <ac:spMk id="9" creationId="{35DB3719-6FDC-4E5D-891D-FF40B7300F64}"/>
          </ac:spMkLst>
        </pc:spChg>
        <pc:spChg chg="add">
          <ac:chgData name="Matthew Hughes" userId="S::hughesm10@newpaltz.edu::05af2c9a-d9f6-4688-b020-9a67eb3a953d" providerId="AD" clId="Web-{070333DB-6007-928A-9EA4-9036458614A8}" dt="2023-03-27T02:36:33.906" v="1401"/>
          <ac:spMkLst>
            <pc:docMk/>
            <pc:sldMk cId="1089690529" sldId="269"/>
            <ac:spMk id="11" creationId="{E0CBAC23-2E3F-4A90-BA59-F8299F6A5439}"/>
          </ac:spMkLst>
        </pc:spChg>
        <pc:graphicFrameChg chg="add modGraphic">
          <ac:chgData name="Matthew Hughes" userId="S::hughesm10@newpaltz.edu::05af2c9a-d9f6-4688-b020-9a67eb3a953d" providerId="AD" clId="Web-{070333DB-6007-928A-9EA4-9036458614A8}" dt="2023-03-27T02:54:35.969" v="1456" actId="20577"/>
          <ac:graphicFrameMkLst>
            <pc:docMk/>
            <pc:sldMk cId="1089690529" sldId="269"/>
            <ac:graphicFrameMk id="5" creationId="{DB8CFA56-52B8-56E3-58DD-83E688EACD0A}"/>
          </ac:graphicFrameMkLst>
        </pc:graphicFrameChg>
      </pc:sldChg>
      <pc:sldChg chg="addSp delSp modSp new mod setBg">
        <pc:chgData name="Matthew Hughes" userId="S::hughesm10@newpaltz.edu::05af2c9a-d9f6-4688-b020-9a67eb3a953d" providerId="AD" clId="Web-{070333DB-6007-928A-9EA4-9036458614A8}" dt="2023-03-27T02:36:54.250" v="1402"/>
        <pc:sldMkLst>
          <pc:docMk/>
          <pc:sldMk cId="135968761" sldId="270"/>
        </pc:sldMkLst>
        <pc:spChg chg="mod">
          <ac:chgData name="Matthew Hughes" userId="S::hughesm10@newpaltz.edu::05af2c9a-d9f6-4688-b020-9a67eb3a953d" providerId="AD" clId="Web-{070333DB-6007-928A-9EA4-9036458614A8}" dt="2023-03-27T02:36:54.250" v="1402"/>
          <ac:spMkLst>
            <pc:docMk/>
            <pc:sldMk cId="135968761" sldId="270"/>
            <ac:spMk id="2" creationId="{901CC2DC-2B10-D6B6-8343-014CF0ABCD75}"/>
          </ac:spMkLst>
        </pc:spChg>
        <pc:spChg chg="del">
          <ac:chgData name="Matthew Hughes" userId="S::hughesm10@newpaltz.edu::05af2c9a-d9f6-4688-b020-9a67eb3a953d" providerId="AD" clId="Web-{070333DB-6007-928A-9EA4-9036458614A8}" dt="2023-03-27T02:21:33.957" v="1197"/>
          <ac:spMkLst>
            <pc:docMk/>
            <pc:sldMk cId="135968761" sldId="270"/>
            <ac:spMk id="3" creationId="{1EE17EE8-DC82-15E5-29B0-B6439038CA97}"/>
          </ac:spMkLst>
        </pc:spChg>
        <pc:spChg chg="add">
          <ac:chgData name="Matthew Hughes" userId="S::hughesm10@newpaltz.edu::05af2c9a-d9f6-4688-b020-9a67eb3a953d" providerId="AD" clId="Web-{070333DB-6007-928A-9EA4-9036458614A8}" dt="2023-03-27T02:36:54.250" v="1402"/>
          <ac:spMkLst>
            <pc:docMk/>
            <pc:sldMk cId="135968761" sldId="270"/>
            <ac:spMk id="9" creationId="{35DB3719-6FDC-4E5D-891D-FF40B7300F64}"/>
          </ac:spMkLst>
        </pc:spChg>
        <pc:spChg chg="add">
          <ac:chgData name="Matthew Hughes" userId="S::hughesm10@newpaltz.edu::05af2c9a-d9f6-4688-b020-9a67eb3a953d" providerId="AD" clId="Web-{070333DB-6007-928A-9EA4-9036458614A8}" dt="2023-03-27T02:36:54.250" v="1402"/>
          <ac:spMkLst>
            <pc:docMk/>
            <pc:sldMk cId="135968761" sldId="270"/>
            <ac:spMk id="11" creationId="{E0CBAC23-2E3F-4A90-BA59-F8299F6A5439}"/>
          </ac:spMkLst>
        </pc:spChg>
        <pc:graphicFrameChg chg="add mod ord modGraphic">
          <ac:chgData name="Matthew Hughes" userId="S::hughesm10@newpaltz.edu::05af2c9a-d9f6-4688-b020-9a67eb3a953d" providerId="AD" clId="Web-{070333DB-6007-928A-9EA4-9036458614A8}" dt="2023-03-27T02:36:54.250" v="1402"/>
          <ac:graphicFrameMkLst>
            <pc:docMk/>
            <pc:sldMk cId="135968761" sldId="270"/>
            <ac:graphicFrameMk id="4" creationId="{8E1BBA43-4B8F-F0C1-EE64-78F3902E1CDA}"/>
          </ac:graphicFrameMkLst>
        </pc:graphicFrameChg>
      </pc:sldChg>
      <pc:sldChg chg="addSp modSp new mod setBg">
        <pc:chgData name="Matthew Hughes" userId="S::hughesm10@newpaltz.edu::05af2c9a-d9f6-4688-b020-9a67eb3a953d" providerId="AD" clId="Web-{070333DB-6007-928A-9EA4-9036458614A8}" dt="2023-03-27T02:51:12.916" v="1454" actId="20577"/>
        <pc:sldMkLst>
          <pc:docMk/>
          <pc:sldMk cId="2428822477" sldId="271"/>
        </pc:sldMkLst>
        <pc:spChg chg="mod">
          <ac:chgData name="Matthew Hughes" userId="S::hughesm10@newpaltz.edu::05af2c9a-d9f6-4688-b020-9a67eb3a953d" providerId="AD" clId="Web-{070333DB-6007-928A-9EA4-9036458614A8}" dt="2023-03-27T02:51:01.728" v="1452"/>
          <ac:spMkLst>
            <pc:docMk/>
            <pc:sldMk cId="2428822477" sldId="271"/>
            <ac:spMk id="2" creationId="{80E255A6-A9BB-2B0A-5EA1-FD0E6ACEB022}"/>
          </ac:spMkLst>
        </pc:spChg>
        <pc:spChg chg="mod">
          <ac:chgData name="Matthew Hughes" userId="S::hughesm10@newpaltz.edu::05af2c9a-d9f6-4688-b020-9a67eb3a953d" providerId="AD" clId="Web-{070333DB-6007-928A-9EA4-9036458614A8}" dt="2023-03-27T02:51:12.916" v="1454" actId="20577"/>
          <ac:spMkLst>
            <pc:docMk/>
            <pc:sldMk cId="2428822477" sldId="271"/>
            <ac:spMk id="3" creationId="{ACC3522A-E4DF-78C1-81E7-20ED759C0072}"/>
          </ac:spMkLst>
        </pc:spChg>
        <pc:spChg chg="add">
          <ac:chgData name="Matthew Hughes" userId="S::hughesm10@newpaltz.edu::05af2c9a-d9f6-4688-b020-9a67eb3a953d" providerId="AD" clId="Web-{070333DB-6007-928A-9EA4-9036458614A8}" dt="2023-03-27T02:51:01.728" v="1452"/>
          <ac:spMkLst>
            <pc:docMk/>
            <pc:sldMk cId="2428822477" sldId="271"/>
            <ac:spMk id="8" creationId="{F837543A-6020-4505-A233-C9DB4BF74011}"/>
          </ac:spMkLst>
        </pc:spChg>
        <pc:spChg chg="add">
          <ac:chgData name="Matthew Hughes" userId="S::hughesm10@newpaltz.edu::05af2c9a-d9f6-4688-b020-9a67eb3a953d" providerId="AD" clId="Web-{070333DB-6007-928A-9EA4-9036458614A8}" dt="2023-03-27T02:51:01.728" v="1452"/>
          <ac:spMkLst>
            <pc:docMk/>
            <pc:sldMk cId="2428822477" sldId="271"/>
            <ac:spMk id="10" creationId="{35B16301-FB18-48BA-A6DD-C37CAF6F9A18}"/>
          </ac:spMkLst>
        </pc:spChg>
        <pc:spChg chg="add">
          <ac:chgData name="Matthew Hughes" userId="S::hughesm10@newpaltz.edu::05af2c9a-d9f6-4688-b020-9a67eb3a953d" providerId="AD" clId="Web-{070333DB-6007-928A-9EA4-9036458614A8}" dt="2023-03-27T02:51:01.728" v="1452"/>
          <ac:spMkLst>
            <pc:docMk/>
            <pc:sldMk cId="2428822477" sldId="271"/>
            <ac:spMk id="12" creationId="{C3C0D90E-074A-4F52-9B11-B52BEF4BCBE5}"/>
          </ac:spMkLst>
        </pc:spChg>
        <pc:spChg chg="add">
          <ac:chgData name="Matthew Hughes" userId="S::hughesm10@newpaltz.edu::05af2c9a-d9f6-4688-b020-9a67eb3a953d" providerId="AD" clId="Web-{070333DB-6007-928A-9EA4-9036458614A8}" dt="2023-03-27T02:51:01.728" v="1452"/>
          <ac:spMkLst>
            <pc:docMk/>
            <pc:sldMk cId="2428822477" sldId="271"/>
            <ac:spMk id="14" creationId="{CABBD4C1-E6F8-46F6-8152-A8A97490BF4D}"/>
          </ac:spMkLst>
        </pc:spChg>
        <pc:spChg chg="add">
          <ac:chgData name="Matthew Hughes" userId="S::hughesm10@newpaltz.edu::05af2c9a-d9f6-4688-b020-9a67eb3a953d" providerId="AD" clId="Web-{070333DB-6007-928A-9EA4-9036458614A8}" dt="2023-03-27T02:51:01.728" v="1452"/>
          <ac:spMkLst>
            <pc:docMk/>
            <pc:sldMk cId="2428822477" sldId="271"/>
            <ac:spMk id="16" creationId="{83BA5EF5-1FE9-4BF9-83BB-269BCDDF6156}"/>
          </ac:spMkLst>
        </pc:spChg>
        <pc:spChg chg="add">
          <ac:chgData name="Matthew Hughes" userId="S::hughesm10@newpaltz.edu::05af2c9a-d9f6-4688-b020-9a67eb3a953d" providerId="AD" clId="Web-{070333DB-6007-928A-9EA4-9036458614A8}" dt="2023-03-27T02:51:01.728" v="1452"/>
          <ac:spMkLst>
            <pc:docMk/>
            <pc:sldMk cId="2428822477" sldId="271"/>
            <ac:spMk id="20" creationId="{88853921-7BC9-4BDE-ACAB-133C683C82D6}"/>
          </ac:spMkLst>
        </pc:spChg>
        <pc:spChg chg="add">
          <ac:chgData name="Matthew Hughes" userId="S::hughesm10@newpaltz.edu::05af2c9a-d9f6-4688-b020-9a67eb3a953d" providerId="AD" clId="Web-{070333DB-6007-928A-9EA4-9036458614A8}" dt="2023-03-27T02:51:01.728" v="1452"/>
          <ac:spMkLst>
            <pc:docMk/>
            <pc:sldMk cId="2428822477" sldId="271"/>
            <ac:spMk id="22" creationId="{09192968-3AE7-4470-A61C-97294BB92731}"/>
          </ac:spMkLst>
        </pc:spChg>
        <pc:spChg chg="add">
          <ac:chgData name="Matthew Hughes" userId="S::hughesm10@newpaltz.edu::05af2c9a-d9f6-4688-b020-9a67eb3a953d" providerId="AD" clId="Web-{070333DB-6007-928A-9EA4-9036458614A8}" dt="2023-03-27T02:51:01.728" v="1452"/>
          <ac:spMkLst>
            <pc:docMk/>
            <pc:sldMk cId="2428822477" sldId="271"/>
            <ac:spMk id="24" creationId="{3AB72E55-43E4-4356-BFE8-E2102CB0B505}"/>
          </ac:spMkLst>
        </pc:spChg>
        <pc:cxnChg chg="add">
          <ac:chgData name="Matthew Hughes" userId="S::hughesm10@newpaltz.edu::05af2c9a-d9f6-4688-b020-9a67eb3a953d" providerId="AD" clId="Web-{070333DB-6007-928A-9EA4-9036458614A8}" dt="2023-03-27T02:51:01.728" v="1452"/>
          <ac:cxnSpMkLst>
            <pc:docMk/>
            <pc:sldMk cId="2428822477" sldId="271"/>
            <ac:cxnSpMk id="18" creationId="{4B3BCACB-5880-460B-9606-8C433A9AF99D}"/>
          </ac:cxnSpMkLst>
        </pc:cxnChg>
      </pc:sldChg>
    </pc:docChg>
  </pc:docChgLst>
</pc:chgInfo>
</file>

<file path=ppt/comments/modernComment_102_EF37D192.xml><?xml version="1.0" encoding="utf-8"?>
<p188:cmLst xmlns:a="http://schemas.openxmlformats.org/drawingml/2006/main" xmlns:r="http://schemas.openxmlformats.org/officeDocument/2006/relationships" xmlns:p188="http://schemas.microsoft.com/office/powerpoint/2018/8/main">
  <p188:cm id="{33253FB0-C903-4B44-8C3F-AECB682DE76F}" authorId="{528B4087-7501-1BF8-4EB9-1C6A772F9D01}" status="resolved" created="2023-03-28T18:22:34.944" complete="100000">
    <pc:sldMkLst xmlns:pc="http://schemas.microsoft.com/office/powerpoint/2013/main/command">
      <pc:docMk/>
      <pc:sldMk cId="4013412754" sldId="258"/>
    </pc:sldMkLst>
    <p188:txBody>
      <a:bodyPr/>
      <a:lstStyle/>
      <a:p>
        <a:r>
          <a:rPr lang="en-US"/>
          <a:t>Add picture from the animation</a:t>
        </a:r>
      </a:p>
    </p188:txBody>
  </p188:cm>
</p188:cmLst>
</file>

<file path=ppt/comments/modernComment_103_D7108400.xml><?xml version="1.0" encoding="utf-8"?>
<p188:cmLst xmlns:a="http://schemas.openxmlformats.org/drawingml/2006/main" xmlns:r="http://schemas.openxmlformats.org/officeDocument/2006/relationships" xmlns:p188="http://schemas.microsoft.com/office/powerpoint/2018/8/main">
  <p188:cm id="{B3E16796-7999-42D8-B1D4-212911A2BB42}" authorId="{528B4087-7501-1BF8-4EB9-1C6A772F9D01}" status="resolved" created="2023-03-28T18:23:05.929" complete="100000">
    <pc:sldMkLst xmlns:pc="http://schemas.microsoft.com/office/powerpoint/2013/main/command">
      <pc:docMk/>
      <pc:sldMk cId="3608183808" sldId="259"/>
    </pc:sldMkLst>
    <p188:txBody>
      <a:bodyPr/>
      <a:lstStyle/>
      <a:p>
        <a:r>
          <a:rPr lang="en-US"/>
          <a:t>Show the front page with the predict traffic</a:t>
        </a:r>
      </a:p>
    </p188:txBody>
  </p188:cm>
</p188:cmLst>
</file>

<file path=ppt/comments/modernComment_10A_895F3D2E.xml><?xml version="1.0" encoding="utf-8"?>
<p188:cmLst xmlns:a="http://schemas.openxmlformats.org/drawingml/2006/main" xmlns:r="http://schemas.openxmlformats.org/officeDocument/2006/relationships" xmlns:p188="http://schemas.microsoft.com/office/powerpoint/2018/8/main">
  <p188:cm id="{9DE8FCB7-4EB2-46E5-A9EE-55E182668B71}" authorId="{528B4087-7501-1BF8-4EB9-1C6A772F9D01}" status="resolved" created="2023-03-28T18:23:47.335" complete="100000">
    <pc:sldMkLst xmlns:pc="http://schemas.microsoft.com/office/powerpoint/2013/main/command">
      <pc:docMk/>
      <pc:sldMk cId="2304720174" sldId="266"/>
    </pc:sldMkLst>
    <p188:txBody>
      <a:bodyPr/>
      <a:lstStyle/>
      <a:p>
        <a:r>
          <a:rPr lang="en-US"/>
          <a:t>Include at least one protocol diagram and the architecture diagram gathered from previous group</a:t>
        </a:r>
      </a:p>
    </p188:txBody>
  </p188:cm>
</p188:cmLst>
</file>

<file path=ppt/comments/modernComment_10E_81AB7F9.xml><?xml version="1.0" encoding="utf-8"?>
<p188:cmLst xmlns:a="http://schemas.openxmlformats.org/drawingml/2006/main" xmlns:r="http://schemas.openxmlformats.org/officeDocument/2006/relationships" xmlns:p188="http://schemas.microsoft.com/office/powerpoint/2018/8/main">
  <p188:cm id="{73CB729A-FDF3-47E1-BA46-5E175E569170}" authorId="{528B4087-7501-1BF8-4EB9-1C6A772F9D01}" status="resolved" created="2023-03-28T18:43:19.308" complete="100000">
    <pc:sldMkLst xmlns:pc="http://schemas.microsoft.com/office/powerpoint/2013/main/command">
      <pc:docMk/>
      <pc:sldMk cId="135968761" sldId="270"/>
    </pc:sldMkLst>
    <p188:txBody>
      <a:bodyPr/>
      <a:lstStyle/>
      <a:p>
        <a:r>
          <a:rPr lang="en-US"/>
          <a:t>Add the rest of the schedule</a:t>
        </a:r>
      </a:p>
    </p188:txBody>
  </p188:cm>
</p188:cmLst>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FD703-0DAF-4175-921A-9A937D9B5CCE}"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DB35E69B-DA7B-47A5-979A-E62B6CE11FAA}">
      <dgm:prSet/>
      <dgm:spPr/>
      <dgm:t>
        <a:bodyPr/>
        <a:lstStyle/>
        <a:p>
          <a:r>
            <a:rPr lang="en-US">
              <a:solidFill>
                <a:schemeClr val="tx1"/>
              </a:solidFill>
            </a:rPr>
            <a:t>The Traffic Camera will count the amount of people who cross its detection line.</a:t>
          </a:r>
          <a:br>
            <a:rPr lang="en-US">
              <a:solidFill>
                <a:schemeClr val="tx1"/>
              </a:solidFill>
            </a:rPr>
          </a:br>
          <a:r>
            <a:rPr lang="en-US">
              <a:solidFill>
                <a:schemeClr val="tx1"/>
              </a:solidFill>
            </a:rPr>
            <a:t>Inward counts as an enter. Outward counts as an exit.</a:t>
          </a:r>
        </a:p>
      </dgm:t>
    </dgm:pt>
    <dgm:pt modelId="{881250E2-9873-4B0D-B5E0-6E7C919E7F1A}" type="parTrans" cxnId="{047F284B-73D9-4F40-A023-06B5B5A2444D}">
      <dgm:prSet/>
      <dgm:spPr/>
      <dgm:t>
        <a:bodyPr/>
        <a:lstStyle/>
        <a:p>
          <a:endParaRPr lang="en-US"/>
        </a:p>
      </dgm:t>
    </dgm:pt>
    <dgm:pt modelId="{DC3CBAAA-36D4-4C0D-9A1F-FA1C0AD3CF52}" type="sibTrans" cxnId="{047F284B-73D9-4F40-A023-06B5B5A2444D}">
      <dgm:prSet/>
      <dgm:spPr/>
      <dgm:t>
        <a:bodyPr/>
        <a:lstStyle/>
        <a:p>
          <a:endParaRPr lang="en-US"/>
        </a:p>
      </dgm:t>
    </dgm:pt>
    <dgm:pt modelId="{FDCDCB37-6175-4812-9874-E420324A0C2C}">
      <dgm:prSet phldr="0"/>
      <dgm:spPr/>
      <dgm:t>
        <a:bodyPr/>
        <a:lstStyle/>
        <a:p>
          <a:r>
            <a:rPr lang="en-US">
              <a:solidFill>
                <a:schemeClr val="tx1"/>
              </a:solidFill>
            </a:rPr>
            <a:t>Then the camera will store the counting data in an excel file </a:t>
          </a:r>
          <a:r>
            <a:rPr lang="en-US">
              <a:solidFill>
                <a:schemeClr val="tx1"/>
              </a:solidFill>
              <a:latin typeface="Calibri Light" panose="020F0302020204030204"/>
            </a:rPr>
            <a:t>which the</a:t>
          </a:r>
          <a:r>
            <a:rPr lang="en-US">
              <a:solidFill>
                <a:schemeClr val="tx1"/>
              </a:solidFill>
            </a:rPr>
            <a:t> user will </a:t>
          </a:r>
          <a:r>
            <a:rPr lang="en-US">
              <a:solidFill>
                <a:schemeClr val="tx1"/>
              </a:solidFill>
              <a:latin typeface="Calibri Light" panose="020F0302020204030204"/>
            </a:rPr>
            <a:t>then manually</a:t>
          </a:r>
          <a:r>
            <a:rPr lang="en-US">
              <a:solidFill>
                <a:schemeClr val="tx1"/>
              </a:solidFill>
            </a:rPr>
            <a:t> upload to our sites database.</a:t>
          </a:r>
          <a:endParaRPr lang="en-US">
            <a:solidFill>
              <a:schemeClr val="tx1"/>
            </a:solidFill>
            <a:latin typeface="Calibri Light" panose="020F0302020204030204"/>
          </a:endParaRPr>
        </a:p>
      </dgm:t>
    </dgm:pt>
    <dgm:pt modelId="{1790AA20-8B3F-4456-9BB0-B21910A5796E}" type="parTrans" cxnId="{44610D32-9B9E-44CA-9581-72FF84868E28}">
      <dgm:prSet/>
      <dgm:spPr/>
    </dgm:pt>
    <dgm:pt modelId="{31FFBEEB-B423-496F-8AA1-0F6E2C9A9C71}" type="sibTrans" cxnId="{44610D32-9B9E-44CA-9581-72FF84868E28}">
      <dgm:prSet/>
      <dgm:spPr/>
      <dgm:t>
        <a:bodyPr/>
        <a:lstStyle/>
        <a:p>
          <a:endParaRPr lang="en-US"/>
        </a:p>
      </dgm:t>
    </dgm:pt>
    <dgm:pt modelId="{8E120E74-5826-4EAE-B8DC-50F7068AD880}">
      <dgm:prSet phldr="0"/>
      <dgm:spPr/>
      <dgm:t>
        <a:bodyPr/>
        <a:lstStyle/>
        <a:p>
          <a:r>
            <a:rPr lang="en-US">
              <a:solidFill>
                <a:schemeClr val="tx1"/>
              </a:solidFill>
            </a:rPr>
            <a:t>This data will then be </a:t>
          </a:r>
          <a:r>
            <a:rPr lang="en-US">
              <a:solidFill>
                <a:schemeClr val="tx1"/>
              </a:solidFill>
              <a:latin typeface="Calibri Light" panose="020F0302020204030204"/>
            </a:rPr>
            <a:t>propagated</a:t>
          </a:r>
          <a:r>
            <a:rPr lang="en-US">
              <a:solidFill>
                <a:schemeClr val="tx1"/>
              </a:solidFill>
            </a:rPr>
            <a:t> to our </a:t>
          </a:r>
          <a:r>
            <a:rPr lang="en-US">
              <a:solidFill>
                <a:schemeClr val="tx1"/>
              </a:solidFill>
              <a:latin typeface="Calibri Light" panose="020F0302020204030204"/>
            </a:rPr>
            <a:t>website which</a:t>
          </a:r>
          <a:r>
            <a:rPr lang="en-US">
              <a:solidFill>
                <a:schemeClr val="tx1"/>
              </a:solidFill>
            </a:rPr>
            <a:t> will display the data in our graphing dashboard.</a:t>
          </a:r>
          <a:endParaRPr lang="en-US">
            <a:solidFill>
              <a:schemeClr val="tx1"/>
            </a:solidFill>
            <a:latin typeface="Calibri Light" panose="020F0302020204030204"/>
          </a:endParaRPr>
        </a:p>
      </dgm:t>
    </dgm:pt>
    <dgm:pt modelId="{23856265-C1AA-49C4-A7EF-D7CD9CDF2FE8}" type="parTrans" cxnId="{3812CCD0-B4DF-41C2-84A2-784F506913DB}">
      <dgm:prSet/>
      <dgm:spPr/>
    </dgm:pt>
    <dgm:pt modelId="{0A98BBD8-1A6B-4700-AB91-0C7D29FA790A}" type="sibTrans" cxnId="{3812CCD0-B4DF-41C2-84A2-784F506913DB}">
      <dgm:prSet/>
      <dgm:spPr/>
      <dgm:t>
        <a:bodyPr/>
        <a:lstStyle/>
        <a:p>
          <a:endParaRPr lang="en-US"/>
        </a:p>
      </dgm:t>
    </dgm:pt>
    <dgm:pt modelId="{713434A0-22F7-4F27-B4EC-A259CDF8366D}" type="pres">
      <dgm:prSet presAssocID="{CA4FD703-0DAF-4175-921A-9A937D9B5CCE}" presName="hierChild1" presStyleCnt="0">
        <dgm:presLayoutVars>
          <dgm:chPref val="1"/>
          <dgm:dir/>
          <dgm:animOne val="branch"/>
          <dgm:animLvl val="lvl"/>
          <dgm:resizeHandles/>
        </dgm:presLayoutVars>
      </dgm:prSet>
      <dgm:spPr/>
    </dgm:pt>
    <dgm:pt modelId="{0F0D55F4-AF70-43AB-97DE-B6EC124BCF26}" type="pres">
      <dgm:prSet presAssocID="{DB35E69B-DA7B-47A5-979A-E62B6CE11FAA}" presName="hierRoot1" presStyleCnt="0"/>
      <dgm:spPr/>
    </dgm:pt>
    <dgm:pt modelId="{9B7C600A-88B4-4FBB-8E65-D008BF4337FC}" type="pres">
      <dgm:prSet presAssocID="{DB35E69B-DA7B-47A5-979A-E62B6CE11FAA}" presName="composite" presStyleCnt="0"/>
      <dgm:spPr/>
    </dgm:pt>
    <dgm:pt modelId="{72B582BD-DD89-4E60-A769-5AB4C0070B29}" type="pres">
      <dgm:prSet presAssocID="{DB35E69B-DA7B-47A5-979A-E62B6CE11FAA}" presName="background" presStyleLbl="node0" presStyleIdx="0" presStyleCnt="3"/>
      <dgm:spPr/>
    </dgm:pt>
    <dgm:pt modelId="{3670E93D-1BDE-4C3A-85FD-CBBD895D282E}" type="pres">
      <dgm:prSet presAssocID="{DB35E69B-DA7B-47A5-979A-E62B6CE11FAA}" presName="text" presStyleLbl="fgAcc0" presStyleIdx="0" presStyleCnt="3">
        <dgm:presLayoutVars>
          <dgm:chPref val="3"/>
        </dgm:presLayoutVars>
      </dgm:prSet>
      <dgm:spPr/>
    </dgm:pt>
    <dgm:pt modelId="{DEB1F7BD-1AC7-43E5-A222-ED328165A2B3}" type="pres">
      <dgm:prSet presAssocID="{DB35E69B-DA7B-47A5-979A-E62B6CE11FAA}" presName="hierChild2" presStyleCnt="0"/>
      <dgm:spPr/>
    </dgm:pt>
    <dgm:pt modelId="{568EA0F5-59B2-4E94-87D4-A192D5C6F486}" type="pres">
      <dgm:prSet presAssocID="{FDCDCB37-6175-4812-9874-E420324A0C2C}" presName="hierRoot1" presStyleCnt="0"/>
      <dgm:spPr/>
    </dgm:pt>
    <dgm:pt modelId="{54125B85-9FB8-4048-A125-0B2F3BED2AB4}" type="pres">
      <dgm:prSet presAssocID="{FDCDCB37-6175-4812-9874-E420324A0C2C}" presName="composite" presStyleCnt="0"/>
      <dgm:spPr/>
    </dgm:pt>
    <dgm:pt modelId="{091F7897-4E7A-4E74-83BD-7AF9211F1C64}" type="pres">
      <dgm:prSet presAssocID="{FDCDCB37-6175-4812-9874-E420324A0C2C}" presName="background" presStyleLbl="node0" presStyleIdx="1" presStyleCnt="3"/>
      <dgm:spPr/>
    </dgm:pt>
    <dgm:pt modelId="{53533178-7E50-4908-9C77-912B219FD6E5}" type="pres">
      <dgm:prSet presAssocID="{FDCDCB37-6175-4812-9874-E420324A0C2C}" presName="text" presStyleLbl="fgAcc0" presStyleIdx="1" presStyleCnt="3">
        <dgm:presLayoutVars>
          <dgm:chPref val="3"/>
        </dgm:presLayoutVars>
      </dgm:prSet>
      <dgm:spPr/>
    </dgm:pt>
    <dgm:pt modelId="{ED528658-F993-43F6-A722-F71CB69EEB6F}" type="pres">
      <dgm:prSet presAssocID="{FDCDCB37-6175-4812-9874-E420324A0C2C}" presName="hierChild2" presStyleCnt="0"/>
      <dgm:spPr/>
    </dgm:pt>
    <dgm:pt modelId="{07F88A42-85DE-4FF3-AEB2-BD695C3DF171}" type="pres">
      <dgm:prSet presAssocID="{8E120E74-5826-4EAE-B8DC-50F7068AD880}" presName="hierRoot1" presStyleCnt="0"/>
      <dgm:spPr/>
    </dgm:pt>
    <dgm:pt modelId="{B155B119-5350-49EF-8CB1-334F9FF7ADEC}" type="pres">
      <dgm:prSet presAssocID="{8E120E74-5826-4EAE-B8DC-50F7068AD880}" presName="composite" presStyleCnt="0"/>
      <dgm:spPr/>
    </dgm:pt>
    <dgm:pt modelId="{9AD5A076-79F2-44CF-A64B-394D086FDC93}" type="pres">
      <dgm:prSet presAssocID="{8E120E74-5826-4EAE-B8DC-50F7068AD880}" presName="background" presStyleLbl="node0" presStyleIdx="2" presStyleCnt="3"/>
      <dgm:spPr/>
    </dgm:pt>
    <dgm:pt modelId="{3EE7332A-EEAE-4CFA-B17E-3C9BF2FACD02}" type="pres">
      <dgm:prSet presAssocID="{8E120E74-5826-4EAE-B8DC-50F7068AD880}" presName="text" presStyleLbl="fgAcc0" presStyleIdx="2" presStyleCnt="3">
        <dgm:presLayoutVars>
          <dgm:chPref val="3"/>
        </dgm:presLayoutVars>
      </dgm:prSet>
      <dgm:spPr/>
    </dgm:pt>
    <dgm:pt modelId="{B2A20A34-EE94-4993-A10E-53798ABA4694}" type="pres">
      <dgm:prSet presAssocID="{8E120E74-5826-4EAE-B8DC-50F7068AD880}" presName="hierChild2" presStyleCnt="0"/>
      <dgm:spPr/>
    </dgm:pt>
  </dgm:ptLst>
  <dgm:cxnLst>
    <dgm:cxn modelId="{C6602D09-40CE-4772-9262-74BD7E9DB258}" type="presOf" srcId="{DB35E69B-DA7B-47A5-979A-E62B6CE11FAA}" destId="{3670E93D-1BDE-4C3A-85FD-CBBD895D282E}" srcOrd="0" destOrd="0" presId="urn:microsoft.com/office/officeart/2005/8/layout/hierarchy1"/>
    <dgm:cxn modelId="{44610D32-9B9E-44CA-9581-72FF84868E28}" srcId="{CA4FD703-0DAF-4175-921A-9A937D9B5CCE}" destId="{FDCDCB37-6175-4812-9874-E420324A0C2C}" srcOrd="1" destOrd="0" parTransId="{1790AA20-8B3F-4456-9BB0-B21910A5796E}" sibTransId="{31FFBEEB-B423-496F-8AA1-0F6E2C9A9C71}"/>
    <dgm:cxn modelId="{047F284B-73D9-4F40-A023-06B5B5A2444D}" srcId="{CA4FD703-0DAF-4175-921A-9A937D9B5CCE}" destId="{DB35E69B-DA7B-47A5-979A-E62B6CE11FAA}" srcOrd="0" destOrd="0" parTransId="{881250E2-9873-4B0D-B5E0-6E7C919E7F1A}" sibTransId="{DC3CBAAA-36D4-4C0D-9A1F-FA1C0AD3CF52}"/>
    <dgm:cxn modelId="{899EC16D-3FF5-45E5-870C-2B940F00324E}" type="presOf" srcId="{CA4FD703-0DAF-4175-921A-9A937D9B5CCE}" destId="{713434A0-22F7-4F27-B4EC-A259CDF8366D}" srcOrd="0" destOrd="0" presId="urn:microsoft.com/office/officeart/2005/8/layout/hierarchy1"/>
    <dgm:cxn modelId="{9E8649A8-C881-4306-AE27-FC10832DA024}" type="presOf" srcId="{8E120E74-5826-4EAE-B8DC-50F7068AD880}" destId="{3EE7332A-EEAE-4CFA-B17E-3C9BF2FACD02}" srcOrd="0" destOrd="0" presId="urn:microsoft.com/office/officeart/2005/8/layout/hierarchy1"/>
    <dgm:cxn modelId="{61F055B8-21A1-437A-B672-04B277E60430}" type="presOf" srcId="{FDCDCB37-6175-4812-9874-E420324A0C2C}" destId="{53533178-7E50-4908-9C77-912B219FD6E5}" srcOrd="0" destOrd="0" presId="urn:microsoft.com/office/officeart/2005/8/layout/hierarchy1"/>
    <dgm:cxn modelId="{3812CCD0-B4DF-41C2-84A2-784F506913DB}" srcId="{CA4FD703-0DAF-4175-921A-9A937D9B5CCE}" destId="{8E120E74-5826-4EAE-B8DC-50F7068AD880}" srcOrd="2" destOrd="0" parTransId="{23856265-C1AA-49C4-A7EF-D7CD9CDF2FE8}" sibTransId="{0A98BBD8-1A6B-4700-AB91-0C7D29FA790A}"/>
    <dgm:cxn modelId="{0D4BF9B0-4D14-4C27-B9D5-738D6721E3A1}" type="presParOf" srcId="{713434A0-22F7-4F27-B4EC-A259CDF8366D}" destId="{0F0D55F4-AF70-43AB-97DE-B6EC124BCF26}" srcOrd="0" destOrd="0" presId="urn:microsoft.com/office/officeart/2005/8/layout/hierarchy1"/>
    <dgm:cxn modelId="{B2CFDF2E-097E-4DA1-89A7-55B232B74807}" type="presParOf" srcId="{0F0D55F4-AF70-43AB-97DE-B6EC124BCF26}" destId="{9B7C600A-88B4-4FBB-8E65-D008BF4337FC}" srcOrd="0" destOrd="0" presId="urn:microsoft.com/office/officeart/2005/8/layout/hierarchy1"/>
    <dgm:cxn modelId="{D259B9BF-8EF8-4EE6-B11C-03A8BE1BAC1B}" type="presParOf" srcId="{9B7C600A-88B4-4FBB-8E65-D008BF4337FC}" destId="{72B582BD-DD89-4E60-A769-5AB4C0070B29}" srcOrd="0" destOrd="0" presId="urn:microsoft.com/office/officeart/2005/8/layout/hierarchy1"/>
    <dgm:cxn modelId="{75905F9B-B6C3-4DB6-B020-16C04A26F3BC}" type="presParOf" srcId="{9B7C600A-88B4-4FBB-8E65-D008BF4337FC}" destId="{3670E93D-1BDE-4C3A-85FD-CBBD895D282E}" srcOrd="1" destOrd="0" presId="urn:microsoft.com/office/officeart/2005/8/layout/hierarchy1"/>
    <dgm:cxn modelId="{CDEDF6EF-C923-409D-86E4-A1FF1ADCE4A5}" type="presParOf" srcId="{0F0D55F4-AF70-43AB-97DE-B6EC124BCF26}" destId="{DEB1F7BD-1AC7-43E5-A222-ED328165A2B3}" srcOrd="1" destOrd="0" presId="urn:microsoft.com/office/officeart/2005/8/layout/hierarchy1"/>
    <dgm:cxn modelId="{9C57EA6C-074D-4022-BBAD-FA7ED88E5833}" type="presParOf" srcId="{713434A0-22F7-4F27-B4EC-A259CDF8366D}" destId="{568EA0F5-59B2-4E94-87D4-A192D5C6F486}" srcOrd="1" destOrd="0" presId="urn:microsoft.com/office/officeart/2005/8/layout/hierarchy1"/>
    <dgm:cxn modelId="{033D1E80-FC05-46CE-AF6E-12A11BB3A461}" type="presParOf" srcId="{568EA0F5-59B2-4E94-87D4-A192D5C6F486}" destId="{54125B85-9FB8-4048-A125-0B2F3BED2AB4}" srcOrd="0" destOrd="0" presId="urn:microsoft.com/office/officeart/2005/8/layout/hierarchy1"/>
    <dgm:cxn modelId="{36DCB4BE-E5E3-4DFC-BEF0-E3D368018505}" type="presParOf" srcId="{54125B85-9FB8-4048-A125-0B2F3BED2AB4}" destId="{091F7897-4E7A-4E74-83BD-7AF9211F1C64}" srcOrd="0" destOrd="0" presId="urn:microsoft.com/office/officeart/2005/8/layout/hierarchy1"/>
    <dgm:cxn modelId="{427DEE11-CAAE-4E7E-8A13-BAC0483FE60C}" type="presParOf" srcId="{54125B85-9FB8-4048-A125-0B2F3BED2AB4}" destId="{53533178-7E50-4908-9C77-912B219FD6E5}" srcOrd="1" destOrd="0" presId="urn:microsoft.com/office/officeart/2005/8/layout/hierarchy1"/>
    <dgm:cxn modelId="{0E6E4342-BE23-477F-9FC9-31C350444A93}" type="presParOf" srcId="{568EA0F5-59B2-4E94-87D4-A192D5C6F486}" destId="{ED528658-F993-43F6-A722-F71CB69EEB6F}" srcOrd="1" destOrd="0" presId="urn:microsoft.com/office/officeart/2005/8/layout/hierarchy1"/>
    <dgm:cxn modelId="{800AEF2A-C585-4EBD-8119-5BEE4326D49C}" type="presParOf" srcId="{713434A0-22F7-4F27-B4EC-A259CDF8366D}" destId="{07F88A42-85DE-4FF3-AEB2-BD695C3DF171}" srcOrd="2" destOrd="0" presId="urn:microsoft.com/office/officeart/2005/8/layout/hierarchy1"/>
    <dgm:cxn modelId="{DDEC364C-59E5-4E8A-A948-B192DF6BD65D}" type="presParOf" srcId="{07F88A42-85DE-4FF3-AEB2-BD695C3DF171}" destId="{B155B119-5350-49EF-8CB1-334F9FF7ADEC}" srcOrd="0" destOrd="0" presId="urn:microsoft.com/office/officeart/2005/8/layout/hierarchy1"/>
    <dgm:cxn modelId="{5B7B9023-3E7A-4E8B-9C1B-1EF628A10312}" type="presParOf" srcId="{B155B119-5350-49EF-8CB1-334F9FF7ADEC}" destId="{9AD5A076-79F2-44CF-A64B-394D086FDC93}" srcOrd="0" destOrd="0" presId="urn:microsoft.com/office/officeart/2005/8/layout/hierarchy1"/>
    <dgm:cxn modelId="{4A99C1A5-D0D1-4D16-8FCF-33ADE7C81BE8}" type="presParOf" srcId="{B155B119-5350-49EF-8CB1-334F9FF7ADEC}" destId="{3EE7332A-EEAE-4CFA-B17E-3C9BF2FACD02}" srcOrd="1" destOrd="0" presId="urn:microsoft.com/office/officeart/2005/8/layout/hierarchy1"/>
    <dgm:cxn modelId="{6F0C7D74-E963-4F45-A975-6B683202895D}" type="presParOf" srcId="{07F88A42-85DE-4FF3-AEB2-BD695C3DF171}" destId="{B2A20A34-EE94-4993-A10E-53798ABA469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CC18D-BB47-4418-9C94-DE059A4899D0}" type="doc">
      <dgm:prSet loTypeId="urn:microsoft.com/office/officeart/2005/8/layout/cycle5" loCatId="cycle" qsTypeId="urn:microsoft.com/office/officeart/2005/8/quickstyle/simple4" qsCatId="simple" csTypeId="urn:microsoft.com/office/officeart/2005/8/colors/colorful1" csCatId="colorful"/>
      <dgm:spPr/>
      <dgm:t>
        <a:bodyPr/>
        <a:lstStyle/>
        <a:p>
          <a:endParaRPr lang="en-US"/>
        </a:p>
      </dgm:t>
    </dgm:pt>
    <dgm:pt modelId="{CFEAC206-412E-4D56-A1A5-6D8F8E141FEC}">
      <dgm:prSet/>
      <dgm:spPr/>
      <dgm:t>
        <a:bodyPr/>
        <a:lstStyle/>
        <a:p>
          <a:r>
            <a:rPr lang="en-US">
              <a:solidFill>
                <a:srgbClr val="C00000"/>
              </a:solidFill>
            </a:rPr>
            <a:t>Communicating with clients to hash out any issues that were previously known as well as obtaining feedback for the project</a:t>
          </a:r>
        </a:p>
      </dgm:t>
    </dgm:pt>
    <dgm:pt modelId="{547CB01E-87AD-4DC8-B784-F7328F761BCE}" type="parTrans" cxnId="{443EF969-8E80-40E0-9621-6B0ED1E930FC}">
      <dgm:prSet/>
      <dgm:spPr/>
      <dgm:t>
        <a:bodyPr/>
        <a:lstStyle/>
        <a:p>
          <a:endParaRPr lang="en-US"/>
        </a:p>
      </dgm:t>
    </dgm:pt>
    <dgm:pt modelId="{F56886DE-CA2D-4D7E-9EAA-5443BEA0C09F}" type="sibTrans" cxnId="{443EF969-8E80-40E0-9621-6B0ED1E930FC}">
      <dgm:prSet/>
      <dgm:spPr/>
      <dgm:t>
        <a:bodyPr/>
        <a:lstStyle/>
        <a:p>
          <a:endParaRPr lang="en-US"/>
        </a:p>
      </dgm:t>
    </dgm:pt>
    <dgm:pt modelId="{581251E2-9394-43D6-8E38-817C134DF514}">
      <dgm:prSet/>
      <dgm:spPr/>
      <dgm:t>
        <a:bodyPr/>
        <a:lstStyle/>
        <a:p>
          <a:r>
            <a:rPr lang="en-US">
              <a:solidFill>
                <a:srgbClr val="C00000"/>
              </a:solidFill>
              <a:latin typeface="Calibri Light" panose="020F0302020204030204"/>
            </a:rPr>
            <a:t>Discussing</a:t>
          </a:r>
          <a:r>
            <a:rPr lang="en-US">
              <a:solidFill>
                <a:srgbClr val="C00000"/>
              </a:solidFill>
            </a:rPr>
            <a:t> the future of the project and what actions should be taken to keep the project on the right course</a:t>
          </a:r>
        </a:p>
      </dgm:t>
    </dgm:pt>
    <dgm:pt modelId="{83F107E4-0DED-4E76-A7D8-25ACC0F6BD10}" type="parTrans" cxnId="{C3D23678-A57E-4460-8D51-FEA894BF09A8}">
      <dgm:prSet/>
      <dgm:spPr/>
      <dgm:t>
        <a:bodyPr/>
        <a:lstStyle/>
        <a:p>
          <a:endParaRPr lang="en-US"/>
        </a:p>
      </dgm:t>
    </dgm:pt>
    <dgm:pt modelId="{D278DC69-ECB2-4F74-9FB3-5699EA3EBFC6}" type="sibTrans" cxnId="{C3D23678-A57E-4460-8D51-FEA894BF09A8}">
      <dgm:prSet/>
      <dgm:spPr/>
      <dgm:t>
        <a:bodyPr/>
        <a:lstStyle/>
        <a:p>
          <a:endParaRPr lang="en-US"/>
        </a:p>
      </dgm:t>
    </dgm:pt>
    <dgm:pt modelId="{83C93082-6831-4A97-AD63-1986CE71C2D9}">
      <dgm:prSet/>
      <dgm:spPr/>
      <dgm:t>
        <a:bodyPr/>
        <a:lstStyle/>
        <a:p>
          <a:r>
            <a:rPr lang="en-US">
              <a:solidFill>
                <a:srgbClr val="C00000"/>
              </a:solidFill>
            </a:rPr>
            <a:t>Goals:</a:t>
          </a:r>
        </a:p>
      </dgm:t>
    </dgm:pt>
    <dgm:pt modelId="{6F5FD13A-F7F3-44C0-AE3A-7BD6C061A1B4}" type="parTrans" cxnId="{2E9F806B-6A9C-4D80-A695-19A4A3B3D2E0}">
      <dgm:prSet/>
      <dgm:spPr/>
      <dgm:t>
        <a:bodyPr/>
        <a:lstStyle/>
        <a:p>
          <a:endParaRPr lang="en-US"/>
        </a:p>
      </dgm:t>
    </dgm:pt>
    <dgm:pt modelId="{12D44A87-9DCD-4C38-9DDB-B08BF75EA10B}" type="sibTrans" cxnId="{2E9F806B-6A9C-4D80-A695-19A4A3B3D2E0}">
      <dgm:prSet/>
      <dgm:spPr/>
      <dgm:t>
        <a:bodyPr/>
        <a:lstStyle/>
        <a:p>
          <a:endParaRPr lang="en-US"/>
        </a:p>
      </dgm:t>
    </dgm:pt>
    <dgm:pt modelId="{02E91571-618E-4598-AEEB-EB668BFE293B}">
      <dgm:prSet/>
      <dgm:spPr/>
      <dgm:t>
        <a:bodyPr/>
        <a:lstStyle/>
        <a:p>
          <a:r>
            <a:rPr lang="en-US">
              <a:solidFill>
                <a:srgbClr val="C00000"/>
              </a:solidFill>
            </a:rPr>
            <a:t>Allow Users and staff alike to view the current traffic of the library based on the predictions made by the software</a:t>
          </a:r>
        </a:p>
      </dgm:t>
    </dgm:pt>
    <dgm:pt modelId="{9D9CD0D2-13A3-48A0-AFCE-1372E69EF9B5}" type="parTrans" cxnId="{C677E95E-3404-4F32-80AF-892C0398FE73}">
      <dgm:prSet/>
      <dgm:spPr/>
      <dgm:t>
        <a:bodyPr/>
        <a:lstStyle/>
        <a:p>
          <a:endParaRPr lang="en-US"/>
        </a:p>
      </dgm:t>
    </dgm:pt>
    <dgm:pt modelId="{7D8BFD6C-3DF9-4949-9070-2B0FDCC7D1A3}" type="sibTrans" cxnId="{C677E95E-3404-4F32-80AF-892C0398FE73}">
      <dgm:prSet/>
      <dgm:spPr/>
      <dgm:t>
        <a:bodyPr/>
        <a:lstStyle/>
        <a:p>
          <a:endParaRPr lang="en-US"/>
        </a:p>
      </dgm:t>
    </dgm:pt>
    <dgm:pt modelId="{9CF71F9D-BD98-46A6-A421-BDF50EAD79F5}">
      <dgm:prSet/>
      <dgm:spPr/>
      <dgm:t>
        <a:bodyPr/>
        <a:lstStyle/>
        <a:p>
          <a:pPr rtl="0"/>
          <a:r>
            <a:rPr lang="en-US">
              <a:solidFill>
                <a:srgbClr val="C00000"/>
              </a:solidFill>
            </a:rPr>
            <a:t>Fix any bugs and have the transfer of camera data to the SUNY </a:t>
          </a:r>
          <a:r>
            <a:rPr lang="en-US">
              <a:solidFill>
                <a:srgbClr val="C00000"/>
              </a:solidFill>
              <a:latin typeface="Calibri Light" panose="020F0302020204030204"/>
            </a:rPr>
            <a:t>New Paltz</a:t>
          </a:r>
          <a:r>
            <a:rPr lang="en-US">
              <a:solidFill>
                <a:srgbClr val="C00000"/>
              </a:solidFill>
            </a:rPr>
            <a:t> database become more fluid</a:t>
          </a:r>
        </a:p>
      </dgm:t>
    </dgm:pt>
    <dgm:pt modelId="{1A69A28B-4FA9-478B-B984-05865E473430}" type="parTrans" cxnId="{808E6CBB-4816-4AFA-A9CD-E6C7003A7C88}">
      <dgm:prSet/>
      <dgm:spPr/>
      <dgm:t>
        <a:bodyPr/>
        <a:lstStyle/>
        <a:p>
          <a:endParaRPr lang="en-US"/>
        </a:p>
      </dgm:t>
    </dgm:pt>
    <dgm:pt modelId="{353C52B0-CDB7-473C-B655-BC689E09A5E8}" type="sibTrans" cxnId="{808E6CBB-4816-4AFA-A9CD-E6C7003A7C88}">
      <dgm:prSet/>
      <dgm:spPr/>
      <dgm:t>
        <a:bodyPr/>
        <a:lstStyle/>
        <a:p>
          <a:endParaRPr lang="en-US"/>
        </a:p>
      </dgm:t>
    </dgm:pt>
    <dgm:pt modelId="{76AFCF35-7D73-4158-80D9-3259BB993495}" type="pres">
      <dgm:prSet presAssocID="{5B9CC18D-BB47-4418-9C94-DE059A4899D0}" presName="cycle" presStyleCnt="0">
        <dgm:presLayoutVars>
          <dgm:dir/>
          <dgm:resizeHandles val="exact"/>
        </dgm:presLayoutVars>
      </dgm:prSet>
      <dgm:spPr/>
    </dgm:pt>
    <dgm:pt modelId="{C701CC44-9E82-4003-895F-C16F193EEB31}" type="pres">
      <dgm:prSet presAssocID="{CFEAC206-412E-4D56-A1A5-6D8F8E141FEC}" presName="node" presStyleLbl="node1" presStyleIdx="0" presStyleCnt="3">
        <dgm:presLayoutVars>
          <dgm:bulletEnabled val="1"/>
        </dgm:presLayoutVars>
      </dgm:prSet>
      <dgm:spPr/>
    </dgm:pt>
    <dgm:pt modelId="{8D3DF31C-806A-4FA2-AAED-BB795A73B353}" type="pres">
      <dgm:prSet presAssocID="{CFEAC206-412E-4D56-A1A5-6D8F8E141FEC}" presName="spNode" presStyleCnt="0"/>
      <dgm:spPr/>
    </dgm:pt>
    <dgm:pt modelId="{6F3508E1-5AF4-4CE7-A52A-AB12FE628E58}" type="pres">
      <dgm:prSet presAssocID="{F56886DE-CA2D-4D7E-9EAA-5443BEA0C09F}" presName="sibTrans" presStyleLbl="sibTrans1D1" presStyleIdx="0" presStyleCnt="3"/>
      <dgm:spPr/>
    </dgm:pt>
    <dgm:pt modelId="{D19ABDC8-9C51-43E7-A7A7-3510B905CC93}" type="pres">
      <dgm:prSet presAssocID="{581251E2-9394-43D6-8E38-817C134DF514}" presName="node" presStyleLbl="node1" presStyleIdx="1" presStyleCnt="3">
        <dgm:presLayoutVars>
          <dgm:bulletEnabled val="1"/>
        </dgm:presLayoutVars>
      </dgm:prSet>
      <dgm:spPr/>
    </dgm:pt>
    <dgm:pt modelId="{F95AF4FA-5453-4EFB-B8EC-6C634769632E}" type="pres">
      <dgm:prSet presAssocID="{581251E2-9394-43D6-8E38-817C134DF514}" presName="spNode" presStyleCnt="0"/>
      <dgm:spPr/>
    </dgm:pt>
    <dgm:pt modelId="{3BD37775-4791-4396-88B1-6D1A3A13FBB2}" type="pres">
      <dgm:prSet presAssocID="{D278DC69-ECB2-4F74-9FB3-5699EA3EBFC6}" presName="sibTrans" presStyleLbl="sibTrans1D1" presStyleIdx="1" presStyleCnt="3"/>
      <dgm:spPr/>
    </dgm:pt>
    <dgm:pt modelId="{CD685E4D-6333-46F4-B166-00A673FE0D53}" type="pres">
      <dgm:prSet presAssocID="{83C93082-6831-4A97-AD63-1986CE71C2D9}" presName="node" presStyleLbl="node1" presStyleIdx="2" presStyleCnt="3">
        <dgm:presLayoutVars>
          <dgm:bulletEnabled val="1"/>
        </dgm:presLayoutVars>
      </dgm:prSet>
      <dgm:spPr/>
    </dgm:pt>
    <dgm:pt modelId="{D8AB8012-B68E-4BB0-9A91-D2ED0A055E9C}" type="pres">
      <dgm:prSet presAssocID="{83C93082-6831-4A97-AD63-1986CE71C2D9}" presName="spNode" presStyleCnt="0"/>
      <dgm:spPr/>
    </dgm:pt>
    <dgm:pt modelId="{B3031FD3-25D7-4EFF-94E7-D1897EF07ACB}" type="pres">
      <dgm:prSet presAssocID="{12D44A87-9DCD-4C38-9DDB-B08BF75EA10B}" presName="sibTrans" presStyleLbl="sibTrans1D1" presStyleIdx="2" presStyleCnt="3"/>
      <dgm:spPr/>
    </dgm:pt>
  </dgm:ptLst>
  <dgm:cxnLst>
    <dgm:cxn modelId="{FE039C2A-4AE5-4274-9C2C-30F3B483E476}" type="presOf" srcId="{5B9CC18D-BB47-4418-9C94-DE059A4899D0}" destId="{76AFCF35-7D73-4158-80D9-3259BB993495}" srcOrd="0" destOrd="0" presId="urn:microsoft.com/office/officeart/2005/8/layout/cycle5"/>
    <dgm:cxn modelId="{C677E95E-3404-4F32-80AF-892C0398FE73}" srcId="{83C93082-6831-4A97-AD63-1986CE71C2D9}" destId="{02E91571-618E-4598-AEEB-EB668BFE293B}" srcOrd="0" destOrd="0" parTransId="{9D9CD0D2-13A3-48A0-AFCE-1372E69EF9B5}" sibTransId="{7D8BFD6C-3DF9-4949-9070-2B0FDCC7D1A3}"/>
    <dgm:cxn modelId="{49135A60-76BD-4772-B6C6-0D94110C0615}" type="presOf" srcId="{581251E2-9394-43D6-8E38-817C134DF514}" destId="{D19ABDC8-9C51-43E7-A7A7-3510B905CC93}" srcOrd="0" destOrd="0" presId="urn:microsoft.com/office/officeart/2005/8/layout/cycle5"/>
    <dgm:cxn modelId="{443EF969-8E80-40E0-9621-6B0ED1E930FC}" srcId="{5B9CC18D-BB47-4418-9C94-DE059A4899D0}" destId="{CFEAC206-412E-4D56-A1A5-6D8F8E141FEC}" srcOrd="0" destOrd="0" parTransId="{547CB01E-87AD-4DC8-B784-F7328F761BCE}" sibTransId="{F56886DE-CA2D-4D7E-9EAA-5443BEA0C09F}"/>
    <dgm:cxn modelId="{2E9F806B-6A9C-4D80-A695-19A4A3B3D2E0}" srcId="{5B9CC18D-BB47-4418-9C94-DE059A4899D0}" destId="{83C93082-6831-4A97-AD63-1986CE71C2D9}" srcOrd="2" destOrd="0" parTransId="{6F5FD13A-F7F3-44C0-AE3A-7BD6C061A1B4}" sibTransId="{12D44A87-9DCD-4C38-9DDB-B08BF75EA10B}"/>
    <dgm:cxn modelId="{E2AB0171-5FF1-46AE-B7BF-F2E8FA172A0D}" type="presOf" srcId="{12D44A87-9DCD-4C38-9DDB-B08BF75EA10B}" destId="{B3031FD3-25D7-4EFF-94E7-D1897EF07ACB}" srcOrd="0" destOrd="0" presId="urn:microsoft.com/office/officeart/2005/8/layout/cycle5"/>
    <dgm:cxn modelId="{C3D23678-A57E-4460-8D51-FEA894BF09A8}" srcId="{5B9CC18D-BB47-4418-9C94-DE059A4899D0}" destId="{581251E2-9394-43D6-8E38-817C134DF514}" srcOrd="1" destOrd="0" parTransId="{83F107E4-0DED-4E76-A7D8-25ACC0F6BD10}" sibTransId="{D278DC69-ECB2-4F74-9FB3-5699EA3EBFC6}"/>
    <dgm:cxn modelId="{15862D93-1637-402E-AD36-D4BF41F7BE56}" type="presOf" srcId="{F56886DE-CA2D-4D7E-9EAA-5443BEA0C09F}" destId="{6F3508E1-5AF4-4CE7-A52A-AB12FE628E58}" srcOrd="0" destOrd="0" presId="urn:microsoft.com/office/officeart/2005/8/layout/cycle5"/>
    <dgm:cxn modelId="{A1D107A1-FBF4-46CF-95E7-B5AACD13AC5D}" type="presOf" srcId="{9CF71F9D-BD98-46A6-A421-BDF50EAD79F5}" destId="{CD685E4D-6333-46F4-B166-00A673FE0D53}" srcOrd="0" destOrd="2" presId="urn:microsoft.com/office/officeart/2005/8/layout/cycle5"/>
    <dgm:cxn modelId="{808E6CBB-4816-4AFA-A9CD-E6C7003A7C88}" srcId="{83C93082-6831-4A97-AD63-1986CE71C2D9}" destId="{9CF71F9D-BD98-46A6-A421-BDF50EAD79F5}" srcOrd="1" destOrd="0" parTransId="{1A69A28B-4FA9-478B-B984-05865E473430}" sibTransId="{353C52B0-CDB7-473C-B655-BC689E09A5E8}"/>
    <dgm:cxn modelId="{38BB83CE-201A-4708-9951-2C94952D227B}" type="presOf" srcId="{D278DC69-ECB2-4F74-9FB3-5699EA3EBFC6}" destId="{3BD37775-4791-4396-88B1-6D1A3A13FBB2}" srcOrd="0" destOrd="0" presId="urn:microsoft.com/office/officeart/2005/8/layout/cycle5"/>
    <dgm:cxn modelId="{B58A27E4-0150-46FF-A16B-7654C579812E}" type="presOf" srcId="{83C93082-6831-4A97-AD63-1986CE71C2D9}" destId="{CD685E4D-6333-46F4-B166-00A673FE0D53}" srcOrd="0" destOrd="0" presId="urn:microsoft.com/office/officeart/2005/8/layout/cycle5"/>
    <dgm:cxn modelId="{56D127EB-3DDC-4FB9-8FDC-723F6C47B80E}" type="presOf" srcId="{CFEAC206-412E-4D56-A1A5-6D8F8E141FEC}" destId="{C701CC44-9E82-4003-895F-C16F193EEB31}" srcOrd="0" destOrd="0" presId="urn:microsoft.com/office/officeart/2005/8/layout/cycle5"/>
    <dgm:cxn modelId="{175410FB-1F60-48B5-ABBC-0041B02A4DBA}" type="presOf" srcId="{02E91571-618E-4598-AEEB-EB668BFE293B}" destId="{CD685E4D-6333-46F4-B166-00A673FE0D53}" srcOrd="0" destOrd="1" presId="urn:microsoft.com/office/officeart/2005/8/layout/cycle5"/>
    <dgm:cxn modelId="{060D052A-790A-4EE9-AF44-E17C81347FA7}" type="presParOf" srcId="{76AFCF35-7D73-4158-80D9-3259BB993495}" destId="{C701CC44-9E82-4003-895F-C16F193EEB31}" srcOrd="0" destOrd="0" presId="urn:microsoft.com/office/officeart/2005/8/layout/cycle5"/>
    <dgm:cxn modelId="{444F4BFB-BA14-4953-B59E-70ADC6C5668B}" type="presParOf" srcId="{76AFCF35-7D73-4158-80D9-3259BB993495}" destId="{8D3DF31C-806A-4FA2-AAED-BB795A73B353}" srcOrd="1" destOrd="0" presId="urn:microsoft.com/office/officeart/2005/8/layout/cycle5"/>
    <dgm:cxn modelId="{D1131488-FCF9-4CDF-938F-463B366E7387}" type="presParOf" srcId="{76AFCF35-7D73-4158-80D9-3259BB993495}" destId="{6F3508E1-5AF4-4CE7-A52A-AB12FE628E58}" srcOrd="2" destOrd="0" presId="urn:microsoft.com/office/officeart/2005/8/layout/cycle5"/>
    <dgm:cxn modelId="{4735A839-AA57-44ED-911F-5BFBF35BFEC1}" type="presParOf" srcId="{76AFCF35-7D73-4158-80D9-3259BB993495}" destId="{D19ABDC8-9C51-43E7-A7A7-3510B905CC93}" srcOrd="3" destOrd="0" presId="urn:microsoft.com/office/officeart/2005/8/layout/cycle5"/>
    <dgm:cxn modelId="{80C94396-52F6-4C1F-8161-5B44F0E4125D}" type="presParOf" srcId="{76AFCF35-7D73-4158-80D9-3259BB993495}" destId="{F95AF4FA-5453-4EFB-B8EC-6C634769632E}" srcOrd="4" destOrd="0" presId="urn:microsoft.com/office/officeart/2005/8/layout/cycle5"/>
    <dgm:cxn modelId="{F8C771D4-4311-4B11-B33D-5D8279239F93}" type="presParOf" srcId="{76AFCF35-7D73-4158-80D9-3259BB993495}" destId="{3BD37775-4791-4396-88B1-6D1A3A13FBB2}" srcOrd="5" destOrd="0" presId="urn:microsoft.com/office/officeart/2005/8/layout/cycle5"/>
    <dgm:cxn modelId="{8BEFA70B-7388-44A7-8AC2-4B14B2BEC9A8}" type="presParOf" srcId="{76AFCF35-7D73-4158-80D9-3259BB993495}" destId="{CD685E4D-6333-46F4-B166-00A673FE0D53}" srcOrd="6" destOrd="0" presId="urn:microsoft.com/office/officeart/2005/8/layout/cycle5"/>
    <dgm:cxn modelId="{5AF8291A-6D3B-4641-BE86-9159EBB0CACB}" type="presParOf" srcId="{76AFCF35-7D73-4158-80D9-3259BB993495}" destId="{D8AB8012-B68E-4BB0-9A91-D2ED0A055E9C}" srcOrd="7" destOrd="0" presId="urn:microsoft.com/office/officeart/2005/8/layout/cycle5"/>
    <dgm:cxn modelId="{2424A7D1-BE22-4CCF-A91F-D0F9BDF3551F}" type="presParOf" srcId="{76AFCF35-7D73-4158-80D9-3259BB993495}" destId="{B3031FD3-25D7-4EFF-94E7-D1897EF07ACB}"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D7CAA5-3E29-4453-8051-988FD8F7F7FC}" type="doc">
      <dgm:prSet loTypeId="urn:microsoft.com/office/officeart/2005/8/layout/vList5" loCatId="list" qsTypeId="urn:microsoft.com/office/officeart/2005/8/quickstyle/simple5" qsCatId="simple" csTypeId="urn:microsoft.com/office/officeart/2005/8/colors/colorful1" csCatId="colorful"/>
      <dgm:spPr/>
      <dgm:t>
        <a:bodyPr/>
        <a:lstStyle/>
        <a:p>
          <a:endParaRPr lang="en-US"/>
        </a:p>
      </dgm:t>
    </dgm:pt>
    <dgm:pt modelId="{D00B2043-4715-4BFB-809E-73872DAF55D5}">
      <dgm:prSet/>
      <dgm:spPr/>
      <dgm:t>
        <a:bodyPr/>
        <a:lstStyle/>
        <a:p>
          <a:r>
            <a:rPr lang="en-US">
              <a:solidFill>
                <a:schemeClr val="accent6">
                  <a:lumMod val="75000"/>
                </a:schemeClr>
              </a:solidFill>
            </a:rPr>
            <a:t>Environment</a:t>
          </a:r>
        </a:p>
      </dgm:t>
    </dgm:pt>
    <dgm:pt modelId="{BBCF72B9-FDEF-496D-A142-8508A0F38714}" type="parTrans" cxnId="{D3E5B9D0-97FE-4C70-AA4A-3A367EF7A84A}">
      <dgm:prSet/>
      <dgm:spPr/>
      <dgm:t>
        <a:bodyPr/>
        <a:lstStyle/>
        <a:p>
          <a:endParaRPr lang="en-US"/>
        </a:p>
      </dgm:t>
    </dgm:pt>
    <dgm:pt modelId="{2A6F96E9-DAE8-46FA-B696-83E8C63D7FE3}" type="sibTrans" cxnId="{D3E5B9D0-97FE-4C70-AA4A-3A367EF7A84A}">
      <dgm:prSet/>
      <dgm:spPr/>
      <dgm:t>
        <a:bodyPr/>
        <a:lstStyle/>
        <a:p>
          <a:endParaRPr lang="en-US"/>
        </a:p>
      </dgm:t>
    </dgm:pt>
    <dgm:pt modelId="{782BAF97-236A-43DB-8060-B81DFF8DE50E}">
      <dgm:prSet/>
      <dgm:spPr/>
      <dgm:t>
        <a:bodyPr/>
        <a:lstStyle/>
        <a:p>
          <a:r>
            <a:rPr lang="en-US">
              <a:solidFill>
                <a:schemeClr val="accent6">
                  <a:lumMod val="75000"/>
                </a:schemeClr>
              </a:solidFill>
            </a:rPr>
            <a:t>Desktop web browser</a:t>
          </a:r>
        </a:p>
      </dgm:t>
    </dgm:pt>
    <dgm:pt modelId="{3E7A0048-6A23-413A-B185-FF38AA7A5622}" type="parTrans" cxnId="{EE47E67E-DC4D-4457-86C9-7AB15E6341C7}">
      <dgm:prSet/>
      <dgm:spPr/>
      <dgm:t>
        <a:bodyPr/>
        <a:lstStyle/>
        <a:p>
          <a:endParaRPr lang="en-US"/>
        </a:p>
      </dgm:t>
    </dgm:pt>
    <dgm:pt modelId="{A21339DB-2864-4193-8517-DF257DD03FAA}" type="sibTrans" cxnId="{EE47E67E-DC4D-4457-86C9-7AB15E6341C7}">
      <dgm:prSet/>
      <dgm:spPr/>
      <dgm:t>
        <a:bodyPr/>
        <a:lstStyle/>
        <a:p>
          <a:endParaRPr lang="en-US"/>
        </a:p>
      </dgm:t>
    </dgm:pt>
    <dgm:pt modelId="{8E6E475D-0636-46E8-90E8-AEC27C1B961D}">
      <dgm:prSet/>
      <dgm:spPr/>
      <dgm:t>
        <a:bodyPr/>
        <a:lstStyle/>
        <a:p>
          <a:r>
            <a:rPr lang="en-US">
              <a:solidFill>
                <a:schemeClr val="accent6">
                  <a:lumMod val="75000"/>
                </a:schemeClr>
              </a:solidFill>
            </a:rPr>
            <a:t>Internet connection</a:t>
          </a:r>
        </a:p>
      </dgm:t>
    </dgm:pt>
    <dgm:pt modelId="{50F02652-4B03-4DDE-AA31-50F4437DA017}" type="parTrans" cxnId="{6F83C590-B37C-4501-9C27-C2D548EB1738}">
      <dgm:prSet/>
      <dgm:spPr/>
      <dgm:t>
        <a:bodyPr/>
        <a:lstStyle/>
        <a:p>
          <a:endParaRPr lang="en-US"/>
        </a:p>
      </dgm:t>
    </dgm:pt>
    <dgm:pt modelId="{94043309-2709-46ED-90A0-21AF01E023A8}" type="sibTrans" cxnId="{6F83C590-B37C-4501-9C27-C2D548EB1738}">
      <dgm:prSet/>
      <dgm:spPr/>
      <dgm:t>
        <a:bodyPr/>
        <a:lstStyle/>
        <a:p>
          <a:endParaRPr lang="en-US"/>
        </a:p>
      </dgm:t>
    </dgm:pt>
    <dgm:pt modelId="{3918F28B-B99E-4E04-BA99-F69B35D7006A}">
      <dgm:prSet/>
      <dgm:spPr/>
      <dgm:t>
        <a:bodyPr/>
        <a:lstStyle/>
        <a:p>
          <a:r>
            <a:rPr lang="en-US">
              <a:solidFill>
                <a:schemeClr val="accent6">
                  <a:lumMod val="75000"/>
                </a:schemeClr>
              </a:solidFill>
            </a:rPr>
            <a:t>System Components</a:t>
          </a:r>
        </a:p>
      </dgm:t>
    </dgm:pt>
    <dgm:pt modelId="{71551B9A-BA3E-452A-91AF-19918602B907}" type="parTrans" cxnId="{65111807-BED0-414D-A5E0-1F49285F4C8A}">
      <dgm:prSet/>
      <dgm:spPr/>
      <dgm:t>
        <a:bodyPr/>
        <a:lstStyle/>
        <a:p>
          <a:endParaRPr lang="en-US"/>
        </a:p>
      </dgm:t>
    </dgm:pt>
    <dgm:pt modelId="{378AF63B-48B0-4BC1-BDB7-7BA360841A4D}" type="sibTrans" cxnId="{65111807-BED0-414D-A5E0-1F49285F4C8A}">
      <dgm:prSet/>
      <dgm:spPr/>
      <dgm:t>
        <a:bodyPr/>
        <a:lstStyle/>
        <a:p>
          <a:endParaRPr lang="en-US"/>
        </a:p>
      </dgm:t>
    </dgm:pt>
    <dgm:pt modelId="{C6EDCC23-59BA-47EF-95FD-D6CBB5979DA9}">
      <dgm:prSet/>
      <dgm:spPr/>
      <dgm:t>
        <a:bodyPr/>
        <a:lstStyle/>
        <a:p>
          <a:r>
            <a:rPr lang="en-US">
              <a:solidFill>
                <a:schemeClr val="accent6">
                  <a:lumMod val="75000"/>
                </a:schemeClr>
              </a:solidFill>
            </a:rPr>
            <a:t>User Interface</a:t>
          </a:r>
        </a:p>
      </dgm:t>
    </dgm:pt>
    <dgm:pt modelId="{AF952C4F-1845-4DE2-A0DB-3E163B845338}" type="parTrans" cxnId="{D34F687D-A7E9-4E3D-9767-250BA86DFFF2}">
      <dgm:prSet/>
      <dgm:spPr/>
      <dgm:t>
        <a:bodyPr/>
        <a:lstStyle/>
        <a:p>
          <a:endParaRPr lang="en-US"/>
        </a:p>
      </dgm:t>
    </dgm:pt>
    <dgm:pt modelId="{BADA9690-7D18-4C0C-BC05-511010CB87A1}" type="sibTrans" cxnId="{D34F687D-A7E9-4E3D-9767-250BA86DFFF2}">
      <dgm:prSet/>
      <dgm:spPr/>
      <dgm:t>
        <a:bodyPr/>
        <a:lstStyle/>
        <a:p>
          <a:endParaRPr lang="en-US"/>
        </a:p>
      </dgm:t>
    </dgm:pt>
    <dgm:pt modelId="{1431AA0F-44B0-4A34-85FA-B04314066E43}">
      <dgm:prSet/>
      <dgm:spPr/>
      <dgm:t>
        <a:bodyPr/>
        <a:lstStyle/>
        <a:p>
          <a:r>
            <a:rPr lang="en-US">
              <a:solidFill>
                <a:schemeClr val="accent6">
                  <a:lumMod val="75000"/>
                </a:schemeClr>
              </a:solidFill>
            </a:rPr>
            <a:t>Any desktop web browser</a:t>
          </a:r>
        </a:p>
      </dgm:t>
    </dgm:pt>
    <dgm:pt modelId="{22B2C1A5-ED76-4C2B-BB5B-7F9E0C2CD35F}" type="parTrans" cxnId="{A3BACB85-3CA5-4981-827C-57EA7667C44F}">
      <dgm:prSet/>
      <dgm:spPr/>
      <dgm:t>
        <a:bodyPr/>
        <a:lstStyle/>
        <a:p>
          <a:endParaRPr lang="en-US"/>
        </a:p>
      </dgm:t>
    </dgm:pt>
    <dgm:pt modelId="{E6C32BD2-930D-45C9-BC5C-B0E801B91FE9}" type="sibTrans" cxnId="{A3BACB85-3CA5-4981-827C-57EA7667C44F}">
      <dgm:prSet/>
      <dgm:spPr/>
      <dgm:t>
        <a:bodyPr/>
        <a:lstStyle/>
        <a:p>
          <a:endParaRPr lang="en-US"/>
        </a:p>
      </dgm:t>
    </dgm:pt>
    <dgm:pt modelId="{2B88B98B-569A-4964-8556-EF6A739F9AFD}">
      <dgm:prSet/>
      <dgm:spPr/>
      <dgm:t>
        <a:bodyPr/>
        <a:lstStyle/>
        <a:p>
          <a:r>
            <a:rPr lang="en-US">
              <a:solidFill>
                <a:schemeClr val="accent6">
                  <a:lumMod val="75000"/>
                </a:schemeClr>
              </a:solidFill>
            </a:rPr>
            <a:t>Data</a:t>
          </a:r>
        </a:p>
      </dgm:t>
    </dgm:pt>
    <dgm:pt modelId="{C25EB384-D246-427A-A3FC-E2125AF4692F}" type="parTrans" cxnId="{52F3A03B-266F-4C0C-A1B6-F46D1633D8B5}">
      <dgm:prSet/>
      <dgm:spPr/>
      <dgm:t>
        <a:bodyPr/>
        <a:lstStyle/>
        <a:p>
          <a:endParaRPr lang="en-US"/>
        </a:p>
      </dgm:t>
    </dgm:pt>
    <dgm:pt modelId="{4CF9C0C6-1B11-43F6-99E3-41ACB6322E7D}" type="sibTrans" cxnId="{52F3A03B-266F-4C0C-A1B6-F46D1633D8B5}">
      <dgm:prSet/>
      <dgm:spPr/>
      <dgm:t>
        <a:bodyPr/>
        <a:lstStyle/>
        <a:p>
          <a:endParaRPr lang="en-US"/>
        </a:p>
      </dgm:t>
    </dgm:pt>
    <dgm:pt modelId="{E436CF5A-3F9C-4C3D-B6B8-53DD2FECD4A9}">
      <dgm:prSet/>
      <dgm:spPr/>
      <dgm:t>
        <a:bodyPr/>
        <a:lstStyle/>
        <a:p>
          <a:r>
            <a:rPr lang="en-US">
              <a:solidFill>
                <a:schemeClr val="accent6">
                  <a:lumMod val="75000"/>
                </a:schemeClr>
              </a:solidFill>
            </a:rPr>
            <a:t>Input:</a:t>
          </a:r>
        </a:p>
      </dgm:t>
    </dgm:pt>
    <dgm:pt modelId="{76CD2E79-2656-4B85-81B5-5FB384CED8F2}" type="parTrans" cxnId="{36E28858-7287-4AEA-B219-99D9F3D83C1C}">
      <dgm:prSet/>
      <dgm:spPr/>
      <dgm:t>
        <a:bodyPr/>
        <a:lstStyle/>
        <a:p>
          <a:endParaRPr lang="en-US"/>
        </a:p>
      </dgm:t>
    </dgm:pt>
    <dgm:pt modelId="{5FF5BCF7-BDB8-44B5-A817-EF93942AD465}" type="sibTrans" cxnId="{36E28858-7287-4AEA-B219-99D9F3D83C1C}">
      <dgm:prSet/>
      <dgm:spPr/>
      <dgm:t>
        <a:bodyPr/>
        <a:lstStyle/>
        <a:p>
          <a:endParaRPr lang="en-US"/>
        </a:p>
      </dgm:t>
    </dgm:pt>
    <dgm:pt modelId="{9741D991-6C0B-482C-B74F-ABDE269C36BD}">
      <dgm:prSet/>
      <dgm:spPr/>
      <dgm:t>
        <a:bodyPr/>
        <a:lstStyle/>
        <a:p>
          <a:r>
            <a:rPr lang="en-US">
              <a:solidFill>
                <a:schemeClr val="accent6">
                  <a:lumMod val="75000"/>
                </a:schemeClr>
              </a:solidFill>
            </a:rPr>
            <a:t>The camera (above the entrance of the library) captures images of people entering and exiting the library</a:t>
          </a:r>
        </a:p>
      </dgm:t>
    </dgm:pt>
    <dgm:pt modelId="{DD2852A9-0AD2-4D64-812E-5A704241C4B9}" type="parTrans" cxnId="{8B0F07D3-F4D9-4783-977B-13608530CBDF}">
      <dgm:prSet/>
      <dgm:spPr/>
      <dgm:t>
        <a:bodyPr/>
        <a:lstStyle/>
        <a:p>
          <a:endParaRPr lang="en-US"/>
        </a:p>
      </dgm:t>
    </dgm:pt>
    <dgm:pt modelId="{21D080C5-B4B1-4386-B858-386E536827B3}" type="sibTrans" cxnId="{8B0F07D3-F4D9-4783-977B-13608530CBDF}">
      <dgm:prSet/>
      <dgm:spPr/>
      <dgm:t>
        <a:bodyPr/>
        <a:lstStyle/>
        <a:p>
          <a:endParaRPr lang="en-US"/>
        </a:p>
      </dgm:t>
    </dgm:pt>
    <dgm:pt modelId="{C61FED4C-A44A-452C-98E6-D93AEE152384}">
      <dgm:prSet/>
      <dgm:spPr/>
      <dgm:t>
        <a:bodyPr/>
        <a:lstStyle/>
        <a:p>
          <a:r>
            <a:rPr lang="en-US">
              <a:solidFill>
                <a:schemeClr val="accent6">
                  <a:lumMod val="75000"/>
                </a:schemeClr>
              </a:solidFill>
            </a:rPr>
            <a:t>Output:</a:t>
          </a:r>
        </a:p>
      </dgm:t>
    </dgm:pt>
    <dgm:pt modelId="{BD7606D9-B83E-419F-884C-339E66BD72B3}" type="parTrans" cxnId="{C21F863F-276C-41B1-9C32-4805250A15B9}">
      <dgm:prSet/>
      <dgm:spPr/>
      <dgm:t>
        <a:bodyPr/>
        <a:lstStyle/>
        <a:p>
          <a:endParaRPr lang="en-US"/>
        </a:p>
      </dgm:t>
    </dgm:pt>
    <dgm:pt modelId="{96AA6D02-9E70-4DC6-BFE2-2AD3904D3A9D}" type="sibTrans" cxnId="{C21F863F-276C-41B1-9C32-4805250A15B9}">
      <dgm:prSet/>
      <dgm:spPr/>
      <dgm:t>
        <a:bodyPr/>
        <a:lstStyle/>
        <a:p>
          <a:endParaRPr lang="en-US"/>
        </a:p>
      </dgm:t>
    </dgm:pt>
    <dgm:pt modelId="{E2915FB7-95D7-465E-8BA0-D4900B76D913}">
      <dgm:prSet phldr="0"/>
      <dgm:spPr/>
      <dgm:t>
        <a:bodyPr/>
        <a:lstStyle/>
        <a:p>
          <a:pPr rtl="0"/>
          <a:r>
            <a:rPr lang="en-US">
              <a:solidFill>
                <a:schemeClr val="accent6">
                  <a:lumMod val="75000"/>
                </a:schemeClr>
              </a:solidFill>
            </a:rPr>
            <a:t>Graphs illustrate traffic volume over a specified time to help for analysis</a:t>
          </a:r>
        </a:p>
      </dgm:t>
    </dgm:pt>
    <dgm:pt modelId="{0D53F34A-8E1D-4D65-8608-341D067103F1}" type="parTrans" cxnId="{98219112-259C-4BC9-87DB-80F02BBF95CF}">
      <dgm:prSet/>
      <dgm:spPr/>
      <dgm:t>
        <a:bodyPr/>
        <a:lstStyle/>
        <a:p>
          <a:endParaRPr lang="en-US"/>
        </a:p>
      </dgm:t>
    </dgm:pt>
    <dgm:pt modelId="{DFD4E9F3-8B15-4738-97EE-7C343A96A2B6}" type="sibTrans" cxnId="{98219112-259C-4BC9-87DB-80F02BBF95CF}">
      <dgm:prSet/>
      <dgm:spPr/>
      <dgm:t>
        <a:bodyPr/>
        <a:lstStyle/>
        <a:p>
          <a:endParaRPr lang="en-US"/>
        </a:p>
      </dgm:t>
    </dgm:pt>
    <dgm:pt modelId="{01C3D12D-FE90-40D6-9235-F99FA9A0A936}">
      <dgm:prSet/>
      <dgm:spPr/>
      <dgm:t>
        <a:bodyPr/>
        <a:lstStyle/>
        <a:p>
          <a:r>
            <a:rPr lang="en-US">
              <a:solidFill>
                <a:schemeClr val="accent6">
                  <a:lumMod val="75000"/>
                </a:schemeClr>
              </a:solidFill>
            </a:rPr>
            <a:t>Hardware</a:t>
          </a:r>
        </a:p>
      </dgm:t>
    </dgm:pt>
    <dgm:pt modelId="{AD36C7C9-78A2-451D-87F6-5ACDDEA853B8}" type="parTrans" cxnId="{A5133399-9355-4F41-BB32-114AA3F2AC86}">
      <dgm:prSet/>
      <dgm:spPr/>
      <dgm:t>
        <a:bodyPr/>
        <a:lstStyle/>
        <a:p>
          <a:endParaRPr lang="en-US"/>
        </a:p>
      </dgm:t>
    </dgm:pt>
    <dgm:pt modelId="{AB117C75-BAE0-436C-94EC-691B652DA5FB}" type="sibTrans" cxnId="{A5133399-9355-4F41-BB32-114AA3F2AC86}">
      <dgm:prSet/>
      <dgm:spPr/>
      <dgm:t>
        <a:bodyPr/>
        <a:lstStyle/>
        <a:p>
          <a:endParaRPr lang="en-US"/>
        </a:p>
      </dgm:t>
    </dgm:pt>
    <dgm:pt modelId="{D7FCFC61-DEE5-4B82-95DF-D63105D832D4}">
      <dgm:prSet/>
      <dgm:spPr/>
      <dgm:t>
        <a:bodyPr/>
        <a:lstStyle/>
        <a:p>
          <a:r>
            <a:rPr lang="en-US">
              <a:solidFill>
                <a:schemeClr val="accent6">
                  <a:lumMod val="75000"/>
                </a:schemeClr>
              </a:solidFill>
            </a:rPr>
            <a:t>No additional hardware needed</a:t>
          </a:r>
        </a:p>
      </dgm:t>
    </dgm:pt>
    <dgm:pt modelId="{ED0C3E6E-C3B3-4213-8F0D-2E2E6CE1056A}" type="parTrans" cxnId="{C0B5782E-40C5-4865-835A-26AD98CCE7B4}">
      <dgm:prSet/>
      <dgm:spPr/>
      <dgm:t>
        <a:bodyPr/>
        <a:lstStyle/>
        <a:p>
          <a:endParaRPr lang="en-US"/>
        </a:p>
      </dgm:t>
    </dgm:pt>
    <dgm:pt modelId="{0277B816-A609-459E-B6E6-ACA221B9B2DD}" type="sibTrans" cxnId="{C0B5782E-40C5-4865-835A-26AD98CCE7B4}">
      <dgm:prSet/>
      <dgm:spPr/>
      <dgm:t>
        <a:bodyPr/>
        <a:lstStyle/>
        <a:p>
          <a:endParaRPr lang="en-US"/>
        </a:p>
      </dgm:t>
    </dgm:pt>
    <dgm:pt modelId="{7A7D160C-C2E2-4221-BBAC-BEBEB26FCCC7}" type="pres">
      <dgm:prSet presAssocID="{D8D7CAA5-3E29-4453-8051-988FD8F7F7FC}" presName="Name0" presStyleCnt="0">
        <dgm:presLayoutVars>
          <dgm:dir/>
          <dgm:animLvl val="lvl"/>
          <dgm:resizeHandles val="exact"/>
        </dgm:presLayoutVars>
      </dgm:prSet>
      <dgm:spPr/>
    </dgm:pt>
    <dgm:pt modelId="{CF06B996-01FE-4325-8946-FD7738C49BEF}" type="pres">
      <dgm:prSet presAssocID="{D00B2043-4715-4BFB-809E-73872DAF55D5}" presName="linNode" presStyleCnt="0"/>
      <dgm:spPr/>
    </dgm:pt>
    <dgm:pt modelId="{78131834-AB8C-4DFA-9BE8-6C78EB30DD0E}" type="pres">
      <dgm:prSet presAssocID="{D00B2043-4715-4BFB-809E-73872DAF55D5}" presName="parentText" presStyleLbl="node1" presStyleIdx="0" presStyleCnt="4">
        <dgm:presLayoutVars>
          <dgm:chMax val="1"/>
          <dgm:bulletEnabled val="1"/>
        </dgm:presLayoutVars>
      </dgm:prSet>
      <dgm:spPr/>
    </dgm:pt>
    <dgm:pt modelId="{2B67B8D1-77CE-4A7A-971F-9FA0B0C0DBDF}" type="pres">
      <dgm:prSet presAssocID="{D00B2043-4715-4BFB-809E-73872DAF55D5}" presName="descendantText" presStyleLbl="alignAccFollowNode1" presStyleIdx="0" presStyleCnt="4">
        <dgm:presLayoutVars>
          <dgm:bulletEnabled val="1"/>
        </dgm:presLayoutVars>
      </dgm:prSet>
      <dgm:spPr/>
    </dgm:pt>
    <dgm:pt modelId="{28DBE8FF-073D-4FE1-8F94-FE3D32A9EE6C}" type="pres">
      <dgm:prSet presAssocID="{2A6F96E9-DAE8-46FA-B696-83E8C63D7FE3}" presName="sp" presStyleCnt="0"/>
      <dgm:spPr/>
    </dgm:pt>
    <dgm:pt modelId="{F6857BC0-4DFE-4B4B-BA63-EBEEDAF3F686}" type="pres">
      <dgm:prSet presAssocID="{3918F28B-B99E-4E04-BA99-F69B35D7006A}" presName="linNode" presStyleCnt="0"/>
      <dgm:spPr/>
    </dgm:pt>
    <dgm:pt modelId="{2C70A834-B132-4B61-A4A8-2DBAF46CB8B4}" type="pres">
      <dgm:prSet presAssocID="{3918F28B-B99E-4E04-BA99-F69B35D7006A}" presName="parentText" presStyleLbl="node1" presStyleIdx="1" presStyleCnt="4">
        <dgm:presLayoutVars>
          <dgm:chMax val="1"/>
          <dgm:bulletEnabled val="1"/>
        </dgm:presLayoutVars>
      </dgm:prSet>
      <dgm:spPr/>
    </dgm:pt>
    <dgm:pt modelId="{EAA19D3B-1CC0-49C6-A011-081DDD875D57}" type="pres">
      <dgm:prSet presAssocID="{3918F28B-B99E-4E04-BA99-F69B35D7006A}" presName="descendantText" presStyleLbl="alignAccFollowNode1" presStyleIdx="1" presStyleCnt="4">
        <dgm:presLayoutVars>
          <dgm:bulletEnabled val="1"/>
        </dgm:presLayoutVars>
      </dgm:prSet>
      <dgm:spPr/>
    </dgm:pt>
    <dgm:pt modelId="{377A4F6A-E2CB-4D3B-A01D-0C863F7A4452}" type="pres">
      <dgm:prSet presAssocID="{378AF63B-48B0-4BC1-BDB7-7BA360841A4D}" presName="sp" presStyleCnt="0"/>
      <dgm:spPr/>
    </dgm:pt>
    <dgm:pt modelId="{2B4256F4-0FE0-48BE-8C8E-62B07ACB3FBD}" type="pres">
      <dgm:prSet presAssocID="{2B88B98B-569A-4964-8556-EF6A739F9AFD}" presName="linNode" presStyleCnt="0"/>
      <dgm:spPr/>
    </dgm:pt>
    <dgm:pt modelId="{A4A6BA83-025F-4899-B386-2A2A0CEEF4DB}" type="pres">
      <dgm:prSet presAssocID="{2B88B98B-569A-4964-8556-EF6A739F9AFD}" presName="parentText" presStyleLbl="node1" presStyleIdx="2" presStyleCnt="4">
        <dgm:presLayoutVars>
          <dgm:chMax val="1"/>
          <dgm:bulletEnabled val="1"/>
        </dgm:presLayoutVars>
      </dgm:prSet>
      <dgm:spPr/>
    </dgm:pt>
    <dgm:pt modelId="{DD79574F-3F79-434B-A798-2351FD8FEF13}" type="pres">
      <dgm:prSet presAssocID="{2B88B98B-569A-4964-8556-EF6A739F9AFD}" presName="descendantText" presStyleLbl="alignAccFollowNode1" presStyleIdx="2" presStyleCnt="4">
        <dgm:presLayoutVars>
          <dgm:bulletEnabled val="1"/>
        </dgm:presLayoutVars>
      </dgm:prSet>
      <dgm:spPr/>
    </dgm:pt>
    <dgm:pt modelId="{EBC97780-A80C-4314-BCA6-F99986056196}" type="pres">
      <dgm:prSet presAssocID="{4CF9C0C6-1B11-43F6-99E3-41ACB6322E7D}" presName="sp" presStyleCnt="0"/>
      <dgm:spPr/>
    </dgm:pt>
    <dgm:pt modelId="{8D703C51-08D5-4A91-8742-A6A0E381E81F}" type="pres">
      <dgm:prSet presAssocID="{01C3D12D-FE90-40D6-9235-F99FA9A0A936}" presName="linNode" presStyleCnt="0"/>
      <dgm:spPr/>
    </dgm:pt>
    <dgm:pt modelId="{05B8A1E2-8725-4A29-A188-C66B126D32B4}" type="pres">
      <dgm:prSet presAssocID="{01C3D12D-FE90-40D6-9235-F99FA9A0A936}" presName="parentText" presStyleLbl="node1" presStyleIdx="3" presStyleCnt="4">
        <dgm:presLayoutVars>
          <dgm:chMax val="1"/>
          <dgm:bulletEnabled val="1"/>
        </dgm:presLayoutVars>
      </dgm:prSet>
      <dgm:spPr/>
    </dgm:pt>
    <dgm:pt modelId="{54543B8A-60A8-4879-B777-87FC759B611B}" type="pres">
      <dgm:prSet presAssocID="{01C3D12D-FE90-40D6-9235-F99FA9A0A936}" presName="descendantText" presStyleLbl="alignAccFollowNode1" presStyleIdx="3" presStyleCnt="4">
        <dgm:presLayoutVars>
          <dgm:bulletEnabled val="1"/>
        </dgm:presLayoutVars>
      </dgm:prSet>
      <dgm:spPr/>
    </dgm:pt>
  </dgm:ptLst>
  <dgm:cxnLst>
    <dgm:cxn modelId="{65111807-BED0-414D-A5E0-1F49285F4C8A}" srcId="{D8D7CAA5-3E29-4453-8051-988FD8F7F7FC}" destId="{3918F28B-B99E-4E04-BA99-F69B35D7006A}" srcOrd="1" destOrd="0" parTransId="{71551B9A-BA3E-452A-91AF-19918602B907}" sibTransId="{378AF63B-48B0-4BC1-BDB7-7BA360841A4D}"/>
    <dgm:cxn modelId="{98219112-259C-4BC9-87DB-80F02BBF95CF}" srcId="{C61FED4C-A44A-452C-98E6-D93AEE152384}" destId="{E2915FB7-95D7-465E-8BA0-D4900B76D913}" srcOrd="0" destOrd="0" parTransId="{0D53F34A-8E1D-4D65-8608-341D067103F1}" sibTransId="{DFD4E9F3-8B15-4738-97EE-7C343A96A2B6}"/>
    <dgm:cxn modelId="{9C32B721-E1EA-4400-A7ED-220EA2646BD4}" type="presOf" srcId="{01C3D12D-FE90-40D6-9235-F99FA9A0A936}" destId="{05B8A1E2-8725-4A29-A188-C66B126D32B4}" srcOrd="0" destOrd="0" presId="urn:microsoft.com/office/officeart/2005/8/layout/vList5"/>
    <dgm:cxn modelId="{C0B5782E-40C5-4865-835A-26AD98CCE7B4}" srcId="{01C3D12D-FE90-40D6-9235-F99FA9A0A936}" destId="{D7FCFC61-DEE5-4B82-95DF-D63105D832D4}" srcOrd="0" destOrd="0" parTransId="{ED0C3E6E-C3B3-4213-8F0D-2E2E6CE1056A}" sibTransId="{0277B816-A609-459E-B6E6-ACA221B9B2DD}"/>
    <dgm:cxn modelId="{52F3A03B-266F-4C0C-A1B6-F46D1633D8B5}" srcId="{D8D7CAA5-3E29-4453-8051-988FD8F7F7FC}" destId="{2B88B98B-569A-4964-8556-EF6A739F9AFD}" srcOrd="2" destOrd="0" parTransId="{C25EB384-D246-427A-A3FC-E2125AF4692F}" sibTransId="{4CF9C0C6-1B11-43F6-99E3-41ACB6322E7D}"/>
    <dgm:cxn modelId="{C21F863F-276C-41B1-9C32-4805250A15B9}" srcId="{2B88B98B-569A-4964-8556-EF6A739F9AFD}" destId="{C61FED4C-A44A-452C-98E6-D93AEE152384}" srcOrd="1" destOrd="0" parTransId="{BD7606D9-B83E-419F-884C-339E66BD72B3}" sibTransId="{96AA6D02-9E70-4DC6-BFE2-2AD3904D3A9D}"/>
    <dgm:cxn modelId="{AC97526C-F916-48D3-8C52-7B50C79578EE}" type="presOf" srcId="{D00B2043-4715-4BFB-809E-73872DAF55D5}" destId="{78131834-AB8C-4DFA-9BE8-6C78EB30DD0E}" srcOrd="0" destOrd="0" presId="urn:microsoft.com/office/officeart/2005/8/layout/vList5"/>
    <dgm:cxn modelId="{C361B74C-3370-4C49-AB08-CB9BE7E2AA8B}" type="presOf" srcId="{3918F28B-B99E-4E04-BA99-F69B35D7006A}" destId="{2C70A834-B132-4B61-A4A8-2DBAF46CB8B4}" srcOrd="0" destOrd="0" presId="urn:microsoft.com/office/officeart/2005/8/layout/vList5"/>
    <dgm:cxn modelId="{5770AC52-C3C1-4686-8D6C-C28ECCDED27D}" type="presOf" srcId="{E2915FB7-95D7-465E-8BA0-D4900B76D913}" destId="{DD79574F-3F79-434B-A798-2351FD8FEF13}" srcOrd="0" destOrd="3" presId="urn:microsoft.com/office/officeart/2005/8/layout/vList5"/>
    <dgm:cxn modelId="{FDE17655-25B4-4DF4-86FC-38B8F79D4CBB}" type="presOf" srcId="{D7FCFC61-DEE5-4B82-95DF-D63105D832D4}" destId="{54543B8A-60A8-4879-B777-87FC759B611B}" srcOrd="0" destOrd="0" presId="urn:microsoft.com/office/officeart/2005/8/layout/vList5"/>
    <dgm:cxn modelId="{36E28858-7287-4AEA-B219-99D9F3D83C1C}" srcId="{2B88B98B-569A-4964-8556-EF6A739F9AFD}" destId="{E436CF5A-3F9C-4C3D-B6B8-53DD2FECD4A9}" srcOrd="0" destOrd="0" parTransId="{76CD2E79-2656-4B85-81B5-5FB384CED8F2}" sibTransId="{5FF5BCF7-BDB8-44B5-A817-EF93942AD465}"/>
    <dgm:cxn modelId="{D34F687D-A7E9-4E3D-9767-250BA86DFFF2}" srcId="{3918F28B-B99E-4E04-BA99-F69B35D7006A}" destId="{C6EDCC23-59BA-47EF-95FD-D6CBB5979DA9}" srcOrd="0" destOrd="0" parTransId="{AF952C4F-1845-4DE2-A0DB-3E163B845338}" sibTransId="{BADA9690-7D18-4C0C-BC05-511010CB87A1}"/>
    <dgm:cxn modelId="{EE47E67E-DC4D-4457-86C9-7AB15E6341C7}" srcId="{D00B2043-4715-4BFB-809E-73872DAF55D5}" destId="{782BAF97-236A-43DB-8060-B81DFF8DE50E}" srcOrd="0" destOrd="0" parTransId="{3E7A0048-6A23-413A-B185-FF38AA7A5622}" sibTransId="{A21339DB-2864-4193-8517-DF257DD03FAA}"/>
    <dgm:cxn modelId="{A3BACB85-3CA5-4981-827C-57EA7667C44F}" srcId="{C6EDCC23-59BA-47EF-95FD-D6CBB5979DA9}" destId="{1431AA0F-44B0-4A34-85FA-B04314066E43}" srcOrd="0" destOrd="0" parTransId="{22B2C1A5-ED76-4C2B-BB5B-7F9E0C2CD35F}" sibTransId="{E6C32BD2-930D-45C9-BC5C-B0E801B91FE9}"/>
    <dgm:cxn modelId="{957B568F-E7D2-49CA-8BB5-A33C32D6E238}" type="presOf" srcId="{8E6E475D-0636-46E8-90E8-AEC27C1B961D}" destId="{2B67B8D1-77CE-4A7A-971F-9FA0B0C0DBDF}" srcOrd="0" destOrd="1" presId="urn:microsoft.com/office/officeart/2005/8/layout/vList5"/>
    <dgm:cxn modelId="{6F83C590-B37C-4501-9C27-C2D548EB1738}" srcId="{D00B2043-4715-4BFB-809E-73872DAF55D5}" destId="{8E6E475D-0636-46E8-90E8-AEC27C1B961D}" srcOrd="1" destOrd="0" parTransId="{50F02652-4B03-4DDE-AA31-50F4437DA017}" sibTransId="{94043309-2709-46ED-90A0-21AF01E023A8}"/>
    <dgm:cxn modelId="{A5133399-9355-4F41-BB32-114AA3F2AC86}" srcId="{D8D7CAA5-3E29-4453-8051-988FD8F7F7FC}" destId="{01C3D12D-FE90-40D6-9235-F99FA9A0A936}" srcOrd="3" destOrd="0" parTransId="{AD36C7C9-78A2-451D-87F6-5ACDDEA853B8}" sibTransId="{AB117C75-BAE0-436C-94EC-691B652DA5FB}"/>
    <dgm:cxn modelId="{32C235A1-7992-4A0B-B71F-3AD5F80EFEA8}" type="presOf" srcId="{E436CF5A-3F9C-4C3D-B6B8-53DD2FECD4A9}" destId="{DD79574F-3F79-434B-A798-2351FD8FEF13}" srcOrd="0" destOrd="0" presId="urn:microsoft.com/office/officeart/2005/8/layout/vList5"/>
    <dgm:cxn modelId="{D37C59BA-2C34-4E14-BF4F-A3EFC411660D}" type="presOf" srcId="{D8D7CAA5-3E29-4453-8051-988FD8F7F7FC}" destId="{7A7D160C-C2E2-4221-BBAC-BEBEB26FCCC7}" srcOrd="0" destOrd="0" presId="urn:microsoft.com/office/officeart/2005/8/layout/vList5"/>
    <dgm:cxn modelId="{3CDA06BD-B169-4900-9511-E18D7728ECB5}" type="presOf" srcId="{C6EDCC23-59BA-47EF-95FD-D6CBB5979DA9}" destId="{EAA19D3B-1CC0-49C6-A011-081DDD875D57}" srcOrd="0" destOrd="0" presId="urn:microsoft.com/office/officeart/2005/8/layout/vList5"/>
    <dgm:cxn modelId="{0BE972C3-B513-4B3D-8AE3-D5D2233D3B00}" type="presOf" srcId="{C61FED4C-A44A-452C-98E6-D93AEE152384}" destId="{DD79574F-3F79-434B-A798-2351FD8FEF13}" srcOrd="0" destOrd="2" presId="urn:microsoft.com/office/officeart/2005/8/layout/vList5"/>
    <dgm:cxn modelId="{3822ABD0-719C-4322-BC6D-31A9AC93F571}" type="presOf" srcId="{2B88B98B-569A-4964-8556-EF6A739F9AFD}" destId="{A4A6BA83-025F-4899-B386-2A2A0CEEF4DB}" srcOrd="0" destOrd="0" presId="urn:microsoft.com/office/officeart/2005/8/layout/vList5"/>
    <dgm:cxn modelId="{D3E5B9D0-97FE-4C70-AA4A-3A367EF7A84A}" srcId="{D8D7CAA5-3E29-4453-8051-988FD8F7F7FC}" destId="{D00B2043-4715-4BFB-809E-73872DAF55D5}" srcOrd="0" destOrd="0" parTransId="{BBCF72B9-FDEF-496D-A142-8508A0F38714}" sibTransId="{2A6F96E9-DAE8-46FA-B696-83E8C63D7FE3}"/>
    <dgm:cxn modelId="{8B0F07D3-F4D9-4783-977B-13608530CBDF}" srcId="{E436CF5A-3F9C-4C3D-B6B8-53DD2FECD4A9}" destId="{9741D991-6C0B-482C-B74F-ABDE269C36BD}" srcOrd="0" destOrd="0" parTransId="{DD2852A9-0AD2-4D64-812E-5A704241C4B9}" sibTransId="{21D080C5-B4B1-4386-B858-386E536827B3}"/>
    <dgm:cxn modelId="{5EB6FFD5-CB3E-4904-953D-D8D8406254FD}" type="presOf" srcId="{1431AA0F-44B0-4A34-85FA-B04314066E43}" destId="{EAA19D3B-1CC0-49C6-A011-081DDD875D57}" srcOrd="0" destOrd="1" presId="urn:microsoft.com/office/officeart/2005/8/layout/vList5"/>
    <dgm:cxn modelId="{D11C8FE5-0121-413E-A03E-08C1F39DEDFC}" type="presOf" srcId="{782BAF97-236A-43DB-8060-B81DFF8DE50E}" destId="{2B67B8D1-77CE-4A7A-971F-9FA0B0C0DBDF}" srcOrd="0" destOrd="0" presId="urn:microsoft.com/office/officeart/2005/8/layout/vList5"/>
    <dgm:cxn modelId="{C429A9EA-942B-48F6-AB5E-F21182A5B4CE}" type="presOf" srcId="{9741D991-6C0B-482C-B74F-ABDE269C36BD}" destId="{DD79574F-3F79-434B-A798-2351FD8FEF13}" srcOrd="0" destOrd="1" presId="urn:microsoft.com/office/officeart/2005/8/layout/vList5"/>
    <dgm:cxn modelId="{9EA3EE50-B642-4E47-8760-9A47B53DFBD2}" type="presParOf" srcId="{7A7D160C-C2E2-4221-BBAC-BEBEB26FCCC7}" destId="{CF06B996-01FE-4325-8946-FD7738C49BEF}" srcOrd="0" destOrd="0" presId="urn:microsoft.com/office/officeart/2005/8/layout/vList5"/>
    <dgm:cxn modelId="{2B63BC01-1F4A-4918-B341-D8B67F0AFBBA}" type="presParOf" srcId="{CF06B996-01FE-4325-8946-FD7738C49BEF}" destId="{78131834-AB8C-4DFA-9BE8-6C78EB30DD0E}" srcOrd="0" destOrd="0" presId="urn:microsoft.com/office/officeart/2005/8/layout/vList5"/>
    <dgm:cxn modelId="{5265966C-D019-4CB3-A52A-01E8207780C6}" type="presParOf" srcId="{CF06B996-01FE-4325-8946-FD7738C49BEF}" destId="{2B67B8D1-77CE-4A7A-971F-9FA0B0C0DBDF}" srcOrd="1" destOrd="0" presId="urn:microsoft.com/office/officeart/2005/8/layout/vList5"/>
    <dgm:cxn modelId="{702855E8-7372-4BB7-BE5A-A994639900F8}" type="presParOf" srcId="{7A7D160C-C2E2-4221-BBAC-BEBEB26FCCC7}" destId="{28DBE8FF-073D-4FE1-8F94-FE3D32A9EE6C}" srcOrd="1" destOrd="0" presId="urn:microsoft.com/office/officeart/2005/8/layout/vList5"/>
    <dgm:cxn modelId="{2B98906C-6EF2-4C7B-8790-1E07CE584D8D}" type="presParOf" srcId="{7A7D160C-C2E2-4221-BBAC-BEBEB26FCCC7}" destId="{F6857BC0-4DFE-4B4B-BA63-EBEEDAF3F686}" srcOrd="2" destOrd="0" presId="urn:microsoft.com/office/officeart/2005/8/layout/vList5"/>
    <dgm:cxn modelId="{BF5B29F9-BCC9-4950-8752-F460F21606D3}" type="presParOf" srcId="{F6857BC0-4DFE-4B4B-BA63-EBEEDAF3F686}" destId="{2C70A834-B132-4B61-A4A8-2DBAF46CB8B4}" srcOrd="0" destOrd="0" presId="urn:microsoft.com/office/officeart/2005/8/layout/vList5"/>
    <dgm:cxn modelId="{A137F53B-410D-4329-B0DE-5C6CF6D6E741}" type="presParOf" srcId="{F6857BC0-4DFE-4B4B-BA63-EBEEDAF3F686}" destId="{EAA19D3B-1CC0-49C6-A011-081DDD875D57}" srcOrd="1" destOrd="0" presId="urn:microsoft.com/office/officeart/2005/8/layout/vList5"/>
    <dgm:cxn modelId="{A201C0DC-6FA1-4E0C-A8F8-AABE858B28EE}" type="presParOf" srcId="{7A7D160C-C2E2-4221-BBAC-BEBEB26FCCC7}" destId="{377A4F6A-E2CB-4D3B-A01D-0C863F7A4452}" srcOrd="3" destOrd="0" presId="urn:microsoft.com/office/officeart/2005/8/layout/vList5"/>
    <dgm:cxn modelId="{359494BB-B762-44B1-9DAC-40149F5DFD22}" type="presParOf" srcId="{7A7D160C-C2E2-4221-BBAC-BEBEB26FCCC7}" destId="{2B4256F4-0FE0-48BE-8C8E-62B07ACB3FBD}" srcOrd="4" destOrd="0" presId="urn:microsoft.com/office/officeart/2005/8/layout/vList5"/>
    <dgm:cxn modelId="{30FBE668-777F-4001-8490-EF58775620F9}" type="presParOf" srcId="{2B4256F4-0FE0-48BE-8C8E-62B07ACB3FBD}" destId="{A4A6BA83-025F-4899-B386-2A2A0CEEF4DB}" srcOrd="0" destOrd="0" presId="urn:microsoft.com/office/officeart/2005/8/layout/vList5"/>
    <dgm:cxn modelId="{A5450154-E220-4B05-9D52-2BF63A3CFAC4}" type="presParOf" srcId="{2B4256F4-0FE0-48BE-8C8E-62B07ACB3FBD}" destId="{DD79574F-3F79-434B-A798-2351FD8FEF13}" srcOrd="1" destOrd="0" presId="urn:microsoft.com/office/officeart/2005/8/layout/vList5"/>
    <dgm:cxn modelId="{3BBC8319-4C0B-4B1B-845B-ED8FDEBB8303}" type="presParOf" srcId="{7A7D160C-C2E2-4221-BBAC-BEBEB26FCCC7}" destId="{EBC97780-A80C-4314-BCA6-F99986056196}" srcOrd="5" destOrd="0" presId="urn:microsoft.com/office/officeart/2005/8/layout/vList5"/>
    <dgm:cxn modelId="{19D2A97B-FCE0-4A18-848B-BE82F0888937}" type="presParOf" srcId="{7A7D160C-C2E2-4221-BBAC-BEBEB26FCCC7}" destId="{8D703C51-08D5-4A91-8742-A6A0E381E81F}" srcOrd="6" destOrd="0" presId="urn:microsoft.com/office/officeart/2005/8/layout/vList5"/>
    <dgm:cxn modelId="{9490F2FF-EB49-405B-9B50-6FA10FA1E80F}" type="presParOf" srcId="{8D703C51-08D5-4A91-8742-A6A0E381E81F}" destId="{05B8A1E2-8725-4A29-A188-C66B126D32B4}" srcOrd="0" destOrd="0" presId="urn:microsoft.com/office/officeart/2005/8/layout/vList5"/>
    <dgm:cxn modelId="{A3BF06E1-EC0E-4F0B-91A6-C1E02C8C85E0}" type="presParOf" srcId="{8D703C51-08D5-4A91-8742-A6A0E381E81F}" destId="{54543B8A-60A8-4879-B777-87FC759B611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0C4B60-7952-43DC-B086-AB5C83E43E10}"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8426DC8F-C554-4494-9563-069638A29400}">
      <dgm:prSet/>
      <dgm:spPr/>
      <dgm:t>
        <a:bodyPr/>
        <a:lstStyle/>
        <a:p>
          <a:r>
            <a:rPr lang="en-US">
              <a:solidFill>
                <a:schemeClr val="accent6">
                  <a:lumMod val="75000"/>
                </a:schemeClr>
              </a:solidFill>
            </a:rPr>
            <a:t>Matthew Hughes:</a:t>
          </a:r>
        </a:p>
      </dgm:t>
    </dgm:pt>
    <dgm:pt modelId="{DC01E323-E459-4B23-9AE1-FF3D4E9EFEDC}" type="parTrans" cxnId="{AF5CF31E-8D58-4748-9BEE-E13D0F11E283}">
      <dgm:prSet/>
      <dgm:spPr/>
      <dgm:t>
        <a:bodyPr/>
        <a:lstStyle/>
        <a:p>
          <a:endParaRPr lang="en-US"/>
        </a:p>
      </dgm:t>
    </dgm:pt>
    <dgm:pt modelId="{FA31EF62-FF46-4E39-97BA-010EC77BE62E}" type="sibTrans" cxnId="{AF5CF31E-8D58-4748-9BEE-E13D0F11E283}">
      <dgm:prSet/>
      <dgm:spPr/>
      <dgm:t>
        <a:bodyPr/>
        <a:lstStyle/>
        <a:p>
          <a:endParaRPr lang="en-US"/>
        </a:p>
      </dgm:t>
    </dgm:pt>
    <dgm:pt modelId="{D37F4494-7203-487B-8519-003E5626FB07}">
      <dgm:prSet/>
      <dgm:spPr/>
      <dgm:t>
        <a:bodyPr/>
        <a:lstStyle/>
        <a:p>
          <a:r>
            <a:rPr lang="en-US">
              <a:solidFill>
                <a:schemeClr val="accent6">
                  <a:lumMod val="75000"/>
                </a:schemeClr>
              </a:solidFill>
            </a:rPr>
            <a:t>Clean up user interface</a:t>
          </a:r>
        </a:p>
      </dgm:t>
    </dgm:pt>
    <dgm:pt modelId="{73FC1669-A801-49F3-B272-B83A5FCA8F66}" type="parTrans" cxnId="{BF66CFB1-ACC7-4D4B-B471-1EA7832F2E7F}">
      <dgm:prSet/>
      <dgm:spPr/>
      <dgm:t>
        <a:bodyPr/>
        <a:lstStyle/>
        <a:p>
          <a:endParaRPr lang="en-US"/>
        </a:p>
      </dgm:t>
    </dgm:pt>
    <dgm:pt modelId="{55E352FB-6718-4150-952D-68679F0DDD87}" type="sibTrans" cxnId="{BF66CFB1-ACC7-4D4B-B471-1EA7832F2E7F}">
      <dgm:prSet/>
      <dgm:spPr/>
      <dgm:t>
        <a:bodyPr/>
        <a:lstStyle/>
        <a:p>
          <a:endParaRPr lang="en-US"/>
        </a:p>
      </dgm:t>
    </dgm:pt>
    <dgm:pt modelId="{A5D3F3CB-2B63-44D5-AAE6-01E58AEA32CA}">
      <dgm:prSet/>
      <dgm:spPr/>
      <dgm:t>
        <a:bodyPr/>
        <a:lstStyle/>
        <a:p>
          <a:r>
            <a:rPr lang="en-US">
              <a:solidFill>
                <a:schemeClr val="accent6">
                  <a:lumMod val="75000"/>
                </a:schemeClr>
              </a:solidFill>
            </a:rPr>
            <a:t>Expand functionality of camera data transfer</a:t>
          </a:r>
        </a:p>
      </dgm:t>
    </dgm:pt>
    <dgm:pt modelId="{E18004E0-7A2F-4DFC-B6F3-507263C499A2}" type="parTrans" cxnId="{66487583-B417-48B1-8715-8241C4512DDD}">
      <dgm:prSet/>
      <dgm:spPr/>
      <dgm:t>
        <a:bodyPr/>
        <a:lstStyle/>
        <a:p>
          <a:endParaRPr lang="en-US"/>
        </a:p>
      </dgm:t>
    </dgm:pt>
    <dgm:pt modelId="{8204FA87-D4EE-47A2-9CE1-459E79C89C70}" type="sibTrans" cxnId="{66487583-B417-48B1-8715-8241C4512DDD}">
      <dgm:prSet/>
      <dgm:spPr/>
      <dgm:t>
        <a:bodyPr/>
        <a:lstStyle/>
        <a:p>
          <a:endParaRPr lang="en-US"/>
        </a:p>
      </dgm:t>
    </dgm:pt>
    <dgm:pt modelId="{5D269ECF-D004-4B97-8B34-6774E0289A05}">
      <dgm:prSet/>
      <dgm:spPr/>
      <dgm:t>
        <a:bodyPr/>
        <a:lstStyle/>
        <a:p>
          <a:r>
            <a:rPr lang="en-US">
              <a:solidFill>
                <a:srgbClr val="C00000"/>
              </a:solidFill>
            </a:rPr>
            <a:t>Joseph Terranova:</a:t>
          </a:r>
        </a:p>
      </dgm:t>
    </dgm:pt>
    <dgm:pt modelId="{DB485959-BC91-4D81-BE16-5359003F0B0B}" type="parTrans" cxnId="{284AFD33-21DD-4A15-843C-687DB5125668}">
      <dgm:prSet/>
      <dgm:spPr/>
      <dgm:t>
        <a:bodyPr/>
        <a:lstStyle/>
        <a:p>
          <a:endParaRPr lang="en-US"/>
        </a:p>
      </dgm:t>
    </dgm:pt>
    <dgm:pt modelId="{E6934404-14DE-4AFF-9F9B-BFE27398B7BF}" type="sibTrans" cxnId="{284AFD33-21DD-4A15-843C-687DB5125668}">
      <dgm:prSet/>
      <dgm:spPr/>
      <dgm:t>
        <a:bodyPr/>
        <a:lstStyle/>
        <a:p>
          <a:endParaRPr lang="en-US"/>
        </a:p>
      </dgm:t>
    </dgm:pt>
    <dgm:pt modelId="{9155B17C-0885-412D-A573-756998D4D943}">
      <dgm:prSet/>
      <dgm:spPr/>
      <dgm:t>
        <a:bodyPr/>
        <a:lstStyle/>
        <a:p>
          <a:r>
            <a:rPr lang="en-US">
              <a:solidFill>
                <a:srgbClr val="C00000"/>
              </a:solidFill>
            </a:rPr>
            <a:t>Fix the filter</a:t>
          </a:r>
        </a:p>
      </dgm:t>
    </dgm:pt>
    <dgm:pt modelId="{92749387-2EF5-46A8-9BC0-F4A40465A45E}" type="parTrans" cxnId="{1611AE49-8881-4E25-ACB4-07192007065C}">
      <dgm:prSet/>
      <dgm:spPr/>
      <dgm:t>
        <a:bodyPr/>
        <a:lstStyle/>
        <a:p>
          <a:endParaRPr lang="en-US"/>
        </a:p>
      </dgm:t>
    </dgm:pt>
    <dgm:pt modelId="{41D71E01-363D-4B33-8932-411C63CBE321}" type="sibTrans" cxnId="{1611AE49-8881-4E25-ACB4-07192007065C}">
      <dgm:prSet/>
      <dgm:spPr/>
      <dgm:t>
        <a:bodyPr/>
        <a:lstStyle/>
        <a:p>
          <a:endParaRPr lang="en-US"/>
        </a:p>
      </dgm:t>
    </dgm:pt>
    <dgm:pt modelId="{60099371-681E-4DE2-9F0F-721B6A6B9559}">
      <dgm:prSet/>
      <dgm:spPr/>
      <dgm:t>
        <a:bodyPr/>
        <a:lstStyle/>
        <a:p>
          <a:r>
            <a:rPr lang="en-US">
              <a:solidFill>
                <a:srgbClr val="C00000"/>
              </a:solidFill>
            </a:rPr>
            <a:t>Test downloading and uploading buttons</a:t>
          </a:r>
        </a:p>
      </dgm:t>
    </dgm:pt>
    <dgm:pt modelId="{F7D266D8-7D6C-47B8-998A-B6E1C0AB3197}" type="parTrans" cxnId="{53456C8B-4A0B-438C-A519-E6B3EB961372}">
      <dgm:prSet/>
      <dgm:spPr/>
      <dgm:t>
        <a:bodyPr/>
        <a:lstStyle/>
        <a:p>
          <a:endParaRPr lang="en-US"/>
        </a:p>
      </dgm:t>
    </dgm:pt>
    <dgm:pt modelId="{3715DB46-9606-4AF3-BC8D-D6FDAB433839}" type="sibTrans" cxnId="{53456C8B-4A0B-438C-A519-E6B3EB961372}">
      <dgm:prSet/>
      <dgm:spPr/>
      <dgm:t>
        <a:bodyPr/>
        <a:lstStyle/>
        <a:p>
          <a:endParaRPr lang="en-US"/>
        </a:p>
      </dgm:t>
    </dgm:pt>
    <dgm:pt modelId="{4ABB8C14-2762-4C39-888C-FE464BFB7D8D}" type="pres">
      <dgm:prSet presAssocID="{5E0C4B60-7952-43DC-B086-AB5C83E43E10}" presName="vert0" presStyleCnt="0">
        <dgm:presLayoutVars>
          <dgm:dir/>
          <dgm:animOne val="branch"/>
          <dgm:animLvl val="lvl"/>
        </dgm:presLayoutVars>
      </dgm:prSet>
      <dgm:spPr/>
    </dgm:pt>
    <dgm:pt modelId="{275EB674-A9BD-4C88-A559-2EC7707A09B0}" type="pres">
      <dgm:prSet presAssocID="{8426DC8F-C554-4494-9563-069638A29400}" presName="thickLine" presStyleLbl="alignNode1" presStyleIdx="0" presStyleCnt="2"/>
      <dgm:spPr/>
    </dgm:pt>
    <dgm:pt modelId="{D66FDDC6-66CE-48E9-936F-178814771041}" type="pres">
      <dgm:prSet presAssocID="{8426DC8F-C554-4494-9563-069638A29400}" presName="horz1" presStyleCnt="0"/>
      <dgm:spPr/>
    </dgm:pt>
    <dgm:pt modelId="{2DA906B6-B871-4C46-A725-77DB137D65FB}" type="pres">
      <dgm:prSet presAssocID="{8426DC8F-C554-4494-9563-069638A29400}" presName="tx1" presStyleLbl="revTx" presStyleIdx="0" presStyleCnt="6"/>
      <dgm:spPr/>
    </dgm:pt>
    <dgm:pt modelId="{CA94ABDF-E103-4AB3-9915-635279D544F1}" type="pres">
      <dgm:prSet presAssocID="{8426DC8F-C554-4494-9563-069638A29400}" presName="vert1" presStyleCnt="0"/>
      <dgm:spPr/>
    </dgm:pt>
    <dgm:pt modelId="{24144E12-CABB-44D5-9848-757749FD252A}" type="pres">
      <dgm:prSet presAssocID="{D37F4494-7203-487B-8519-003E5626FB07}" presName="vertSpace2a" presStyleCnt="0"/>
      <dgm:spPr/>
    </dgm:pt>
    <dgm:pt modelId="{33222AA2-7D42-4DF9-BD8D-98279804B9FA}" type="pres">
      <dgm:prSet presAssocID="{D37F4494-7203-487B-8519-003E5626FB07}" presName="horz2" presStyleCnt="0"/>
      <dgm:spPr/>
    </dgm:pt>
    <dgm:pt modelId="{72623BAA-DBED-4DA5-986D-82B0A20827D7}" type="pres">
      <dgm:prSet presAssocID="{D37F4494-7203-487B-8519-003E5626FB07}" presName="horzSpace2" presStyleCnt="0"/>
      <dgm:spPr/>
    </dgm:pt>
    <dgm:pt modelId="{AF1C5362-38B8-4EF3-91D4-3A1ADC956B68}" type="pres">
      <dgm:prSet presAssocID="{D37F4494-7203-487B-8519-003E5626FB07}" presName="tx2" presStyleLbl="revTx" presStyleIdx="1" presStyleCnt="6"/>
      <dgm:spPr/>
    </dgm:pt>
    <dgm:pt modelId="{69AC9BC8-87AA-4D5A-A19B-E202C0CDD69D}" type="pres">
      <dgm:prSet presAssocID="{D37F4494-7203-487B-8519-003E5626FB07}" presName="vert2" presStyleCnt="0"/>
      <dgm:spPr/>
    </dgm:pt>
    <dgm:pt modelId="{0FE55AFD-73EE-45CD-A2BF-243E321633F9}" type="pres">
      <dgm:prSet presAssocID="{D37F4494-7203-487B-8519-003E5626FB07}" presName="thinLine2b" presStyleLbl="callout" presStyleIdx="0" presStyleCnt="4"/>
      <dgm:spPr/>
    </dgm:pt>
    <dgm:pt modelId="{4E7D5BC8-07C5-41D1-84B5-0C45A9D0BB6D}" type="pres">
      <dgm:prSet presAssocID="{D37F4494-7203-487B-8519-003E5626FB07}" presName="vertSpace2b" presStyleCnt="0"/>
      <dgm:spPr/>
    </dgm:pt>
    <dgm:pt modelId="{AD3E25EB-A964-4AC8-8025-9D0ADD16EFA7}" type="pres">
      <dgm:prSet presAssocID="{A5D3F3CB-2B63-44D5-AAE6-01E58AEA32CA}" presName="horz2" presStyleCnt="0"/>
      <dgm:spPr/>
    </dgm:pt>
    <dgm:pt modelId="{3D0E88E2-A514-4027-9CFE-751D1CFB9056}" type="pres">
      <dgm:prSet presAssocID="{A5D3F3CB-2B63-44D5-AAE6-01E58AEA32CA}" presName="horzSpace2" presStyleCnt="0"/>
      <dgm:spPr/>
    </dgm:pt>
    <dgm:pt modelId="{4D434A8A-F467-4AED-8FFC-CC2412BA975D}" type="pres">
      <dgm:prSet presAssocID="{A5D3F3CB-2B63-44D5-AAE6-01E58AEA32CA}" presName="tx2" presStyleLbl="revTx" presStyleIdx="2" presStyleCnt="6"/>
      <dgm:spPr/>
    </dgm:pt>
    <dgm:pt modelId="{FDA62FDA-452B-4D07-9004-8FCAC55BB463}" type="pres">
      <dgm:prSet presAssocID="{A5D3F3CB-2B63-44D5-AAE6-01E58AEA32CA}" presName="vert2" presStyleCnt="0"/>
      <dgm:spPr/>
    </dgm:pt>
    <dgm:pt modelId="{041B8523-084E-42F2-AD87-8F9A7683694C}" type="pres">
      <dgm:prSet presAssocID="{A5D3F3CB-2B63-44D5-AAE6-01E58AEA32CA}" presName="thinLine2b" presStyleLbl="callout" presStyleIdx="1" presStyleCnt="4"/>
      <dgm:spPr/>
    </dgm:pt>
    <dgm:pt modelId="{95A25744-3B62-4720-B9BD-2A04E2225B63}" type="pres">
      <dgm:prSet presAssocID="{A5D3F3CB-2B63-44D5-AAE6-01E58AEA32CA}" presName="vertSpace2b" presStyleCnt="0"/>
      <dgm:spPr/>
    </dgm:pt>
    <dgm:pt modelId="{EBD18A15-9C14-4415-A2CC-F768B6536F03}" type="pres">
      <dgm:prSet presAssocID="{5D269ECF-D004-4B97-8B34-6774E0289A05}" presName="thickLine" presStyleLbl="alignNode1" presStyleIdx="1" presStyleCnt="2"/>
      <dgm:spPr/>
    </dgm:pt>
    <dgm:pt modelId="{CCDC0C0B-B9C5-4909-8922-DF62D6C77FA8}" type="pres">
      <dgm:prSet presAssocID="{5D269ECF-D004-4B97-8B34-6774E0289A05}" presName="horz1" presStyleCnt="0"/>
      <dgm:spPr/>
    </dgm:pt>
    <dgm:pt modelId="{C9D20DEC-7251-4191-A866-F21753AF08C8}" type="pres">
      <dgm:prSet presAssocID="{5D269ECF-D004-4B97-8B34-6774E0289A05}" presName="tx1" presStyleLbl="revTx" presStyleIdx="3" presStyleCnt="6"/>
      <dgm:spPr/>
    </dgm:pt>
    <dgm:pt modelId="{E5FD7E41-4E2B-4C80-A632-13ECB23310B1}" type="pres">
      <dgm:prSet presAssocID="{5D269ECF-D004-4B97-8B34-6774E0289A05}" presName="vert1" presStyleCnt="0"/>
      <dgm:spPr/>
    </dgm:pt>
    <dgm:pt modelId="{2D6CF7CA-4B34-4E69-B5E8-F3F1561A63AD}" type="pres">
      <dgm:prSet presAssocID="{9155B17C-0885-412D-A573-756998D4D943}" presName="vertSpace2a" presStyleCnt="0"/>
      <dgm:spPr/>
    </dgm:pt>
    <dgm:pt modelId="{08329A86-77E1-4A13-9FA5-05BA9389C090}" type="pres">
      <dgm:prSet presAssocID="{9155B17C-0885-412D-A573-756998D4D943}" presName="horz2" presStyleCnt="0"/>
      <dgm:spPr/>
    </dgm:pt>
    <dgm:pt modelId="{C0D0668E-0578-49A0-BA03-E22ACEC141DD}" type="pres">
      <dgm:prSet presAssocID="{9155B17C-0885-412D-A573-756998D4D943}" presName="horzSpace2" presStyleCnt="0"/>
      <dgm:spPr/>
    </dgm:pt>
    <dgm:pt modelId="{8B14B0D0-740A-47A9-83EB-B5198A108FFF}" type="pres">
      <dgm:prSet presAssocID="{9155B17C-0885-412D-A573-756998D4D943}" presName="tx2" presStyleLbl="revTx" presStyleIdx="4" presStyleCnt="6"/>
      <dgm:spPr/>
    </dgm:pt>
    <dgm:pt modelId="{14DEFE57-9827-4D18-A583-25947E6451D9}" type="pres">
      <dgm:prSet presAssocID="{9155B17C-0885-412D-A573-756998D4D943}" presName="vert2" presStyleCnt="0"/>
      <dgm:spPr/>
    </dgm:pt>
    <dgm:pt modelId="{45BF1AFB-9A85-420C-A3AE-756EA69B8891}" type="pres">
      <dgm:prSet presAssocID="{9155B17C-0885-412D-A573-756998D4D943}" presName="thinLine2b" presStyleLbl="callout" presStyleIdx="2" presStyleCnt="4"/>
      <dgm:spPr/>
    </dgm:pt>
    <dgm:pt modelId="{59244F7A-4BA2-49D1-B000-B285373EE88C}" type="pres">
      <dgm:prSet presAssocID="{9155B17C-0885-412D-A573-756998D4D943}" presName="vertSpace2b" presStyleCnt="0"/>
      <dgm:spPr/>
    </dgm:pt>
    <dgm:pt modelId="{0192B963-1710-4B5C-8BDA-02E84F8676CB}" type="pres">
      <dgm:prSet presAssocID="{60099371-681E-4DE2-9F0F-721B6A6B9559}" presName="horz2" presStyleCnt="0"/>
      <dgm:spPr/>
    </dgm:pt>
    <dgm:pt modelId="{7958F002-9196-483C-8250-37A3D35F609B}" type="pres">
      <dgm:prSet presAssocID="{60099371-681E-4DE2-9F0F-721B6A6B9559}" presName="horzSpace2" presStyleCnt="0"/>
      <dgm:spPr/>
    </dgm:pt>
    <dgm:pt modelId="{556D6AE8-0C09-4FDB-9263-6C58CFFE641C}" type="pres">
      <dgm:prSet presAssocID="{60099371-681E-4DE2-9F0F-721B6A6B9559}" presName="tx2" presStyleLbl="revTx" presStyleIdx="5" presStyleCnt="6"/>
      <dgm:spPr/>
    </dgm:pt>
    <dgm:pt modelId="{34DAB7C5-A744-482B-BD61-A898EB1ECEBC}" type="pres">
      <dgm:prSet presAssocID="{60099371-681E-4DE2-9F0F-721B6A6B9559}" presName="vert2" presStyleCnt="0"/>
      <dgm:spPr/>
    </dgm:pt>
    <dgm:pt modelId="{8D77EE09-5482-427D-A3D9-C233D58408C0}" type="pres">
      <dgm:prSet presAssocID="{60099371-681E-4DE2-9F0F-721B6A6B9559}" presName="thinLine2b" presStyleLbl="callout" presStyleIdx="3" presStyleCnt="4"/>
      <dgm:spPr/>
    </dgm:pt>
    <dgm:pt modelId="{0FA5ED6D-A5E6-4696-9BFF-54EABA03132C}" type="pres">
      <dgm:prSet presAssocID="{60099371-681E-4DE2-9F0F-721B6A6B9559}" presName="vertSpace2b" presStyleCnt="0"/>
      <dgm:spPr/>
    </dgm:pt>
  </dgm:ptLst>
  <dgm:cxnLst>
    <dgm:cxn modelId="{1C0D8D0A-28FC-436B-B61A-CDD32F18129B}" type="presOf" srcId="{60099371-681E-4DE2-9F0F-721B6A6B9559}" destId="{556D6AE8-0C09-4FDB-9263-6C58CFFE641C}" srcOrd="0" destOrd="0" presId="urn:microsoft.com/office/officeart/2008/layout/LinedList"/>
    <dgm:cxn modelId="{BD65250F-07CB-4439-B306-CA4A45BAB2D2}" type="presOf" srcId="{5E0C4B60-7952-43DC-B086-AB5C83E43E10}" destId="{4ABB8C14-2762-4C39-888C-FE464BFB7D8D}" srcOrd="0" destOrd="0" presId="urn:microsoft.com/office/officeart/2008/layout/LinedList"/>
    <dgm:cxn modelId="{AF5CF31E-8D58-4748-9BEE-E13D0F11E283}" srcId="{5E0C4B60-7952-43DC-B086-AB5C83E43E10}" destId="{8426DC8F-C554-4494-9563-069638A29400}" srcOrd="0" destOrd="0" parTransId="{DC01E323-E459-4B23-9AE1-FF3D4E9EFEDC}" sibTransId="{FA31EF62-FF46-4E39-97BA-010EC77BE62E}"/>
    <dgm:cxn modelId="{284AFD33-21DD-4A15-843C-687DB5125668}" srcId="{5E0C4B60-7952-43DC-B086-AB5C83E43E10}" destId="{5D269ECF-D004-4B97-8B34-6774E0289A05}" srcOrd="1" destOrd="0" parTransId="{DB485959-BC91-4D81-BE16-5359003F0B0B}" sibTransId="{E6934404-14DE-4AFF-9F9B-BFE27398B7BF}"/>
    <dgm:cxn modelId="{1611AE49-8881-4E25-ACB4-07192007065C}" srcId="{5D269ECF-D004-4B97-8B34-6774E0289A05}" destId="{9155B17C-0885-412D-A573-756998D4D943}" srcOrd="0" destOrd="0" parTransId="{92749387-2EF5-46A8-9BC0-F4A40465A45E}" sibTransId="{41D71E01-363D-4B33-8932-411C63CBE321}"/>
    <dgm:cxn modelId="{54750B77-B308-4150-96B2-752DF1B0C91F}" type="presOf" srcId="{8426DC8F-C554-4494-9563-069638A29400}" destId="{2DA906B6-B871-4C46-A725-77DB137D65FB}" srcOrd="0" destOrd="0" presId="urn:microsoft.com/office/officeart/2008/layout/LinedList"/>
    <dgm:cxn modelId="{66487583-B417-48B1-8715-8241C4512DDD}" srcId="{8426DC8F-C554-4494-9563-069638A29400}" destId="{A5D3F3CB-2B63-44D5-AAE6-01E58AEA32CA}" srcOrd="1" destOrd="0" parTransId="{E18004E0-7A2F-4DFC-B6F3-507263C499A2}" sibTransId="{8204FA87-D4EE-47A2-9CE1-459E79C89C70}"/>
    <dgm:cxn modelId="{53456C8B-4A0B-438C-A519-E6B3EB961372}" srcId="{5D269ECF-D004-4B97-8B34-6774E0289A05}" destId="{60099371-681E-4DE2-9F0F-721B6A6B9559}" srcOrd="1" destOrd="0" parTransId="{F7D266D8-7D6C-47B8-998A-B6E1C0AB3197}" sibTransId="{3715DB46-9606-4AF3-BC8D-D6FDAB433839}"/>
    <dgm:cxn modelId="{7F034DAC-D529-4C1E-9F2E-DB795C3F2200}" type="presOf" srcId="{A5D3F3CB-2B63-44D5-AAE6-01E58AEA32CA}" destId="{4D434A8A-F467-4AED-8FFC-CC2412BA975D}" srcOrd="0" destOrd="0" presId="urn:microsoft.com/office/officeart/2008/layout/LinedList"/>
    <dgm:cxn modelId="{3A93A5B0-69CB-49A7-AE1F-200FE7ADCD7A}" type="presOf" srcId="{9155B17C-0885-412D-A573-756998D4D943}" destId="{8B14B0D0-740A-47A9-83EB-B5198A108FFF}" srcOrd="0" destOrd="0" presId="urn:microsoft.com/office/officeart/2008/layout/LinedList"/>
    <dgm:cxn modelId="{BF66CFB1-ACC7-4D4B-B471-1EA7832F2E7F}" srcId="{8426DC8F-C554-4494-9563-069638A29400}" destId="{D37F4494-7203-487B-8519-003E5626FB07}" srcOrd="0" destOrd="0" parTransId="{73FC1669-A801-49F3-B272-B83A5FCA8F66}" sibTransId="{55E352FB-6718-4150-952D-68679F0DDD87}"/>
    <dgm:cxn modelId="{71B422D5-9F71-4791-9966-5670EDFB89CB}" type="presOf" srcId="{D37F4494-7203-487B-8519-003E5626FB07}" destId="{AF1C5362-38B8-4EF3-91D4-3A1ADC956B68}" srcOrd="0" destOrd="0" presId="urn:microsoft.com/office/officeart/2008/layout/LinedList"/>
    <dgm:cxn modelId="{FC33ECF5-3C0A-42EF-AF8E-D17EFA81E520}" type="presOf" srcId="{5D269ECF-D004-4B97-8B34-6774E0289A05}" destId="{C9D20DEC-7251-4191-A866-F21753AF08C8}" srcOrd="0" destOrd="0" presId="urn:microsoft.com/office/officeart/2008/layout/LinedList"/>
    <dgm:cxn modelId="{19C2753E-D506-476E-99BB-72DD77ACDE07}" type="presParOf" srcId="{4ABB8C14-2762-4C39-888C-FE464BFB7D8D}" destId="{275EB674-A9BD-4C88-A559-2EC7707A09B0}" srcOrd="0" destOrd="0" presId="urn:microsoft.com/office/officeart/2008/layout/LinedList"/>
    <dgm:cxn modelId="{785FCF46-2095-471D-B7B5-715D06FE069C}" type="presParOf" srcId="{4ABB8C14-2762-4C39-888C-FE464BFB7D8D}" destId="{D66FDDC6-66CE-48E9-936F-178814771041}" srcOrd="1" destOrd="0" presId="urn:microsoft.com/office/officeart/2008/layout/LinedList"/>
    <dgm:cxn modelId="{6DDC3FE7-D471-4027-9B0D-2BBF497451C7}" type="presParOf" srcId="{D66FDDC6-66CE-48E9-936F-178814771041}" destId="{2DA906B6-B871-4C46-A725-77DB137D65FB}" srcOrd="0" destOrd="0" presId="urn:microsoft.com/office/officeart/2008/layout/LinedList"/>
    <dgm:cxn modelId="{78BF87C5-582B-4D1E-B129-5BF7A2EEE659}" type="presParOf" srcId="{D66FDDC6-66CE-48E9-936F-178814771041}" destId="{CA94ABDF-E103-4AB3-9915-635279D544F1}" srcOrd="1" destOrd="0" presId="urn:microsoft.com/office/officeart/2008/layout/LinedList"/>
    <dgm:cxn modelId="{A8C3E858-E83C-44E3-AFDF-B874CC701CA5}" type="presParOf" srcId="{CA94ABDF-E103-4AB3-9915-635279D544F1}" destId="{24144E12-CABB-44D5-9848-757749FD252A}" srcOrd="0" destOrd="0" presId="urn:microsoft.com/office/officeart/2008/layout/LinedList"/>
    <dgm:cxn modelId="{BFEB9461-9133-4BAA-A312-002D999E5221}" type="presParOf" srcId="{CA94ABDF-E103-4AB3-9915-635279D544F1}" destId="{33222AA2-7D42-4DF9-BD8D-98279804B9FA}" srcOrd="1" destOrd="0" presId="urn:microsoft.com/office/officeart/2008/layout/LinedList"/>
    <dgm:cxn modelId="{AAD52718-B2FE-43BC-B967-7CFCAE4FCBA8}" type="presParOf" srcId="{33222AA2-7D42-4DF9-BD8D-98279804B9FA}" destId="{72623BAA-DBED-4DA5-986D-82B0A20827D7}" srcOrd="0" destOrd="0" presId="urn:microsoft.com/office/officeart/2008/layout/LinedList"/>
    <dgm:cxn modelId="{46DC94EA-A063-4D35-986F-FB2721277E88}" type="presParOf" srcId="{33222AA2-7D42-4DF9-BD8D-98279804B9FA}" destId="{AF1C5362-38B8-4EF3-91D4-3A1ADC956B68}" srcOrd="1" destOrd="0" presId="urn:microsoft.com/office/officeart/2008/layout/LinedList"/>
    <dgm:cxn modelId="{66141728-A13F-46C9-8584-3C9F17629EA2}" type="presParOf" srcId="{33222AA2-7D42-4DF9-BD8D-98279804B9FA}" destId="{69AC9BC8-87AA-4D5A-A19B-E202C0CDD69D}" srcOrd="2" destOrd="0" presId="urn:microsoft.com/office/officeart/2008/layout/LinedList"/>
    <dgm:cxn modelId="{0DBF576B-0789-404A-9E80-704A2862CCC9}" type="presParOf" srcId="{CA94ABDF-E103-4AB3-9915-635279D544F1}" destId="{0FE55AFD-73EE-45CD-A2BF-243E321633F9}" srcOrd="2" destOrd="0" presId="urn:microsoft.com/office/officeart/2008/layout/LinedList"/>
    <dgm:cxn modelId="{FC1A05FA-A09A-4D78-9943-D1F7AA4AA99F}" type="presParOf" srcId="{CA94ABDF-E103-4AB3-9915-635279D544F1}" destId="{4E7D5BC8-07C5-41D1-84B5-0C45A9D0BB6D}" srcOrd="3" destOrd="0" presId="urn:microsoft.com/office/officeart/2008/layout/LinedList"/>
    <dgm:cxn modelId="{4F6845B8-EA61-48F6-B4BA-DA3EBFA81D69}" type="presParOf" srcId="{CA94ABDF-E103-4AB3-9915-635279D544F1}" destId="{AD3E25EB-A964-4AC8-8025-9D0ADD16EFA7}" srcOrd="4" destOrd="0" presId="urn:microsoft.com/office/officeart/2008/layout/LinedList"/>
    <dgm:cxn modelId="{6E9E9FBF-FAB8-4F73-BB8C-A44DEAE9E832}" type="presParOf" srcId="{AD3E25EB-A964-4AC8-8025-9D0ADD16EFA7}" destId="{3D0E88E2-A514-4027-9CFE-751D1CFB9056}" srcOrd="0" destOrd="0" presId="urn:microsoft.com/office/officeart/2008/layout/LinedList"/>
    <dgm:cxn modelId="{3C6E7A33-4EEC-4827-BA3A-40B736DD1453}" type="presParOf" srcId="{AD3E25EB-A964-4AC8-8025-9D0ADD16EFA7}" destId="{4D434A8A-F467-4AED-8FFC-CC2412BA975D}" srcOrd="1" destOrd="0" presId="urn:microsoft.com/office/officeart/2008/layout/LinedList"/>
    <dgm:cxn modelId="{B40A7937-FF1A-4A06-9BC0-3019B1E22D7F}" type="presParOf" srcId="{AD3E25EB-A964-4AC8-8025-9D0ADD16EFA7}" destId="{FDA62FDA-452B-4D07-9004-8FCAC55BB463}" srcOrd="2" destOrd="0" presId="urn:microsoft.com/office/officeart/2008/layout/LinedList"/>
    <dgm:cxn modelId="{CCFBDE04-6304-459F-BB9D-7A2B7AABAE34}" type="presParOf" srcId="{CA94ABDF-E103-4AB3-9915-635279D544F1}" destId="{041B8523-084E-42F2-AD87-8F9A7683694C}" srcOrd="5" destOrd="0" presId="urn:microsoft.com/office/officeart/2008/layout/LinedList"/>
    <dgm:cxn modelId="{8A559748-88E8-40C2-9B8B-0E088ABC7F0B}" type="presParOf" srcId="{CA94ABDF-E103-4AB3-9915-635279D544F1}" destId="{95A25744-3B62-4720-B9BD-2A04E2225B63}" srcOrd="6" destOrd="0" presId="urn:microsoft.com/office/officeart/2008/layout/LinedList"/>
    <dgm:cxn modelId="{D14C1D9F-1780-4148-A73E-88B88998D93F}" type="presParOf" srcId="{4ABB8C14-2762-4C39-888C-FE464BFB7D8D}" destId="{EBD18A15-9C14-4415-A2CC-F768B6536F03}" srcOrd="2" destOrd="0" presId="urn:microsoft.com/office/officeart/2008/layout/LinedList"/>
    <dgm:cxn modelId="{85423202-1F6F-4C18-AAF6-B56399C0D3F8}" type="presParOf" srcId="{4ABB8C14-2762-4C39-888C-FE464BFB7D8D}" destId="{CCDC0C0B-B9C5-4909-8922-DF62D6C77FA8}" srcOrd="3" destOrd="0" presId="urn:microsoft.com/office/officeart/2008/layout/LinedList"/>
    <dgm:cxn modelId="{6124CCE7-E12E-4562-B6EF-ACBFDA5F90CF}" type="presParOf" srcId="{CCDC0C0B-B9C5-4909-8922-DF62D6C77FA8}" destId="{C9D20DEC-7251-4191-A866-F21753AF08C8}" srcOrd="0" destOrd="0" presId="urn:microsoft.com/office/officeart/2008/layout/LinedList"/>
    <dgm:cxn modelId="{AA7FF6DC-EA1F-4270-9B87-C0E3D3D2EE50}" type="presParOf" srcId="{CCDC0C0B-B9C5-4909-8922-DF62D6C77FA8}" destId="{E5FD7E41-4E2B-4C80-A632-13ECB23310B1}" srcOrd="1" destOrd="0" presId="urn:microsoft.com/office/officeart/2008/layout/LinedList"/>
    <dgm:cxn modelId="{3DEE528E-3C06-4D20-9116-84CD6BC4DAC2}" type="presParOf" srcId="{E5FD7E41-4E2B-4C80-A632-13ECB23310B1}" destId="{2D6CF7CA-4B34-4E69-B5E8-F3F1561A63AD}" srcOrd="0" destOrd="0" presId="urn:microsoft.com/office/officeart/2008/layout/LinedList"/>
    <dgm:cxn modelId="{09ED39EC-55D4-4900-973D-6CA07AA7A9DA}" type="presParOf" srcId="{E5FD7E41-4E2B-4C80-A632-13ECB23310B1}" destId="{08329A86-77E1-4A13-9FA5-05BA9389C090}" srcOrd="1" destOrd="0" presId="urn:microsoft.com/office/officeart/2008/layout/LinedList"/>
    <dgm:cxn modelId="{CCB68879-9146-41C4-9B0E-3300C6BAF2EE}" type="presParOf" srcId="{08329A86-77E1-4A13-9FA5-05BA9389C090}" destId="{C0D0668E-0578-49A0-BA03-E22ACEC141DD}" srcOrd="0" destOrd="0" presId="urn:microsoft.com/office/officeart/2008/layout/LinedList"/>
    <dgm:cxn modelId="{5A23BDF0-88EC-4FCB-8BEC-D9D5B23C62C7}" type="presParOf" srcId="{08329A86-77E1-4A13-9FA5-05BA9389C090}" destId="{8B14B0D0-740A-47A9-83EB-B5198A108FFF}" srcOrd="1" destOrd="0" presId="urn:microsoft.com/office/officeart/2008/layout/LinedList"/>
    <dgm:cxn modelId="{E0E5789D-AE41-4BC7-B4DA-510DC30439CC}" type="presParOf" srcId="{08329A86-77E1-4A13-9FA5-05BA9389C090}" destId="{14DEFE57-9827-4D18-A583-25947E6451D9}" srcOrd="2" destOrd="0" presId="urn:microsoft.com/office/officeart/2008/layout/LinedList"/>
    <dgm:cxn modelId="{84FF0269-88EC-45B9-BBB2-CAFCDCE46BB7}" type="presParOf" srcId="{E5FD7E41-4E2B-4C80-A632-13ECB23310B1}" destId="{45BF1AFB-9A85-420C-A3AE-756EA69B8891}" srcOrd="2" destOrd="0" presId="urn:microsoft.com/office/officeart/2008/layout/LinedList"/>
    <dgm:cxn modelId="{2AF527B6-77B4-4F02-936A-333C6E119062}" type="presParOf" srcId="{E5FD7E41-4E2B-4C80-A632-13ECB23310B1}" destId="{59244F7A-4BA2-49D1-B000-B285373EE88C}" srcOrd="3" destOrd="0" presId="urn:microsoft.com/office/officeart/2008/layout/LinedList"/>
    <dgm:cxn modelId="{7BD6855E-0EF7-4FE2-95D4-382CFEF66986}" type="presParOf" srcId="{E5FD7E41-4E2B-4C80-A632-13ECB23310B1}" destId="{0192B963-1710-4B5C-8BDA-02E84F8676CB}" srcOrd="4" destOrd="0" presId="urn:microsoft.com/office/officeart/2008/layout/LinedList"/>
    <dgm:cxn modelId="{B617A81A-240A-49C3-BD78-56B7A266677D}" type="presParOf" srcId="{0192B963-1710-4B5C-8BDA-02E84F8676CB}" destId="{7958F002-9196-483C-8250-37A3D35F609B}" srcOrd="0" destOrd="0" presId="urn:microsoft.com/office/officeart/2008/layout/LinedList"/>
    <dgm:cxn modelId="{3B37BAF7-724A-4190-A73A-138297FE0F18}" type="presParOf" srcId="{0192B963-1710-4B5C-8BDA-02E84F8676CB}" destId="{556D6AE8-0C09-4FDB-9263-6C58CFFE641C}" srcOrd="1" destOrd="0" presId="urn:microsoft.com/office/officeart/2008/layout/LinedList"/>
    <dgm:cxn modelId="{4AE4BDDC-33DB-4F06-8D93-E52FD041D700}" type="presParOf" srcId="{0192B963-1710-4B5C-8BDA-02E84F8676CB}" destId="{34DAB7C5-A744-482B-BD61-A898EB1ECEBC}" srcOrd="2" destOrd="0" presId="urn:microsoft.com/office/officeart/2008/layout/LinedList"/>
    <dgm:cxn modelId="{33242959-93DB-437F-B3C8-6FE7826CAAAD}" type="presParOf" srcId="{E5FD7E41-4E2B-4C80-A632-13ECB23310B1}" destId="{8D77EE09-5482-427D-A3D9-C233D58408C0}" srcOrd="5" destOrd="0" presId="urn:microsoft.com/office/officeart/2008/layout/LinedList"/>
    <dgm:cxn modelId="{A7537674-AFA8-480A-8711-1992C1F5E188}" type="presParOf" srcId="{E5FD7E41-4E2B-4C80-A632-13ECB23310B1}" destId="{0FA5ED6D-A5E6-4696-9BFF-54EABA03132C}"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5677D8-9277-445E-9A5E-FFEC433881F6}"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F5D6FAF-DCFA-4562-8DD6-CC3731D2AC6A}">
      <dgm:prSet/>
      <dgm:spPr/>
      <dgm:t>
        <a:bodyPr/>
        <a:lstStyle/>
        <a:p>
          <a:r>
            <a:rPr lang="en-US" b="0">
              <a:solidFill>
                <a:srgbClr val="C00000"/>
              </a:solidFill>
            </a:rPr>
            <a:t>MySQL – create tables and store website data</a:t>
          </a:r>
        </a:p>
        <a:p>
          <a:pPr>
            <a:defRPr b="1"/>
          </a:pPr>
          <a:endParaRPr lang="en-US" b="0"/>
        </a:p>
      </dgm:t>
    </dgm:pt>
    <dgm:pt modelId="{5AAEDD74-5C25-41F1-BD91-D548FD455A3D}" type="parTrans" cxnId="{B2D206C8-E520-4717-A8B4-1832D383AE17}">
      <dgm:prSet/>
      <dgm:spPr/>
      <dgm:t>
        <a:bodyPr/>
        <a:lstStyle/>
        <a:p>
          <a:endParaRPr lang="en-US"/>
        </a:p>
      </dgm:t>
    </dgm:pt>
    <dgm:pt modelId="{70CEC198-D54E-4BCE-B019-3E2333B8FF03}" type="sibTrans" cxnId="{B2D206C8-E520-4717-A8B4-1832D383AE17}">
      <dgm:prSet/>
      <dgm:spPr/>
      <dgm:t>
        <a:bodyPr/>
        <a:lstStyle/>
        <a:p>
          <a:endParaRPr lang="en-US"/>
        </a:p>
      </dgm:t>
    </dgm:pt>
    <dgm:pt modelId="{930969AA-C37D-4715-BF4A-588BC41973ED}">
      <dgm:prSet phldr="0"/>
      <dgm:spPr/>
      <dgm:t>
        <a:bodyPr/>
        <a:lstStyle/>
        <a:p>
          <a:pPr>
            <a:defRPr b="1"/>
          </a:pPr>
          <a:r>
            <a:rPr lang="en-US" b="0">
              <a:solidFill>
                <a:schemeClr val="accent6">
                  <a:lumMod val="75000"/>
                </a:schemeClr>
              </a:solidFill>
            </a:rPr>
            <a:t>Front End/User Interface</a:t>
          </a:r>
        </a:p>
      </dgm:t>
    </dgm:pt>
    <dgm:pt modelId="{7D839F7F-9B04-43E0-B046-25B4673224D9}" type="parTrans" cxnId="{0ED6386B-D8B5-4790-A7FA-E324931E47D8}">
      <dgm:prSet/>
      <dgm:spPr/>
    </dgm:pt>
    <dgm:pt modelId="{1BCDC50C-E13D-4C39-812C-AD752E49CCDE}" type="sibTrans" cxnId="{0ED6386B-D8B5-4790-A7FA-E324931E47D8}">
      <dgm:prSet/>
      <dgm:spPr/>
      <dgm:t>
        <a:bodyPr/>
        <a:lstStyle/>
        <a:p>
          <a:endParaRPr lang="en-US"/>
        </a:p>
      </dgm:t>
    </dgm:pt>
    <dgm:pt modelId="{F768247F-9523-4D98-A4D4-28C1CAF85154}">
      <dgm:prSet phldr="0"/>
      <dgm:spPr/>
      <dgm:t>
        <a:bodyPr/>
        <a:lstStyle/>
        <a:p>
          <a:r>
            <a:rPr lang="en-US" b="0">
              <a:solidFill>
                <a:schemeClr val="accent6">
                  <a:lumMod val="75000"/>
                </a:schemeClr>
              </a:solidFill>
            </a:rPr>
            <a:t>HTML – main structure of the website</a:t>
          </a:r>
        </a:p>
      </dgm:t>
    </dgm:pt>
    <dgm:pt modelId="{6F7753AA-87FE-4CA1-89DA-78E36F3A8F8C}" type="parTrans" cxnId="{50EA4558-B8C5-4E22-B360-170167B5B81A}">
      <dgm:prSet/>
      <dgm:spPr/>
    </dgm:pt>
    <dgm:pt modelId="{C877A5E4-28B9-48C0-A012-DE710441C026}" type="sibTrans" cxnId="{50EA4558-B8C5-4E22-B360-170167B5B81A}">
      <dgm:prSet/>
      <dgm:spPr/>
      <dgm:t>
        <a:bodyPr/>
        <a:lstStyle/>
        <a:p>
          <a:endParaRPr lang="en-US"/>
        </a:p>
      </dgm:t>
    </dgm:pt>
    <dgm:pt modelId="{572BC688-B675-47C8-89B5-ADFFFE734518}">
      <dgm:prSet phldr="0"/>
      <dgm:spPr/>
      <dgm:t>
        <a:bodyPr/>
        <a:lstStyle/>
        <a:p>
          <a:r>
            <a:rPr lang="en-US" b="0">
              <a:solidFill>
                <a:schemeClr val="accent6">
                  <a:lumMod val="75000"/>
                </a:schemeClr>
              </a:solidFill>
            </a:rPr>
            <a:t>CSS – basic styling</a:t>
          </a:r>
        </a:p>
      </dgm:t>
    </dgm:pt>
    <dgm:pt modelId="{6BD260B9-438B-46C2-8E3B-823B3F88FD4B}" type="parTrans" cxnId="{343E7F14-3175-4728-B704-ACB784E109DB}">
      <dgm:prSet/>
      <dgm:spPr/>
    </dgm:pt>
    <dgm:pt modelId="{3D0FFD9D-697B-4902-89BA-AF17DE90E3DA}" type="sibTrans" cxnId="{343E7F14-3175-4728-B704-ACB784E109DB}">
      <dgm:prSet/>
      <dgm:spPr/>
      <dgm:t>
        <a:bodyPr/>
        <a:lstStyle/>
        <a:p>
          <a:endParaRPr lang="en-US"/>
        </a:p>
      </dgm:t>
    </dgm:pt>
    <dgm:pt modelId="{4B97A9A6-C8F9-4DFA-91F5-3584F2E4E0DC}">
      <dgm:prSet phldr="0"/>
      <dgm:spPr/>
      <dgm:t>
        <a:bodyPr/>
        <a:lstStyle/>
        <a:p>
          <a:r>
            <a:rPr lang="en-US" b="0">
              <a:solidFill>
                <a:schemeClr val="accent6">
                  <a:lumMod val="75000"/>
                </a:schemeClr>
              </a:solidFill>
            </a:rPr>
            <a:t>Bootstrap – CSS framework for a responsive webpage</a:t>
          </a:r>
        </a:p>
      </dgm:t>
    </dgm:pt>
    <dgm:pt modelId="{ECA252DF-673E-479F-9AB4-2318BFA26031}" type="parTrans" cxnId="{984E7EE2-0893-4949-8DDF-3005397FEE58}">
      <dgm:prSet/>
      <dgm:spPr/>
    </dgm:pt>
    <dgm:pt modelId="{7F59C8F0-917C-4829-9ADA-313965642053}" type="sibTrans" cxnId="{984E7EE2-0893-4949-8DDF-3005397FEE58}">
      <dgm:prSet/>
      <dgm:spPr/>
      <dgm:t>
        <a:bodyPr/>
        <a:lstStyle/>
        <a:p>
          <a:endParaRPr lang="en-US"/>
        </a:p>
      </dgm:t>
    </dgm:pt>
    <dgm:pt modelId="{70AC371E-E777-434B-B294-6766CA03B752}">
      <dgm:prSet phldr="0"/>
      <dgm:spPr/>
      <dgm:t>
        <a:bodyPr/>
        <a:lstStyle/>
        <a:p>
          <a:pPr>
            <a:defRPr b="1"/>
          </a:pPr>
          <a:r>
            <a:rPr lang="en-US" b="0">
              <a:solidFill>
                <a:srgbClr val="C00000"/>
              </a:solidFill>
            </a:rPr>
            <a:t>Back End</a:t>
          </a:r>
          <a:r>
            <a:rPr lang="en-US" b="0">
              <a:solidFill>
                <a:srgbClr val="C00000"/>
              </a:solidFill>
              <a:latin typeface="Calibri Light" panose="020F0302020204030204"/>
            </a:rPr>
            <a:t>/Database</a:t>
          </a:r>
          <a:endParaRPr lang="en-US" b="0">
            <a:solidFill>
              <a:srgbClr val="C00000"/>
            </a:solidFill>
          </a:endParaRPr>
        </a:p>
      </dgm:t>
    </dgm:pt>
    <dgm:pt modelId="{749280F9-904C-41D4-96D3-EC35792E26E4}" type="parTrans" cxnId="{06B75B3B-8EF1-490E-ACA6-BEAF53B1E37E}">
      <dgm:prSet/>
      <dgm:spPr/>
    </dgm:pt>
    <dgm:pt modelId="{4D175E57-D83D-4D63-9F7F-C553803BC66A}" type="sibTrans" cxnId="{06B75B3B-8EF1-490E-ACA6-BEAF53B1E37E}">
      <dgm:prSet/>
      <dgm:spPr/>
      <dgm:t>
        <a:bodyPr/>
        <a:lstStyle/>
        <a:p>
          <a:endParaRPr lang="en-US"/>
        </a:p>
      </dgm:t>
    </dgm:pt>
    <dgm:pt modelId="{3F473B7A-EB1F-43D1-B5A6-00A23D3785D2}">
      <dgm:prSet phldr="0"/>
      <dgm:spPr/>
      <dgm:t>
        <a:bodyPr/>
        <a:lstStyle/>
        <a:p>
          <a:r>
            <a:rPr lang="en-US" b="0">
              <a:solidFill>
                <a:srgbClr val="C00000"/>
              </a:solidFill>
            </a:rPr>
            <a:t>PHP – used to query the database and to help create a more dynamic webpage</a:t>
          </a:r>
        </a:p>
      </dgm:t>
    </dgm:pt>
    <dgm:pt modelId="{830850D9-18DE-4FF0-B8B0-3AE3D282C8A5}" type="parTrans" cxnId="{34523AE9-713C-4D1D-8A02-FE83D12497B7}">
      <dgm:prSet/>
      <dgm:spPr/>
    </dgm:pt>
    <dgm:pt modelId="{7CD48914-8672-49C4-9C8B-B6CCF5F95206}" type="sibTrans" cxnId="{34523AE9-713C-4D1D-8A02-FE83D12497B7}">
      <dgm:prSet/>
      <dgm:spPr/>
      <dgm:t>
        <a:bodyPr/>
        <a:lstStyle/>
        <a:p>
          <a:endParaRPr lang="en-US"/>
        </a:p>
      </dgm:t>
    </dgm:pt>
    <dgm:pt modelId="{58D81FB9-BDED-4127-AFDD-1AEE4D049F7F}" type="pres">
      <dgm:prSet presAssocID="{CF5677D8-9277-445E-9A5E-FFEC433881F6}" presName="root" presStyleCnt="0">
        <dgm:presLayoutVars>
          <dgm:dir/>
          <dgm:resizeHandles val="exact"/>
        </dgm:presLayoutVars>
      </dgm:prSet>
      <dgm:spPr/>
    </dgm:pt>
    <dgm:pt modelId="{B582B812-8370-438D-BBF6-973BF547097B}" type="pres">
      <dgm:prSet presAssocID="{930969AA-C37D-4715-BF4A-588BC41973ED}" presName="compNode" presStyleCnt="0"/>
      <dgm:spPr/>
    </dgm:pt>
    <dgm:pt modelId="{7A79CEB8-C730-419E-9C73-44C4E5ECCFDF}" type="pres">
      <dgm:prSet presAssocID="{930969AA-C37D-4715-BF4A-588BC41973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B04CCD1-34C6-47E4-AAD1-E6DAC7F4940C}" type="pres">
      <dgm:prSet presAssocID="{930969AA-C37D-4715-BF4A-588BC41973ED}" presName="iconSpace" presStyleCnt="0"/>
      <dgm:spPr/>
    </dgm:pt>
    <dgm:pt modelId="{ADAC0760-A852-441A-8992-576A9C8E7362}" type="pres">
      <dgm:prSet presAssocID="{930969AA-C37D-4715-BF4A-588BC41973ED}" presName="parTx" presStyleLbl="revTx" presStyleIdx="0" presStyleCnt="4">
        <dgm:presLayoutVars>
          <dgm:chMax val="0"/>
          <dgm:chPref val="0"/>
        </dgm:presLayoutVars>
      </dgm:prSet>
      <dgm:spPr/>
    </dgm:pt>
    <dgm:pt modelId="{C6F63FBF-6F58-474D-BEFD-EA1BACA37752}" type="pres">
      <dgm:prSet presAssocID="{930969AA-C37D-4715-BF4A-588BC41973ED}" presName="txSpace" presStyleCnt="0"/>
      <dgm:spPr/>
    </dgm:pt>
    <dgm:pt modelId="{795DFB07-FCF5-4BED-85EF-960E10653A23}" type="pres">
      <dgm:prSet presAssocID="{930969AA-C37D-4715-BF4A-588BC41973ED}" presName="desTx" presStyleLbl="revTx" presStyleIdx="1" presStyleCnt="4">
        <dgm:presLayoutVars/>
      </dgm:prSet>
      <dgm:spPr/>
    </dgm:pt>
    <dgm:pt modelId="{58D9A1CB-978D-4BF8-8B73-9D50F8817E4C}" type="pres">
      <dgm:prSet presAssocID="{1BCDC50C-E13D-4C39-812C-AD752E49CCDE}" presName="sibTrans" presStyleCnt="0"/>
      <dgm:spPr/>
    </dgm:pt>
    <dgm:pt modelId="{38E0A66D-7F37-4BA5-831B-178E8B25B00E}" type="pres">
      <dgm:prSet presAssocID="{70AC371E-E777-434B-B294-6766CA03B752}" presName="compNode" presStyleCnt="0"/>
      <dgm:spPr/>
    </dgm:pt>
    <dgm:pt modelId="{06DC39E5-B6E8-41C3-BE7F-EBA061E4110F}" type="pres">
      <dgm:prSet presAssocID="{70AC371E-E777-434B-B294-6766CA03B7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9091E58-5905-493A-A00C-9406B884749F}" type="pres">
      <dgm:prSet presAssocID="{70AC371E-E777-434B-B294-6766CA03B752}" presName="iconSpace" presStyleCnt="0"/>
      <dgm:spPr/>
    </dgm:pt>
    <dgm:pt modelId="{4FFEF167-660B-41D6-90ED-6267D161FA22}" type="pres">
      <dgm:prSet presAssocID="{70AC371E-E777-434B-B294-6766CA03B752}" presName="parTx" presStyleLbl="revTx" presStyleIdx="2" presStyleCnt="4">
        <dgm:presLayoutVars>
          <dgm:chMax val="0"/>
          <dgm:chPref val="0"/>
        </dgm:presLayoutVars>
      </dgm:prSet>
      <dgm:spPr/>
    </dgm:pt>
    <dgm:pt modelId="{7650E88C-B026-4240-A7A5-FD7018B0D7A1}" type="pres">
      <dgm:prSet presAssocID="{70AC371E-E777-434B-B294-6766CA03B752}" presName="txSpace" presStyleCnt="0"/>
      <dgm:spPr/>
    </dgm:pt>
    <dgm:pt modelId="{E2C909FE-4AE0-42AA-85D5-2C4E1DFDB2C3}" type="pres">
      <dgm:prSet presAssocID="{70AC371E-E777-434B-B294-6766CA03B752}" presName="desTx" presStyleLbl="revTx" presStyleIdx="3" presStyleCnt="4">
        <dgm:presLayoutVars/>
      </dgm:prSet>
      <dgm:spPr/>
    </dgm:pt>
  </dgm:ptLst>
  <dgm:cxnLst>
    <dgm:cxn modelId="{3AD0780C-2CA8-46D5-803B-5787DA838EF6}" type="presOf" srcId="{930969AA-C37D-4715-BF4A-588BC41973ED}" destId="{ADAC0760-A852-441A-8992-576A9C8E7362}" srcOrd="0" destOrd="0" presId="urn:microsoft.com/office/officeart/2018/5/layout/CenteredIconLabelDescriptionList"/>
    <dgm:cxn modelId="{343E7F14-3175-4728-B704-ACB784E109DB}" srcId="{930969AA-C37D-4715-BF4A-588BC41973ED}" destId="{572BC688-B675-47C8-89B5-ADFFFE734518}" srcOrd="1" destOrd="0" parTransId="{6BD260B9-438B-46C2-8E3B-823B3F88FD4B}" sibTransId="{3D0FFD9D-697B-4902-89BA-AF17DE90E3DA}"/>
    <dgm:cxn modelId="{C90E6416-AEDC-4221-9CB3-C1B6BF123053}" type="presOf" srcId="{3F473B7A-EB1F-43D1-B5A6-00A23D3785D2}" destId="{E2C909FE-4AE0-42AA-85D5-2C4E1DFDB2C3}" srcOrd="0" destOrd="0" presId="urn:microsoft.com/office/officeart/2018/5/layout/CenteredIconLabelDescriptionList"/>
    <dgm:cxn modelId="{397FAF24-9BB4-4344-95A7-0803C8A85528}" type="presOf" srcId="{572BC688-B675-47C8-89B5-ADFFFE734518}" destId="{795DFB07-FCF5-4BED-85EF-960E10653A23}" srcOrd="0" destOrd="1" presId="urn:microsoft.com/office/officeart/2018/5/layout/CenteredIconLabelDescriptionList"/>
    <dgm:cxn modelId="{06B75B3B-8EF1-490E-ACA6-BEAF53B1E37E}" srcId="{CF5677D8-9277-445E-9A5E-FFEC433881F6}" destId="{70AC371E-E777-434B-B294-6766CA03B752}" srcOrd="1" destOrd="0" parTransId="{749280F9-904C-41D4-96D3-EC35792E26E4}" sibTransId="{4D175E57-D83D-4D63-9F7F-C553803BC66A}"/>
    <dgm:cxn modelId="{0ED6386B-D8B5-4790-A7FA-E324931E47D8}" srcId="{CF5677D8-9277-445E-9A5E-FFEC433881F6}" destId="{930969AA-C37D-4715-BF4A-588BC41973ED}" srcOrd="0" destOrd="0" parTransId="{7D839F7F-9B04-43E0-B046-25B4673224D9}" sibTransId="{1BCDC50C-E13D-4C39-812C-AD752E49CCDE}"/>
    <dgm:cxn modelId="{A9D1D975-3FB0-408F-877A-9EA5337B7F46}" type="presOf" srcId="{70AC371E-E777-434B-B294-6766CA03B752}" destId="{4FFEF167-660B-41D6-90ED-6267D161FA22}" srcOrd="0" destOrd="0" presId="urn:microsoft.com/office/officeart/2018/5/layout/CenteredIconLabelDescriptionList"/>
    <dgm:cxn modelId="{50EA4558-B8C5-4E22-B360-170167B5B81A}" srcId="{930969AA-C37D-4715-BF4A-588BC41973ED}" destId="{F768247F-9523-4D98-A4D4-28C1CAF85154}" srcOrd="0" destOrd="0" parTransId="{6F7753AA-87FE-4CA1-89DA-78E36F3A8F8C}" sibTransId="{C877A5E4-28B9-48C0-A012-DE710441C026}"/>
    <dgm:cxn modelId="{75BA09B7-7CAF-48CF-AFC5-02A71722369A}" type="presOf" srcId="{F768247F-9523-4D98-A4D4-28C1CAF85154}" destId="{795DFB07-FCF5-4BED-85EF-960E10653A23}" srcOrd="0" destOrd="0" presId="urn:microsoft.com/office/officeart/2018/5/layout/CenteredIconLabelDescriptionList"/>
    <dgm:cxn modelId="{2E8BEEB7-4844-4B0D-BDAD-40648FDDBEED}" type="presOf" srcId="{CF5677D8-9277-445E-9A5E-FFEC433881F6}" destId="{58D81FB9-BDED-4127-AFDD-1AEE4D049F7F}" srcOrd="0" destOrd="0" presId="urn:microsoft.com/office/officeart/2018/5/layout/CenteredIconLabelDescriptionList"/>
    <dgm:cxn modelId="{B2D206C8-E520-4717-A8B4-1832D383AE17}" srcId="{70AC371E-E777-434B-B294-6766CA03B752}" destId="{FF5D6FAF-DCFA-4562-8DD6-CC3731D2AC6A}" srcOrd="1" destOrd="0" parTransId="{5AAEDD74-5C25-41F1-BD91-D548FD455A3D}" sibTransId="{70CEC198-D54E-4BCE-B019-3E2333B8FF03}"/>
    <dgm:cxn modelId="{984E7EE2-0893-4949-8DDF-3005397FEE58}" srcId="{930969AA-C37D-4715-BF4A-588BC41973ED}" destId="{4B97A9A6-C8F9-4DFA-91F5-3584F2E4E0DC}" srcOrd="2" destOrd="0" parTransId="{ECA252DF-673E-479F-9AB4-2318BFA26031}" sibTransId="{7F59C8F0-917C-4829-9ADA-313965642053}"/>
    <dgm:cxn modelId="{7B9261E6-3A2B-4281-811F-01F352D7D5CF}" type="presOf" srcId="{FF5D6FAF-DCFA-4562-8DD6-CC3731D2AC6A}" destId="{E2C909FE-4AE0-42AA-85D5-2C4E1DFDB2C3}" srcOrd="0" destOrd="1" presId="urn:microsoft.com/office/officeart/2018/5/layout/CenteredIconLabelDescriptionList"/>
    <dgm:cxn modelId="{34523AE9-713C-4D1D-8A02-FE83D12497B7}" srcId="{70AC371E-E777-434B-B294-6766CA03B752}" destId="{3F473B7A-EB1F-43D1-B5A6-00A23D3785D2}" srcOrd="0" destOrd="0" parTransId="{830850D9-18DE-4FF0-B8B0-3AE3D282C8A5}" sibTransId="{7CD48914-8672-49C4-9C8B-B6CCF5F95206}"/>
    <dgm:cxn modelId="{D30A09F6-FB87-4BA6-932A-991D141DF566}" type="presOf" srcId="{4B97A9A6-C8F9-4DFA-91F5-3584F2E4E0DC}" destId="{795DFB07-FCF5-4BED-85EF-960E10653A23}" srcOrd="0" destOrd="2" presId="urn:microsoft.com/office/officeart/2018/5/layout/CenteredIconLabelDescriptionList"/>
    <dgm:cxn modelId="{68FD66F0-EAD6-41FD-A7C4-2CF7F3A62F1E}" type="presParOf" srcId="{58D81FB9-BDED-4127-AFDD-1AEE4D049F7F}" destId="{B582B812-8370-438D-BBF6-973BF547097B}" srcOrd="0" destOrd="0" presId="urn:microsoft.com/office/officeart/2018/5/layout/CenteredIconLabelDescriptionList"/>
    <dgm:cxn modelId="{6B1CA4B8-67BF-4A7A-80B4-A5393A37D43D}" type="presParOf" srcId="{B582B812-8370-438D-BBF6-973BF547097B}" destId="{7A79CEB8-C730-419E-9C73-44C4E5ECCFDF}" srcOrd="0" destOrd="0" presId="urn:microsoft.com/office/officeart/2018/5/layout/CenteredIconLabelDescriptionList"/>
    <dgm:cxn modelId="{74C214F2-05B3-4A89-976A-D8DBA489DA38}" type="presParOf" srcId="{B582B812-8370-438D-BBF6-973BF547097B}" destId="{8B04CCD1-34C6-47E4-AAD1-E6DAC7F4940C}" srcOrd="1" destOrd="0" presId="urn:microsoft.com/office/officeart/2018/5/layout/CenteredIconLabelDescriptionList"/>
    <dgm:cxn modelId="{D04008CC-EE03-4A43-96C0-65D23A13CE33}" type="presParOf" srcId="{B582B812-8370-438D-BBF6-973BF547097B}" destId="{ADAC0760-A852-441A-8992-576A9C8E7362}" srcOrd="2" destOrd="0" presId="urn:microsoft.com/office/officeart/2018/5/layout/CenteredIconLabelDescriptionList"/>
    <dgm:cxn modelId="{B791632A-DFCA-42AF-9F52-452FF5B66D41}" type="presParOf" srcId="{B582B812-8370-438D-BBF6-973BF547097B}" destId="{C6F63FBF-6F58-474D-BEFD-EA1BACA37752}" srcOrd="3" destOrd="0" presId="urn:microsoft.com/office/officeart/2018/5/layout/CenteredIconLabelDescriptionList"/>
    <dgm:cxn modelId="{3C2FF91A-12D0-4B2E-ACC7-6B0760B29682}" type="presParOf" srcId="{B582B812-8370-438D-BBF6-973BF547097B}" destId="{795DFB07-FCF5-4BED-85EF-960E10653A23}" srcOrd="4" destOrd="0" presId="urn:microsoft.com/office/officeart/2018/5/layout/CenteredIconLabelDescriptionList"/>
    <dgm:cxn modelId="{827ACC91-78B0-454F-ACE0-CF0D2CD4A028}" type="presParOf" srcId="{58D81FB9-BDED-4127-AFDD-1AEE4D049F7F}" destId="{58D9A1CB-978D-4BF8-8B73-9D50F8817E4C}" srcOrd="1" destOrd="0" presId="urn:microsoft.com/office/officeart/2018/5/layout/CenteredIconLabelDescriptionList"/>
    <dgm:cxn modelId="{D24429DB-0A87-48D6-AC12-8B1F77D31F1F}" type="presParOf" srcId="{58D81FB9-BDED-4127-AFDD-1AEE4D049F7F}" destId="{38E0A66D-7F37-4BA5-831B-178E8B25B00E}" srcOrd="2" destOrd="0" presId="urn:microsoft.com/office/officeart/2018/5/layout/CenteredIconLabelDescriptionList"/>
    <dgm:cxn modelId="{46941CFB-2BDD-4CAE-8DC7-97529BD4752A}" type="presParOf" srcId="{38E0A66D-7F37-4BA5-831B-178E8B25B00E}" destId="{06DC39E5-B6E8-41C3-BE7F-EBA061E4110F}" srcOrd="0" destOrd="0" presId="urn:microsoft.com/office/officeart/2018/5/layout/CenteredIconLabelDescriptionList"/>
    <dgm:cxn modelId="{40A733F6-E7FC-4F17-ACFB-D427962660F2}" type="presParOf" srcId="{38E0A66D-7F37-4BA5-831B-178E8B25B00E}" destId="{F9091E58-5905-493A-A00C-9406B884749F}" srcOrd="1" destOrd="0" presId="urn:microsoft.com/office/officeart/2018/5/layout/CenteredIconLabelDescriptionList"/>
    <dgm:cxn modelId="{B08FA6C7-6E7F-460A-AE4F-2C9F474CDA60}" type="presParOf" srcId="{38E0A66D-7F37-4BA5-831B-178E8B25B00E}" destId="{4FFEF167-660B-41D6-90ED-6267D161FA22}" srcOrd="2" destOrd="0" presId="urn:microsoft.com/office/officeart/2018/5/layout/CenteredIconLabelDescriptionList"/>
    <dgm:cxn modelId="{67E81891-FC40-45D6-8C41-50378992B607}" type="presParOf" srcId="{38E0A66D-7F37-4BA5-831B-178E8B25B00E}" destId="{7650E88C-B026-4240-A7A5-FD7018B0D7A1}" srcOrd="3" destOrd="0" presId="urn:microsoft.com/office/officeart/2018/5/layout/CenteredIconLabelDescriptionList"/>
    <dgm:cxn modelId="{4611A0D6-B117-4821-8F19-8BC3C22A7C6D}" type="presParOf" srcId="{38E0A66D-7F37-4BA5-831B-178E8B25B00E}" destId="{E2C909FE-4AE0-42AA-85D5-2C4E1DFDB2C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619474-C0DB-4429-A4C3-768396F03B1C}"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69EE9337-99BB-4DAC-9BD2-4D92F601044D}">
      <dgm:prSet/>
      <dgm:spPr/>
      <dgm:t>
        <a:bodyPr/>
        <a:lstStyle/>
        <a:p>
          <a:r>
            <a:rPr lang="en-US">
              <a:solidFill>
                <a:srgbClr val="C00000"/>
              </a:solidFill>
            </a:rPr>
            <a:t>Front End</a:t>
          </a:r>
        </a:p>
      </dgm:t>
    </dgm:pt>
    <dgm:pt modelId="{E84C1984-5580-4CC8-A35C-6E9349866D1C}" type="parTrans" cxnId="{A7290846-214C-440D-A771-D3C9F0D7CA8F}">
      <dgm:prSet/>
      <dgm:spPr/>
      <dgm:t>
        <a:bodyPr/>
        <a:lstStyle/>
        <a:p>
          <a:endParaRPr lang="en-US"/>
        </a:p>
      </dgm:t>
    </dgm:pt>
    <dgm:pt modelId="{00461FAE-6685-4344-8023-63881DFBCFF8}" type="sibTrans" cxnId="{A7290846-214C-440D-A771-D3C9F0D7CA8F}">
      <dgm:prSet/>
      <dgm:spPr/>
      <dgm:t>
        <a:bodyPr/>
        <a:lstStyle/>
        <a:p>
          <a:endParaRPr lang="en-US"/>
        </a:p>
      </dgm:t>
    </dgm:pt>
    <dgm:pt modelId="{432F7522-0318-47AD-8437-15CD9D72C87C}">
      <dgm:prSet/>
      <dgm:spPr/>
      <dgm:t>
        <a:bodyPr/>
        <a:lstStyle/>
        <a:p>
          <a:r>
            <a:rPr lang="en-US">
              <a:solidFill>
                <a:srgbClr val="C00000"/>
              </a:solidFill>
            </a:rPr>
            <a:t>HTML</a:t>
          </a:r>
        </a:p>
      </dgm:t>
    </dgm:pt>
    <dgm:pt modelId="{92E25FC3-3889-42A4-9BDD-0EBAB2874AB1}" type="parTrans" cxnId="{7D974D0F-983F-45A3-9927-79B040C7644C}">
      <dgm:prSet/>
      <dgm:spPr/>
      <dgm:t>
        <a:bodyPr/>
        <a:lstStyle/>
        <a:p>
          <a:endParaRPr lang="en-US"/>
        </a:p>
      </dgm:t>
    </dgm:pt>
    <dgm:pt modelId="{89063322-D259-41B5-87A2-4425257A57DC}" type="sibTrans" cxnId="{7D974D0F-983F-45A3-9927-79B040C7644C}">
      <dgm:prSet/>
      <dgm:spPr/>
      <dgm:t>
        <a:bodyPr/>
        <a:lstStyle/>
        <a:p>
          <a:endParaRPr lang="en-US"/>
        </a:p>
      </dgm:t>
    </dgm:pt>
    <dgm:pt modelId="{571ACE94-44BC-42FC-9E96-0B255F86C8DE}">
      <dgm:prSet/>
      <dgm:spPr/>
      <dgm:t>
        <a:bodyPr/>
        <a:lstStyle/>
        <a:p>
          <a:r>
            <a:rPr lang="en-US">
              <a:solidFill>
                <a:srgbClr val="C00000"/>
              </a:solidFill>
            </a:rPr>
            <a:t>CSS</a:t>
          </a:r>
        </a:p>
      </dgm:t>
    </dgm:pt>
    <dgm:pt modelId="{863C011B-09EB-479A-9F8B-BB0F7530DB05}" type="parTrans" cxnId="{0D259363-0BC6-48AA-BDB9-AA44CBB91F4D}">
      <dgm:prSet/>
      <dgm:spPr/>
      <dgm:t>
        <a:bodyPr/>
        <a:lstStyle/>
        <a:p>
          <a:endParaRPr lang="en-US"/>
        </a:p>
      </dgm:t>
    </dgm:pt>
    <dgm:pt modelId="{EDAFE5FC-C249-4A3E-B7A1-BB39C6968E97}" type="sibTrans" cxnId="{0D259363-0BC6-48AA-BDB9-AA44CBB91F4D}">
      <dgm:prSet/>
      <dgm:spPr/>
      <dgm:t>
        <a:bodyPr/>
        <a:lstStyle/>
        <a:p>
          <a:endParaRPr lang="en-US"/>
        </a:p>
      </dgm:t>
    </dgm:pt>
    <dgm:pt modelId="{428269CC-6A91-4985-854F-C7F5E79834C8}">
      <dgm:prSet/>
      <dgm:spPr/>
      <dgm:t>
        <a:bodyPr/>
        <a:lstStyle/>
        <a:p>
          <a:r>
            <a:rPr lang="en-US">
              <a:solidFill>
                <a:srgbClr val="C00000"/>
              </a:solidFill>
            </a:rPr>
            <a:t>Back End</a:t>
          </a:r>
        </a:p>
      </dgm:t>
    </dgm:pt>
    <dgm:pt modelId="{3E627747-815E-4839-89B4-9F356FCD4DBF}" type="parTrans" cxnId="{A1AAC4AE-9936-416D-AD9F-A8D50FCC4D6E}">
      <dgm:prSet/>
      <dgm:spPr/>
      <dgm:t>
        <a:bodyPr/>
        <a:lstStyle/>
        <a:p>
          <a:endParaRPr lang="en-US"/>
        </a:p>
      </dgm:t>
    </dgm:pt>
    <dgm:pt modelId="{BDB75208-3835-4B9E-AB04-19947ECAD824}" type="sibTrans" cxnId="{A1AAC4AE-9936-416D-AD9F-A8D50FCC4D6E}">
      <dgm:prSet/>
      <dgm:spPr/>
      <dgm:t>
        <a:bodyPr/>
        <a:lstStyle/>
        <a:p>
          <a:endParaRPr lang="en-US"/>
        </a:p>
      </dgm:t>
    </dgm:pt>
    <dgm:pt modelId="{743000E9-56A3-4513-9917-250E06CF5219}">
      <dgm:prSet/>
      <dgm:spPr/>
      <dgm:t>
        <a:bodyPr/>
        <a:lstStyle/>
        <a:p>
          <a:r>
            <a:rPr lang="en-US">
              <a:solidFill>
                <a:srgbClr val="C00000"/>
              </a:solidFill>
            </a:rPr>
            <a:t>PHP</a:t>
          </a:r>
        </a:p>
      </dgm:t>
    </dgm:pt>
    <dgm:pt modelId="{A9F2E73B-3A13-4C1E-8DAE-3C05BFD1A3F4}" type="parTrans" cxnId="{EB067F21-767C-4145-9FCF-C5C27B2BCC66}">
      <dgm:prSet/>
      <dgm:spPr/>
      <dgm:t>
        <a:bodyPr/>
        <a:lstStyle/>
        <a:p>
          <a:endParaRPr lang="en-US"/>
        </a:p>
      </dgm:t>
    </dgm:pt>
    <dgm:pt modelId="{0DE18EAA-5A61-44A0-AD76-92C80C613A92}" type="sibTrans" cxnId="{EB067F21-767C-4145-9FCF-C5C27B2BCC66}">
      <dgm:prSet/>
      <dgm:spPr/>
      <dgm:t>
        <a:bodyPr/>
        <a:lstStyle/>
        <a:p>
          <a:endParaRPr lang="en-US"/>
        </a:p>
      </dgm:t>
    </dgm:pt>
    <dgm:pt modelId="{ADF4F5A6-DBF0-451D-8441-E190EBE729DE}">
      <dgm:prSet/>
      <dgm:spPr/>
      <dgm:t>
        <a:bodyPr/>
        <a:lstStyle/>
        <a:p>
          <a:r>
            <a:rPr lang="en-US">
              <a:solidFill>
                <a:srgbClr val="C00000"/>
              </a:solidFill>
            </a:rPr>
            <a:t>MySQL</a:t>
          </a:r>
        </a:p>
      </dgm:t>
    </dgm:pt>
    <dgm:pt modelId="{3B1AE022-1BC0-468F-AD47-CAC59FFE8BD3}" type="parTrans" cxnId="{0118E64F-C0DB-4041-9A51-325229F12C46}">
      <dgm:prSet/>
      <dgm:spPr/>
      <dgm:t>
        <a:bodyPr/>
        <a:lstStyle/>
        <a:p>
          <a:endParaRPr lang="en-US"/>
        </a:p>
      </dgm:t>
    </dgm:pt>
    <dgm:pt modelId="{068638C1-4950-47F2-8FAA-73808D105D01}" type="sibTrans" cxnId="{0118E64F-C0DB-4041-9A51-325229F12C46}">
      <dgm:prSet/>
      <dgm:spPr/>
      <dgm:t>
        <a:bodyPr/>
        <a:lstStyle/>
        <a:p>
          <a:endParaRPr lang="en-US"/>
        </a:p>
      </dgm:t>
    </dgm:pt>
    <dgm:pt modelId="{BC76A360-0168-4DA9-80A4-8EC7AC39B519}">
      <dgm:prSet/>
      <dgm:spPr/>
      <dgm:t>
        <a:bodyPr/>
        <a:lstStyle/>
        <a:p>
          <a:r>
            <a:rPr lang="en-US">
              <a:solidFill>
                <a:srgbClr val="C00000"/>
              </a:solidFill>
            </a:rPr>
            <a:t>Frameworks</a:t>
          </a:r>
        </a:p>
      </dgm:t>
    </dgm:pt>
    <dgm:pt modelId="{F0004602-362D-428C-A73A-A3AEFF8868D3}" type="parTrans" cxnId="{8D047904-BAFE-4F9A-AED3-0202180DA3FC}">
      <dgm:prSet/>
      <dgm:spPr/>
      <dgm:t>
        <a:bodyPr/>
        <a:lstStyle/>
        <a:p>
          <a:endParaRPr lang="en-US"/>
        </a:p>
      </dgm:t>
    </dgm:pt>
    <dgm:pt modelId="{59EEA597-5C4D-4A77-B434-F64D9BE59F38}" type="sibTrans" cxnId="{8D047904-BAFE-4F9A-AED3-0202180DA3FC}">
      <dgm:prSet/>
      <dgm:spPr/>
      <dgm:t>
        <a:bodyPr/>
        <a:lstStyle/>
        <a:p>
          <a:endParaRPr lang="en-US"/>
        </a:p>
      </dgm:t>
    </dgm:pt>
    <dgm:pt modelId="{7EA3D5CE-95E0-4A31-9C9E-F5FA1500D468}">
      <dgm:prSet/>
      <dgm:spPr/>
      <dgm:t>
        <a:bodyPr/>
        <a:lstStyle/>
        <a:p>
          <a:r>
            <a:rPr lang="en-US">
              <a:solidFill>
                <a:srgbClr val="C00000"/>
              </a:solidFill>
            </a:rPr>
            <a:t>Bootstrap</a:t>
          </a:r>
        </a:p>
      </dgm:t>
    </dgm:pt>
    <dgm:pt modelId="{22A8411A-4693-405E-8940-4EA731433EF0}" type="parTrans" cxnId="{44625B39-C572-444A-A309-6F167B2CC3B6}">
      <dgm:prSet/>
      <dgm:spPr/>
      <dgm:t>
        <a:bodyPr/>
        <a:lstStyle/>
        <a:p>
          <a:endParaRPr lang="en-US"/>
        </a:p>
      </dgm:t>
    </dgm:pt>
    <dgm:pt modelId="{9690748F-16CC-4F5F-A0E6-39C5E5E4B38A}" type="sibTrans" cxnId="{44625B39-C572-444A-A309-6F167B2CC3B6}">
      <dgm:prSet/>
      <dgm:spPr/>
      <dgm:t>
        <a:bodyPr/>
        <a:lstStyle/>
        <a:p>
          <a:endParaRPr lang="en-US"/>
        </a:p>
      </dgm:t>
    </dgm:pt>
    <dgm:pt modelId="{8EA62AC6-AC5E-4F3E-935D-674F4F14DEF8}" type="pres">
      <dgm:prSet presAssocID="{81619474-C0DB-4429-A4C3-768396F03B1C}" presName="Name0" presStyleCnt="0">
        <dgm:presLayoutVars>
          <dgm:dir/>
          <dgm:animLvl val="lvl"/>
          <dgm:resizeHandles val="exact"/>
        </dgm:presLayoutVars>
      </dgm:prSet>
      <dgm:spPr/>
    </dgm:pt>
    <dgm:pt modelId="{307D87A2-1DE9-44B6-9CAC-1D377329D6D0}" type="pres">
      <dgm:prSet presAssocID="{69EE9337-99BB-4DAC-9BD2-4D92F601044D}" presName="composite" presStyleCnt="0"/>
      <dgm:spPr/>
    </dgm:pt>
    <dgm:pt modelId="{4660E092-3776-44A3-ABFC-72D5365F713B}" type="pres">
      <dgm:prSet presAssocID="{69EE9337-99BB-4DAC-9BD2-4D92F601044D}" presName="parTx" presStyleLbl="alignNode1" presStyleIdx="0" presStyleCnt="3">
        <dgm:presLayoutVars>
          <dgm:chMax val="0"/>
          <dgm:chPref val="0"/>
          <dgm:bulletEnabled val="1"/>
        </dgm:presLayoutVars>
      </dgm:prSet>
      <dgm:spPr/>
    </dgm:pt>
    <dgm:pt modelId="{49329EFA-AA10-4B29-8DED-27C424878AD2}" type="pres">
      <dgm:prSet presAssocID="{69EE9337-99BB-4DAC-9BD2-4D92F601044D}" presName="desTx" presStyleLbl="alignAccFollowNode1" presStyleIdx="0" presStyleCnt="3">
        <dgm:presLayoutVars>
          <dgm:bulletEnabled val="1"/>
        </dgm:presLayoutVars>
      </dgm:prSet>
      <dgm:spPr/>
    </dgm:pt>
    <dgm:pt modelId="{CF8E9084-6BE3-47FE-9D01-7BF2D81EC74E}" type="pres">
      <dgm:prSet presAssocID="{00461FAE-6685-4344-8023-63881DFBCFF8}" presName="space" presStyleCnt="0"/>
      <dgm:spPr/>
    </dgm:pt>
    <dgm:pt modelId="{66F49C16-A77E-4E8F-8C03-E2062900770F}" type="pres">
      <dgm:prSet presAssocID="{428269CC-6A91-4985-854F-C7F5E79834C8}" presName="composite" presStyleCnt="0"/>
      <dgm:spPr/>
    </dgm:pt>
    <dgm:pt modelId="{F9EA7571-AA32-4946-B738-438E3A688E0F}" type="pres">
      <dgm:prSet presAssocID="{428269CC-6A91-4985-854F-C7F5E79834C8}" presName="parTx" presStyleLbl="alignNode1" presStyleIdx="1" presStyleCnt="3">
        <dgm:presLayoutVars>
          <dgm:chMax val="0"/>
          <dgm:chPref val="0"/>
          <dgm:bulletEnabled val="1"/>
        </dgm:presLayoutVars>
      </dgm:prSet>
      <dgm:spPr/>
    </dgm:pt>
    <dgm:pt modelId="{D4129097-018B-4DA0-A108-B3366A6029B7}" type="pres">
      <dgm:prSet presAssocID="{428269CC-6A91-4985-854F-C7F5E79834C8}" presName="desTx" presStyleLbl="alignAccFollowNode1" presStyleIdx="1" presStyleCnt="3">
        <dgm:presLayoutVars>
          <dgm:bulletEnabled val="1"/>
        </dgm:presLayoutVars>
      </dgm:prSet>
      <dgm:spPr/>
    </dgm:pt>
    <dgm:pt modelId="{68B9FABF-C091-449D-AC8C-FD662BC23369}" type="pres">
      <dgm:prSet presAssocID="{BDB75208-3835-4B9E-AB04-19947ECAD824}" presName="space" presStyleCnt="0"/>
      <dgm:spPr/>
    </dgm:pt>
    <dgm:pt modelId="{A31023E4-C04D-466C-B126-8B2504DB9329}" type="pres">
      <dgm:prSet presAssocID="{BC76A360-0168-4DA9-80A4-8EC7AC39B519}" presName="composite" presStyleCnt="0"/>
      <dgm:spPr/>
    </dgm:pt>
    <dgm:pt modelId="{AAF6FACB-37D0-4F60-87DA-30BA5F793A2E}" type="pres">
      <dgm:prSet presAssocID="{BC76A360-0168-4DA9-80A4-8EC7AC39B519}" presName="parTx" presStyleLbl="alignNode1" presStyleIdx="2" presStyleCnt="3">
        <dgm:presLayoutVars>
          <dgm:chMax val="0"/>
          <dgm:chPref val="0"/>
          <dgm:bulletEnabled val="1"/>
        </dgm:presLayoutVars>
      </dgm:prSet>
      <dgm:spPr/>
    </dgm:pt>
    <dgm:pt modelId="{9033DC41-3117-4311-A6D6-F2C9DF67B386}" type="pres">
      <dgm:prSet presAssocID="{BC76A360-0168-4DA9-80A4-8EC7AC39B519}" presName="desTx" presStyleLbl="alignAccFollowNode1" presStyleIdx="2" presStyleCnt="3">
        <dgm:presLayoutVars>
          <dgm:bulletEnabled val="1"/>
        </dgm:presLayoutVars>
      </dgm:prSet>
      <dgm:spPr/>
    </dgm:pt>
  </dgm:ptLst>
  <dgm:cxnLst>
    <dgm:cxn modelId="{8D047904-BAFE-4F9A-AED3-0202180DA3FC}" srcId="{81619474-C0DB-4429-A4C3-768396F03B1C}" destId="{BC76A360-0168-4DA9-80A4-8EC7AC39B519}" srcOrd="2" destOrd="0" parTransId="{F0004602-362D-428C-A73A-A3AEFF8868D3}" sibTransId="{59EEA597-5C4D-4A77-B434-F64D9BE59F38}"/>
    <dgm:cxn modelId="{7D974D0F-983F-45A3-9927-79B040C7644C}" srcId="{69EE9337-99BB-4DAC-9BD2-4D92F601044D}" destId="{432F7522-0318-47AD-8437-15CD9D72C87C}" srcOrd="0" destOrd="0" parTransId="{92E25FC3-3889-42A4-9BDD-0EBAB2874AB1}" sibTransId="{89063322-D259-41B5-87A2-4425257A57DC}"/>
    <dgm:cxn modelId="{EB067F21-767C-4145-9FCF-C5C27B2BCC66}" srcId="{428269CC-6A91-4985-854F-C7F5E79834C8}" destId="{743000E9-56A3-4513-9917-250E06CF5219}" srcOrd="0" destOrd="0" parTransId="{A9F2E73B-3A13-4C1E-8DAE-3C05BFD1A3F4}" sibTransId="{0DE18EAA-5A61-44A0-AD76-92C80C613A92}"/>
    <dgm:cxn modelId="{C9CE1E2E-8F23-4350-95CF-7385F59943B6}" type="presOf" srcId="{7EA3D5CE-95E0-4A31-9C9E-F5FA1500D468}" destId="{9033DC41-3117-4311-A6D6-F2C9DF67B386}" srcOrd="0" destOrd="0" presId="urn:microsoft.com/office/officeart/2005/8/layout/hList1"/>
    <dgm:cxn modelId="{B2D4E231-1467-40D9-832F-5A27A0493BFD}" type="presOf" srcId="{BC76A360-0168-4DA9-80A4-8EC7AC39B519}" destId="{AAF6FACB-37D0-4F60-87DA-30BA5F793A2E}" srcOrd="0" destOrd="0" presId="urn:microsoft.com/office/officeart/2005/8/layout/hList1"/>
    <dgm:cxn modelId="{44625B39-C572-444A-A309-6F167B2CC3B6}" srcId="{BC76A360-0168-4DA9-80A4-8EC7AC39B519}" destId="{7EA3D5CE-95E0-4A31-9C9E-F5FA1500D468}" srcOrd="0" destOrd="0" parTransId="{22A8411A-4693-405E-8940-4EA731433EF0}" sibTransId="{9690748F-16CC-4F5F-A0E6-39C5E5E4B38A}"/>
    <dgm:cxn modelId="{66BC5541-1703-4A57-A24B-82752504C830}" type="presOf" srcId="{ADF4F5A6-DBF0-451D-8441-E190EBE729DE}" destId="{D4129097-018B-4DA0-A108-B3366A6029B7}" srcOrd="0" destOrd="1" presId="urn:microsoft.com/office/officeart/2005/8/layout/hList1"/>
    <dgm:cxn modelId="{0D259363-0BC6-48AA-BDB9-AA44CBB91F4D}" srcId="{69EE9337-99BB-4DAC-9BD2-4D92F601044D}" destId="{571ACE94-44BC-42FC-9E96-0B255F86C8DE}" srcOrd="1" destOrd="0" parTransId="{863C011B-09EB-479A-9F8B-BB0F7530DB05}" sibTransId="{EDAFE5FC-C249-4A3E-B7A1-BB39C6968E97}"/>
    <dgm:cxn modelId="{5C75D543-3E9F-479B-A067-DFF0DF61D9C9}" type="presOf" srcId="{432F7522-0318-47AD-8437-15CD9D72C87C}" destId="{49329EFA-AA10-4B29-8DED-27C424878AD2}" srcOrd="0" destOrd="0" presId="urn:microsoft.com/office/officeart/2005/8/layout/hList1"/>
    <dgm:cxn modelId="{A7290846-214C-440D-A771-D3C9F0D7CA8F}" srcId="{81619474-C0DB-4429-A4C3-768396F03B1C}" destId="{69EE9337-99BB-4DAC-9BD2-4D92F601044D}" srcOrd="0" destOrd="0" parTransId="{E84C1984-5580-4CC8-A35C-6E9349866D1C}" sibTransId="{00461FAE-6685-4344-8023-63881DFBCFF8}"/>
    <dgm:cxn modelId="{63AAAD6D-8F5C-4484-A1A3-E44AB6B1B2DD}" type="presOf" srcId="{69EE9337-99BB-4DAC-9BD2-4D92F601044D}" destId="{4660E092-3776-44A3-ABFC-72D5365F713B}" srcOrd="0" destOrd="0" presId="urn:microsoft.com/office/officeart/2005/8/layout/hList1"/>
    <dgm:cxn modelId="{0118E64F-C0DB-4041-9A51-325229F12C46}" srcId="{428269CC-6A91-4985-854F-C7F5E79834C8}" destId="{ADF4F5A6-DBF0-451D-8441-E190EBE729DE}" srcOrd="1" destOrd="0" parTransId="{3B1AE022-1BC0-468F-AD47-CAC59FFE8BD3}" sibTransId="{068638C1-4950-47F2-8FAA-73808D105D01}"/>
    <dgm:cxn modelId="{AE2CEE56-10B4-4323-8418-2C4C7F8C237C}" type="presOf" srcId="{428269CC-6A91-4985-854F-C7F5E79834C8}" destId="{F9EA7571-AA32-4946-B738-438E3A688E0F}" srcOrd="0" destOrd="0" presId="urn:microsoft.com/office/officeart/2005/8/layout/hList1"/>
    <dgm:cxn modelId="{9447147F-11DD-475C-89CC-80A01576C739}" type="presOf" srcId="{571ACE94-44BC-42FC-9E96-0B255F86C8DE}" destId="{49329EFA-AA10-4B29-8DED-27C424878AD2}" srcOrd="0" destOrd="1" presId="urn:microsoft.com/office/officeart/2005/8/layout/hList1"/>
    <dgm:cxn modelId="{A1AAC4AE-9936-416D-AD9F-A8D50FCC4D6E}" srcId="{81619474-C0DB-4429-A4C3-768396F03B1C}" destId="{428269CC-6A91-4985-854F-C7F5E79834C8}" srcOrd="1" destOrd="0" parTransId="{3E627747-815E-4839-89B4-9F356FCD4DBF}" sibTransId="{BDB75208-3835-4B9E-AB04-19947ECAD824}"/>
    <dgm:cxn modelId="{0E5DD1C9-2D70-42E1-9D4B-93E4B39D8059}" type="presOf" srcId="{81619474-C0DB-4429-A4C3-768396F03B1C}" destId="{8EA62AC6-AC5E-4F3E-935D-674F4F14DEF8}" srcOrd="0" destOrd="0" presId="urn:microsoft.com/office/officeart/2005/8/layout/hList1"/>
    <dgm:cxn modelId="{44FD9FF7-BE3A-4752-BA9B-5203B12FBBCE}" type="presOf" srcId="{743000E9-56A3-4513-9917-250E06CF5219}" destId="{D4129097-018B-4DA0-A108-B3366A6029B7}" srcOrd="0" destOrd="0" presId="urn:microsoft.com/office/officeart/2005/8/layout/hList1"/>
    <dgm:cxn modelId="{1E6F0623-C23B-4197-AD08-F7103A04D189}" type="presParOf" srcId="{8EA62AC6-AC5E-4F3E-935D-674F4F14DEF8}" destId="{307D87A2-1DE9-44B6-9CAC-1D377329D6D0}" srcOrd="0" destOrd="0" presId="urn:microsoft.com/office/officeart/2005/8/layout/hList1"/>
    <dgm:cxn modelId="{CA4D04D3-6041-4665-993B-2EF044987BAD}" type="presParOf" srcId="{307D87A2-1DE9-44B6-9CAC-1D377329D6D0}" destId="{4660E092-3776-44A3-ABFC-72D5365F713B}" srcOrd="0" destOrd="0" presId="urn:microsoft.com/office/officeart/2005/8/layout/hList1"/>
    <dgm:cxn modelId="{B4861698-3AD2-45A9-9233-B701CEB47B02}" type="presParOf" srcId="{307D87A2-1DE9-44B6-9CAC-1D377329D6D0}" destId="{49329EFA-AA10-4B29-8DED-27C424878AD2}" srcOrd="1" destOrd="0" presId="urn:microsoft.com/office/officeart/2005/8/layout/hList1"/>
    <dgm:cxn modelId="{78C99E73-37F0-44A7-94DA-C3FEFE1AB296}" type="presParOf" srcId="{8EA62AC6-AC5E-4F3E-935D-674F4F14DEF8}" destId="{CF8E9084-6BE3-47FE-9D01-7BF2D81EC74E}" srcOrd="1" destOrd="0" presId="urn:microsoft.com/office/officeart/2005/8/layout/hList1"/>
    <dgm:cxn modelId="{149E89C2-D698-4145-93CB-5702DDCEE5D8}" type="presParOf" srcId="{8EA62AC6-AC5E-4F3E-935D-674F4F14DEF8}" destId="{66F49C16-A77E-4E8F-8C03-E2062900770F}" srcOrd="2" destOrd="0" presId="urn:microsoft.com/office/officeart/2005/8/layout/hList1"/>
    <dgm:cxn modelId="{A383CCF1-3BD3-4338-8C1A-634F5839FE46}" type="presParOf" srcId="{66F49C16-A77E-4E8F-8C03-E2062900770F}" destId="{F9EA7571-AA32-4946-B738-438E3A688E0F}" srcOrd="0" destOrd="0" presId="urn:microsoft.com/office/officeart/2005/8/layout/hList1"/>
    <dgm:cxn modelId="{7650CE4D-C7D8-4E53-B938-8CC34BAEB1FB}" type="presParOf" srcId="{66F49C16-A77E-4E8F-8C03-E2062900770F}" destId="{D4129097-018B-4DA0-A108-B3366A6029B7}" srcOrd="1" destOrd="0" presId="urn:microsoft.com/office/officeart/2005/8/layout/hList1"/>
    <dgm:cxn modelId="{32986B6D-B0E7-4854-9D27-7C6721D479A7}" type="presParOf" srcId="{8EA62AC6-AC5E-4F3E-935D-674F4F14DEF8}" destId="{68B9FABF-C091-449D-AC8C-FD662BC23369}" srcOrd="3" destOrd="0" presId="urn:microsoft.com/office/officeart/2005/8/layout/hList1"/>
    <dgm:cxn modelId="{6D4CC966-0067-40C4-98FB-445E5EAE5113}" type="presParOf" srcId="{8EA62AC6-AC5E-4F3E-935D-674F4F14DEF8}" destId="{A31023E4-C04D-466C-B126-8B2504DB9329}" srcOrd="4" destOrd="0" presId="urn:microsoft.com/office/officeart/2005/8/layout/hList1"/>
    <dgm:cxn modelId="{441D8DEE-DF60-4645-B56C-9B1C9B9F4FE6}" type="presParOf" srcId="{A31023E4-C04D-466C-B126-8B2504DB9329}" destId="{AAF6FACB-37D0-4F60-87DA-30BA5F793A2E}" srcOrd="0" destOrd="0" presId="urn:microsoft.com/office/officeart/2005/8/layout/hList1"/>
    <dgm:cxn modelId="{AFEC3571-3583-43E4-AF9B-4181FFF5D646}" type="presParOf" srcId="{A31023E4-C04D-466C-B126-8B2504DB9329}" destId="{9033DC41-3117-4311-A6D6-F2C9DF67B38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582BD-DD89-4E60-A769-5AB4C0070B29}">
      <dsp:nvSpPr>
        <dsp:cNvPr id="0" name=""/>
        <dsp:cNvSpPr/>
      </dsp:nvSpPr>
      <dsp:spPr>
        <a:xfrm>
          <a:off x="0" y="446807"/>
          <a:ext cx="2105272" cy="13368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670E93D-1BDE-4C3A-85FD-CBBD895D282E}">
      <dsp:nvSpPr>
        <dsp:cNvPr id="0" name=""/>
        <dsp:cNvSpPr/>
      </dsp:nvSpPr>
      <dsp:spPr>
        <a:xfrm>
          <a:off x="233919" y="669031"/>
          <a:ext cx="2105272" cy="1336847"/>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tx1"/>
              </a:solidFill>
            </a:rPr>
            <a:t>The Traffic Camera will count the amount of people who cross its detection line.</a:t>
          </a:r>
          <a:br>
            <a:rPr lang="en-US" sz="1300" kern="1200">
              <a:solidFill>
                <a:schemeClr val="tx1"/>
              </a:solidFill>
            </a:rPr>
          </a:br>
          <a:r>
            <a:rPr lang="en-US" sz="1300" kern="1200">
              <a:solidFill>
                <a:schemeClr val="tx1"/>
              </a:solidFill>
            </a:rPr>
            <a:t>Inward counts as an enter. Outward counts as an exit.</a:t>
          </a:r>
        </a:p>
      </dsp:txBody>
      <dsp:txXfrm>
        <a:off x="273074" y="708186"/>
        <a:ext cx="2026962" cy="1258537"/>
      </dsp:txXfrm>
    </dsp:sp>
    <dsp:sp modelId="{091F7897-4E7A-4E74-83BD-7AF9211F1C64}">
      <dsp:nvSpPr>
        <dsp:cNvPr id="0" name=""/>
        <dsp:cNvSpPr/>
      </dsp:nvSpPr>
      <dsp:spPr>
        <a:xfrm>
          <a:off x="2573110" y="446807"/>
          <a:ext cx="2105272" cy="13368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3533178-7E50-4908-9C77-912B219FD6E5}">
      <dsp:nvSpPr>
        <dsp:cNvPr id="0" name=""/>
        <dsp:cNvSpPr/>
      </dsp:nvSpPr>
      <dsp:spPr>
        <a:xfrm>
          <a:off x="2807029" y="669031"/>
          <a:ext cx="2105272" cy="1336847"/>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tx1"/>
              </a:solidFill>
            </a:rPr>
            <a:t>Then the camera will store the counting data in an excel file </a:t>
          </a:r>
          <a:r>
            <a:rPr lang="en-US" sz="1300" kern="1200">
              <a:solidFill>
                <a:schemeClr val="tx1"/>
              </a:solidFill>
              <a:latin typeface="Calibri Light" panose="020F0302020204030204"/>
            </a:rPr>
            <a:t>which the</a:t>
          </a:r>
          <a:r>
            <a:rPr lang="en-US" sz="1300" kern="1200">
              <a:solidFill>
                <a:schemeClr val="tx1"/>
              </a:solidFill>
            </a:rPr>
            <a:t> user will </a:t>
          </a:r>
          <a:r>
            <a:rPr lang="en-US" sz="1300" kern="1200">
              <a:solidFill>
                <a:schemeClr val="tx1"/>
              </a:solidFill>
              <a:latin typeface="Calibri Light" panose="020F0302020204030204"/>
            </a:rPr>
            <a:t>then manually</a:t>
          </a:r>
          <a:r>
            <a:rPr lang="en-US" sz="1300" kern="1200">
              <a:solidFill>
                <a:schemeClr val="tx1"/>
              </a:solidFill>
            </a:rPr>
            <a:t> upload to our sites database.</a:t>
          </a:r>
          <a:endParaRPr lang="en-US" sz="1300" kern="1200">
            <a:solidFill>
              <a:schemeClr val="tx1"/>
            </a:solidFill>
            <a:latin typeface="Calibri Light" panose="020F0302020204030204"/>
          </a:endParaRPr>
        </a:p>
      </dsp:txBody>
      <dsp:txXfrm>
        <a:off x="2846184" y="708186"/>
        <a:ext cx="2026962" cy="1258537"/>
      </dsp:txXfrm>
    </dsp:sp>
    <dsp:sp modelId="{9AD5A076-79F2-44CF-A64B-394D086FDC93}">
      <dsp:nvSpPr>
        <dsp:cNvPr id="0" name=""/>
        <dsp:cNvSpPr/>
      </dsp:nvSpPr>
      <dsp:spPr>
        <a:xfrm>
          <a:off x="5146221" y="446807"/>
          <a:ext cx="2105272" cy="13368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EE7332A-EEAE-4CFA-B17E-3C9BF2FACD02}">
      <dsp:nvSpPr>
        <dsp:cNvPr id="0" name=""/>
        <dsp:cNvSpPr/>
      </dsp:nvSpPr>
      <dsp:spPr>
        <a:xfrm>
          <a:off x="5380140" y="669031"/>
          <a:ext cx="2105272" cy="1336847"/>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tx1"/>
              </a:solidFill>
            </a:rPr>
            <a:t>This data will then be </a:t>
          </a:r>
          <a:r>
            <a:rPr lang="en-US" sz="1300" kern="1200">
              <a:solidFill>
                <a:schemeClr val="tx1"/>
              </a:solidFill>
              <a:latin typeface="Calibri Light" panose="020F0302020204030204"/>
            </a:rPr>
            <a:t>propagated</a:t>
          </a:r>
          <a:r>
            <a:rPr lang="en-US" sz="1300" kern="1200">
              <a:solidFill>
                <a:schemeClr val="tx1"/>
              </a:solidFill>
            </a:rPr>
            <a:t> to our </a:t>
          </a:r>
          <a:r>
            <a:rPr lang="en-US" sz="1300" kern="1200">
              <a:solidFill>
                <a:schemeClr val="tx1"/>
              </a:solidFill>
              <a:latin typeface="Calibri Light" panose="020F0302020204030204"/>
            </a:rPr>
            <a:t>website which</a:t>
          </a:r>
          <a:r>
            <a:rPr lang="en-US" sz="1300" kern="1200">
              <a:solidFill>
                <a:schemeClr val="tx1"/>
              </a:solidFill>
            </a:rPr>
            <a:t> will display the data in our graphing dashboard.</a:t>
          </a:r>
          <a:endParaRPr lang="en-US" sz="1300" kern="1200">
            <a:solidFill>
              <a:schemeClr val="tx1"/>
            </a:solidFill>
            <a:latin typeface="Calibri Light" panose="020F0302020204030204"/>
          </a:endParaRPr>
        </a:p>
      </dsp:txBody>
      <dsp:txXfrm>
        <a:off x="5419295" y="708186"/>
        <a:ext cx="2026962" cy="1258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1CC44-9E82-4003-895F-C16F193EEB31}">
      <dsp:nvSpPr>
        <dsp:cNvPr id="0" name=""/>
        <dsp:cNvSpPr/>
      </dsp:nvSpPr>
      <dsp:spPr>
        <a:xfrm>
          <a:off x="1698592" y="1997"/>
          <a:ext cx="1996175" cy="129751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C00000"/>
              </a:solidFill>
            </a:rPr>
            <a:t>Communicating with clients to hash out any issues that were previously known as well as obtaining feedback for the project</a:t>
          </a:r>
        </a:p>
      </dsp:txBody>
      <dsp:txXfrm>
        <a:off x="1761931" y="65336"/>
        <a:ext cx="1869497" cy="1170836"/>
      </dsp:txXfrm>
    </dsp:sp>
    <dsp:sp modelId="{6F3508E1-5AF4-4CE7-A52A-AB12FE628E58}">
      <dsp:nvSpPr>
        <dsp:cNvPr id="0" name=""/>
        <dsp:cNvSpPr/>
      </dsp:nvSpPr>
      <dsp:spPr>
        <a:xfrm>
          <a:off x="967157" y="650754"/>
          <a:ext cx="3459045" cy="3459045"/>
        </a:xfrm>
        <a:custGeom>
          <a:avLst/>
          <a:gdLst/>
          <a:ahLst/>
          <a:cxnLst/>
          <a:rect l="0" t="0" r="0" b="0"/>
          <a:pathLst>
            <a:path>
              <a:moveTo>
                <a:pt x="2995189" y="550820"/>
              </a:moveTo>
              <a:arcTo wR="1729522" hR="1729522" stAng="19022254" swAng="2300726"/>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19ABDC8-9C51-43E7-A7A7-3510B905CC93}">
      <dsp:nvSpPr>
        <dsp:cNvPr id="0" name=""/>
        <dsp:cNvSpPr/>
      </dsp:nvSpPr>
      <dsp:spPr>
        <a:xfrm>
          <a:off x="3196403" y="2596281"/>
          <a:ext cx="1996175" cy="129751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C00000"/>
              </a:solidFill>
              <a:latin typeface="Calibri Light" panose="020F0302020204030204"/>
            </a:rPr>
            <a:t>Discussing</a:t>
          </a:r>
          <a:r>
            <a:rPr lang="en-US" sz="1000" kern="1200">
              <a:solidFill>
                <a:srgbClr val="C00000"/>
              </a:solidFill>
            </a:rPr>
            <a:t> the future of the project and what actions should be taken to keep the project on the right course</a:t>
          </a:r>
        </a:p>
      </dsp:txBody>
      <dsp:txXfrm>
        <a:off x="3259742" y="2659620"/>
        <a:ext cx="1869497" cy="1170836"/>
      </dsp:txXfrm>
    </dsp:sp>
    <dsp:sp modelId="{3BD37775-4791-4396-88B1-6D1A3A13FBB2}">
      <dsp:nvSpPr>
        <dsp:cNvPr id="0" name=""/>
        <dsp:cNvSpPr/>
      </dsp:nvSpPr>
      <dsp:spPr>
        <a:xfrm>
          <a:off x="967157" y="650754"/>
          <a:ext cx="3459045" cy="3459045"/>
        </a:xfrm>
        <a:custGeom>
          <a:avLst/>
          <a:gdLst/>
          <a:ahLst/>
          <a:cxnLst/>
          <a:rect l="0" t="0" r="0" b="0"/>
          <a:pathLst>
            <a:path>
              <a:moveTo>
                <a:pt x="2259709" y="3375776"/>
              </a:moveTo>
              <a:arcTo wR="1729522" hR="1729522" stAng="4328912" swAng="2142177"/>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D685E4D-6333-46F4-B166-00A673FE0D53}">
      <dsp:nvSpPr>
        <dsp:cNvPr id="0" name=""/>
        <dsp:cNvSpPr/>
      </dsp:nvSpPr>
      <dsp:spPr>
        <a:xfrm>
          <a:off x="200781" y="2596281"/>
          <a:ext cx="1996175" cy="1297514"/>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solidFill>
                <a:srgbClr val="C00000"/>
              </a:solidFill>
            </a:rPr>
            <a:t>Goals:</a:t>
          </a:r>
        </a:p>
        <a:p>
          <a:pPr marL="57150" lvl="1" indent="-57150" algn="l" defTabSz="355600">
            <a:lnSpc>
              <a:spcPct val="90000"/>
            </a:lnSpc>
            <a:spcBef>
              <a:spcPct val="0"/>
            </a:spcBef>
            <a:spcAft>
              <a:spcPct val="15000"/>
            </a:spcAft>
            <a:buChar char="•"/>
          </a:pPr>
          <a:r>
            <a:rPr lang="en-US" sz="800" kern="1200">
              <a:solidFill>
                <a:srgbClr val="C00000"/>
              </a:solidFill>
            </a:rPr>
            <a:t>Allow Users and staff alike to view the current traffic of the library based on the predictions made by the software</a:t>
          </a:r>
        </a:p>
        <a:p>
          <a:pPr marL="57150" lvl="1" indent="-57150" algn="l" defTabSz="355600" rtl="0">
            <a:lnSpc>
              <a:spcPct val="90000"/>
            </a:lnSpc>
            <a:spcBef>
              <a:spcPct val="0"/>
            </a:spcBef>
            <a:spcAft>
              <a:spcPct val="15000"/>
            </a:spcAft>
            <a:buChar char="•"/>
          </a:pPr>
          <a:r>
            <a:rPr lang="en-US" sz="800" kern="1200">
              <a:solidFill>
                <a:srgbClr val="C00000"/>
              </a:solidFill>
            </a:rPr>
            <a:t>Fix any bugs and have the transfer of camera data to the SUNY </a:t>
          </a:r>
          <a:r>
            <a:rPr lang="en-US" sz="800" kern="1200">
              <a:solidFill>
                <a:srgbClr val="C00000"/>
              </a:solidFill>
              <a:latin typeface="Calibri Light" panose="020F0302020204030204"/>
            </a:rPr>
            <a:t>New Paltz</a:t>
          </a:r>
          <a:r>
            <a:rPr lang="en-US" sz="800" kern="1200">
              <a:solidFill>
                <a:srgbClr val="C00000"/>
              </a:solidFill>
            </a:rPr>
            <a:t> database become more fluid</a:t>
          </a:r>
        </a:p>
      </dsp:txBody>
      <dsp:txXfrm>
        <a:off x="264120" y="2659620"/>
        <a:ext cx="1869497" cy="1170836"/>
      </dsp:txXfrm>
    </dsp:sp>
    <dsp:sp modelId="{B3031FD3-25D7-4EFF-94E7-D1897EF07ACB}">
      <dsp:nvSpPr>
        <dsp:cNvPr id="0" name=""/>
        <dsp:cNvSpPr/>
      </dsp:nvSpPr>
      <dsp:spPr>
        <a:xfrm>
          <a:off x="967157" y="650754"/>
          <a:ext cx="3459045" cy="3459045"/>
        </a:xfrm>
        <a:custGeom>
          <a:avLst/>
          <a:gdLst/>
          <a:ahLst/>
          <a:cxnLst/>
          <a:rect l="0" t="0" r="0" b="0"/>
          <a:pathLst>
            <a:path>
              <a:moveTo>
                <a:pt x="5612" y="1590305"/>
              </a:moveTo>
              <a:arcTo wR="1729522" hR="1729522" stAng="11077020" swAng="2300726"/>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7B8D1-77CE-4A7A-971F-9FA0B0C0DBDF}">
      <dsp:nvSpPr>
        <dsp:cNvPr id="0" name=""/>
        <dsp:cNvSpPr/>
      </dsp:nvSpPr>
      <dsp:spPr>
        <a:xfrm rot="5400000">
          <a:off x="3248499" y="-1199964"/>
          <a:ext cx="837972" cy="3451751"/>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solidFill>
                <a:schemeClr val="accent6">
                  <a:lumMod val="75000"/>
                </a:schemeClr>
              </a:solidFill>
            </a:rPr>
            <a:t>Desktop web browser</a:t>
          </a:r>
        </a:p>
        <a:p>
          <a:pPr marL="57150" lvl="1" indent="-57150" algn="l" defTabSz="355600">
            <a:lnSpc>
              <a:spcPct val="90000"/>
            </a:lnSpc>
            <a:spcBef>
              <a:spcPct val="0"/>
            </a:spcBef>
            <a:spcAft>
              <a:spcPct val="15000"/>
            </a:spcAft>
            <a:buChar char="•"/>
          </a:pPr>
          <a:r>
            <a:rPr lang="en-US" sz="800" kern="1200">
              <a:solidFill>
                <a:schemeClr val="accent6">
                  <a:lumMod val="75000"/>
                </a:schemeClr>
              </a:solidFill>
            </a:rPr>
            <a:t>Internet connection</a:t>
          </a:r>
        </a:p>
      </dsp:txBody>
      <dsp:txXfrm rot="-5400000">
        <a:off x="1941610" y="147831"/>
        <a:ext cx="3410845" cy="756160"/>
      </dsp:txXfrm>
    </dsp:sp>
    <dsp:sp modelId="{78131834-AB8C-4DFA-9BE8-6C78EB30DD0E}">
      <dsp:nvSpPr>
        <dsp:cNvPr id="0" name=""/>
        <dsp:cNvSpPr/>
      </dsp:nvSpPr>
      <dsp:spPr>
        <a:xfrm>
          <a:off x="0" y="2177"/>
          <a:ext cx="1941609" cy="10474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accent6">
                  <a:lumMod val="75000"/>
                </a:schemeClr>
              </a:solidFill>
            </a:rPr>
            <a:t>Environment</a:t>
          </a:r>
        </a:p>
      </dsp:txBody>
      <dsp:txXfrm>
        <a:off x="51133" y="53310"/>
        <a:ext cx="1839343" cy="945199"/>
      </dsp:txXfrm>
    </dsp:sp>
    <dsp:sp modelId="{EAA19D3B-1CC0-49C6-A011-081DDD875D57}">
      <dsp:nvSpPr>
        <dsp:cNvPr id="0" name=""/>
        <dsp:cNvSpPr/>
      </dsp:nvSpPr>
      <dsp:spPr>
        <a:xfrm rot="5400000">
          <a:off x="3248499" y="-100125"/>
          <a:ext cx="837972" cy="3451751"/>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solidFill>
                <a:schemeClr val="accent6">
                  <a:lumMod val="75000"/>
                </a:schemeClr>
              </a:solidFill>
            </a:rPr>
            <a:t>User Interface</a:t>
          </a:r>
        </a:p>
        <a:p>
          <a:pPr marL="114300" lvl="2" indent="-57150" algn="l" defTabSz="355600">
            <a:lnSpc>
              <a:spcPct val="90000"/>
            </a:lnSpc>
            <a:spcBef>
              <a:spcPct val="0"/>
            </a:spcBef>
            <a:spcAft>
              <a:spcPct val="15000"/>
            </a:spcAft>
            <a:buChar char="•"/>
          </a:pPr>
          <a:r>
            <a:rPr lang="en-US" sz="800" kern="1200">
              <a:solidFill>
                <a:schemeClr val="accent6">
                  <a:lumMod val="75000"/>
                </a:schemeClr>
              </a:solidFill>
            </a:rPr>
            <a:t>Any desktop web browser</a:t>
          </a:r>
        </a:p>
      </dsp:txBody>
      <dsp:txXfrm rot="-5400000">
        <a:off x="1941610" y="1247670"/>
        <a:ext cx="3410845" cy="756160"/>
      </dsp:txXfrm>
    </dsp:sp>
    <dsp:sp modelId="{2C70A834-B132-4B61-A4A8-2DBAF46CB8B4}">
      <dsp:nvSpPr>
        <dsp:cNvPr id="0" name=""/>
        <dsp:cNvSpPr/>
      </dsp:nvSpPr>
      <dsp:spPr>
        <a:xfrm>
          <a:off x="0" y="1102016"/>
          <a:ext cx="1941609" cy="104746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accent6">
                  <a:lumMod val="75000"/>
                </a:schemeClr>
              </a:solidFill>
            </a:rPr>
            <a:t>System Components</a:t>
          </a:r>
        </a:p>
      </dsp:txBody>
      <dsp:txXfrm>
        <a:off x="51133" y="1153149"/>
        <a:ext cx="1839343" cy="945199"/>
      </dsp:txXfrm>
    </dsp:sp>
    <dsp:sp modelId="{DD79574F-3F79-434B-A798-2351FD8FEF13}">
      <dsp:nvSpPr>
        <dsp:cNvPr id="0" name=""/>
        <dsp:cNvSpPr/>
      </dsp:nvSpPr>
      <dsp:spPr>
        <a:xfrm rot="5400000">
          <a:off x="3248499" y="999712"/>
          <a:ext cx="837972" cy="3451751"/>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solidFill>
                <a:schemeClr val="accent6">
                  <a:lumMod val="75000"/>
                </a:schemeClr>
              </a:solidFill>
            </a:rPr>
            <a:t>Input:</a:t>
          </a:r>
        </a:p>
        <a:p>
          <a:pPr marL="114300" lvl="2" indent="-57150" algn="l" defTabSz="355600">
            <a:lnSpc>
              <a:spcPct val="90000"/>
            </a:lnSpc>
            <a:spcBef>
              <a:spcPct val="0"/>
            </a:spcBef>
            <a:spcAft>
              <a:spcPct val="15000"/>
            </a:spcAft>
            <a:buChar char="•"/>
          </a:pPr>
          <a:r>
            <a:rPr lang="en-US" sz="800" kern="1200">
              <a:solidFill>
                <a:schemeClr val="accent6">
                  <a:lumMod val="75000"/>
                </a:schemeClr>
              </a:solidFill>
            </a:rPr>
            <a:t>The camera (above the entrance of the library) captures images of people entering and exiting the library</a:t>
          </a:r>
        </a:p>
        <a:p>
          <a:pPr marL="57150" lvl="1" indent="-57150" algn="l" defTabSz="355600">
            <a:lnSpc>
              <a:spcPct val="90000"/>
            </a:lnSpc>
            <a:spcBef>
              <a:spcPct val="0"/>
            </a:spcBef>
            <a:spcAft>
              <a:spcPct val="15000"/>
            </a:spcAft>
            <a:buChar char="•"/>
          </a:pPr>
          <a:r>
            <a:rPr lang="en-US" sz="800" kern="1200">
              <a:solidFill>
                <a:schemeClr val="accent6">
                  <a:lumMod val="75000"/>
                </a:schemeClr>
              </a:solidFill>
            </a:rPr>
            <a:t>Output:</a:t>
          </a:r>
        </a:p>
        <a:p>
          <a:pPr marL="114300" lvl="2" indent="-57150" algn="l" defTabSz="355600" rtl="0">
            <a:lnSpc>
              <a:spcPct val="90000"/>
            </a:lnSpc>
            <a:spcBef>
              <a:spcPct val="0"/>
            </a:spcBef>
            <a:spcAft>
              <a:spcPct val="15000"/>
            </a:spcAft>
            <a:buChar char="•"/>
          </a:pPr>
          <a:r>
            <a:rPr lang="en-US" sz="800" kern="1200">
              <a:solidFill>
                <a:schemeClr val="accent6">
                  <a:lumMod val="75000"/>
                </a:schemeClr>
              </a:solidFill>
            </a:rPr>
            <a:t>Graphs illustrate traffic volume over a specified time to help for analysis</a:t>
          </a:r>
        </a:p>
      </dsp:txBody>
      <dsp:txXfrm rot="-5400000">
        <a:off x="1941610" y="2347507"/>
        <a:ext cx="3410845" cy="756160"/>
      </dsp:txXfrm>
    </dsp:sp>
    <dsp:sp modelId="{A4A6BA83-025F-4899-B386-2A2A0CEEF4DB}">
      <dsp:nvSpPr>
        <dsp:cNvPr id="0" name=""/>
        <dsp:cNvSpPr/>
      </dsp:nvSpPr>
      <dsp:spPr>
        <a:xfrm>
          <a:off x="0" y="2201855"/>
          <a:ext cx="1941609" cy="104746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accent6">
                  <a:lumMod val="75000"/>
                </a:schemeClr>
              </a:solidFill>
            </a:rPr>
            <a:t>Data</a:t>
          </a:r>
        </a:p>
      </dsp:txBody>
      <dsp:txXfrm>
        <a:off x="51133" y="2252988"/>
        <a:ext cx="1839343" cy="945199"/>
      </dsp:txXfrm>
    </dsp:sp>
    <dsp:sp modelId="{54543B8A-60A8-4879-B777-87FC759B611B}">
      <dsp:nvSpPr>
        <dsp:cNvPr id="0" name=""/>
        <dsp:cNvSpPr/>
      </dsp:nvSpPr>
      <dsp:spPr>
        <a:xfrm rot="5400000">
          <a:off x="3248499" y="2099551"/>
          <a:ext cx="837972" cy="3451751"/>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solidFill>
                <a:schemeClr val="accent6">
                  <a:lumMod val="75000"/>
                </a:schemeClr>
              </a:solidFill>
            </a:rPr>
            <a:t>No additional hardware needed</a:t>
          </a:r>
        </a:p>
      </dsp:txBody>
      <dsp:txXfrm rot="-5400000">
        <a:off x="1941610" y="3447346"/>
        <a:ext cx="3410845" cy="756160"/>
      </dsp:txXfrm>
    </dsp:sp>
    <dsp:sp modelId="{05B8A1E2-8725-4A29-A188-C66B126D32B4}">
      <dsp:nvSpPr>
        <dsp:cNvPr id="0" name=""/>
        <dsp:cNvSpPr/>
      </dsp:nvSpPr>
      <dsp:spPr>
        <a:xfrm>
          <a:off x="0" y="3301694"/>
          <a:ext cx="1941609" cy="104746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accent6">
                  <a:lumMod val="75000"/>
                </a:schemeClr>
              </a:solidFill>
            </a:rPr>
            <a:t>Hardware</a:t>
          </a:r>
        </a:p>
      </dsp:txBody>
      <dsp:txXfrm>
        <a:off x="51133" y="3352827"/>
        <a:ext cx="1839343" cy="945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EB674-A9BD-4C88-A559-2EC7707A09B0}">
      <dsp:nvSpPr>
        <dsp:cNvPr id="0" name=""/>
        <dsp:cNvSpPr/>
      </dsp:nvSpPr>
      <dsp:spPr>
        <a:xfrm>
          <a:off x="0" y="0"/>
          <a:ext cx="539336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906B6-B871-4C46-A725-77DB137D65FB}">
      <dsp:nvSpPr>
        <dsp:cNvPr id="0" name=""/>
        <dsp:cNvSpPr/>
      </dsp:nvSpPr>
      <dsp:spPr>
        <a:xfrm>
          <a:off x="0" y="0"/>
          <a:ext cx="1078672"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solidFill>
                <a:schemeClr val="accent6">
                  <a:lumMod val="75000"/>
                </a:schemeClr>
              </a:solidFill>
            </a:rPr>
            <a:t>Matthew Hughes:</a:t>
          </a:r>
        </a:p>
      </dsp:txBody>
      <dsp:txXfrm>
        <a:off x="0" y="0"/>
        <a:ext cx="1078672" cy="2175669"/>
      </dsp:txXfrm>
    </dsp:sp>
    <dsp:sp modelId="{AF1C5362-38B8-4EF3-91D4-3A1ADC956B68}">
      <dsp:nvSpPr>
        <dsp:cNvPr id="0" name=""/>
        <dsp:cNvSpPr/>
      </dsp:nvSpPr>
      <dsp:spPr>
        <a:xfrm>
          <a:off x="1159572" y="50567"/>
          <a:ext cx="4233788"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solidFill>
                <a:schemeClr val="accent6">
                  <a:lumMod val="75000"/>
                </a:schemeClr>
              </a:solidFill>
            </a:rPr>
            <a:t>Clean up user interface</a:t>
          </a:r>
        </a:p>
      </dsp:txBody>
      <dsp:txXfrm>
        <a:off x="1159572" y="50567"/>
        <a:ext cx="4233788" cy="1011346"/>
      </dsp:txXfrm>
    </dsp:sp>
    <dsp:sp modelId="{0FE55AFD-73EE-45CD-A2BF-243E321633F9}">
      <dsp:nvSpPr>
        <dsp:cNvPr id="0" name=""/>
        <dsp:cNvSpPr/>
      </dsp:nvSpPr>
      <dsp:spPr>
        <a:xfrm>
          <a:off x="1078672" y="1061913"/>
          <a:ext cx="431468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434A8A-F467-4AED-8FFC-CC2412BA975D}">
      <dsp:nvSpPr>
        <dsp:cNvPr id="0" name=""/>
        <dsp:cNvSpPr/>
      </dsp:nvSpPr>
      <dsp:spPr>
        <a:xfrm>
          <a:off x="1159572" y="1112480"/>
          <a:ext cx="4233788"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solidFill>
                <a:schemeClr val="accent6">
                  <a:lumMod val="75000"/>
                </a:schemeClr>
              </a:solidFill>
            </a:rPr>
            <a:t>Expand functionality of camera data transfer</a:t>
          </a:r>
        </a:p>
      </dsp:txBody>
      <dsp:txXfrm>
        <a:off x="1159572" y="1112480"/>
        <a:ext cx="4233788" cy="1011346"/>
      </dsp:txXfrm>
    </dsp:sp>
    <dsp:sp modelId="{041B8523-084E-42F2-AD87-8F9A7683694C}">
      <dsp:nvSpPr>
        <dsp:cNvPr id="0" name=""/>
        <dsp:cNvSpPr/>
      </dsp:nvSpPr>
      <dsp:spPr>
        <a:xfrm>
          <a:off x="1078672" y="2123826"/>
          <a:ext cx="431468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D18A15-9C14-4415-A2CC-F768B6536F03}">
      <dsp:nvSpPr>
        <dsp:cNvPr id="0" name=""/>
        <dsp:cNvSpPr/>
      </dsp:nvSpPr>
      <dsp:spPr>
        <a:xfrm>
          <a:off x="0" y="2175669"/>
          <a:ext cx="539336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20DEC-7251-4191-A866-F21753AF08C8}">
      <dsp:nvSpPr>
        <dsp:cNvPr id="0" name=""/>
        <dsp:cNvSpPr/>
      </dsp:nvSpPr>
      <dsp:spPr>
        <a:xfrm>
          <a:off x="0" y="2175669"/>
          <a:ext cx="1078672"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solidFill>
                <a:srgbClr val="C00000"/>
              </a:solidFill>
            </a:rPr>
            <a:t>Joseph Terranova:</a:t>
          </a:r>
        </a:p>
      </dsp:txBody>
      <dsp:txXfrm>
        <a:off x="0" y="2175669"/>
        <a:ext cx="1078672" cy="2175669"/>
      </dsp:txXfrm>
    </dsp:sp>
    <dsp:sp modelId="{8B14B0D0-740A-47A9-83EB-B5198A108FFF}">
      <dsp:nvSpPr>
        <dsp:cNvPr id="0" name=""/>
        <dsp:cNvSpPr/>
      </dsp:nvSpPr>
      <dsp:spPr>
        <a:xfrm>
          <a:off x="1159572" y="2226236"/>
          <a:ext cx="4233788"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solidFill>
                <a:srgbClr val="C00000"/>
              </a:solidFill>
            </a:rPr>
            <a:t>Fix the filter</a:t>
          </a:r>
        </a:p>
      </dsp:txBody>
      <dsp:txXfrm>
        <a:off x="1159572" y="2226236"/>
        <a:ext cx="4233788" cy="1011346"/>
      </dsp:txXfrm>
    </dsp:sp>
    <dsp:sp modelId="{45BF1AFB-9A85-420C-A3AE-756EA69B8891}">
      <dsp:nvSpPr>
        <dsp:cNvPr id="0" name=""/>
        <dsp:cNvSpPr/>
      </dsp:nvSpPr>
      <dsp:spPr>
        <a:xfrm>
          <a:off x="1078672" y="3237582"/>
          <a:ext cx="431468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D6AE8-0C09-4FDB-9263-6C58CFFE641C}">
      <dsp:nvSpPr>
        <dsp:cNvPr id="0" name=""/>
        <dsp:cNvSpPr/>
      </dsp:nvSpPr>
      <dsp:spPr>
        <a:xfrm>
          <a:off x="1159572" y="3288149"/>
          <a:ext cx="4233788"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solidFill>
                <a:srgbClr val="C00000"/>
              </a:solidFill>
            </a:rPr>
            <a:t>Test downloading and uploading buttons</a:t>
          </a:r>
        </a:p>
      </dsp:txBody>
      <dsp:txXfrm>
        <a:off x="1159572" y="3288149"/>
        <a:ext cx="4233788" cy="1011346"/>
      </dsp:txXfrm>
    </dsp:sp>
    <dsp:sp modelId="{8D77EE09-5482-427D-A3D9-C233D58408C0}">
      <dsp:nvSpPr>
        <dsp:cNvPr id="0" name=""/>
        <dsp:cNvSpPr/>
      </dsp:nvSpPr>
      <dsp:spPr>
        <a:xfrm>
          <a:off x="1078672" y="4299495"/>
          <a:ext cx="431468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9CEB8-C730-419E-9C73-44C4E5ECCFDF}">
      <dsp:nvSpPr>
        <dsp:cNvPr id="0" name=""/>
        <dsp:cNvSpPr/>
      </dsp:nvSpPr>
      <dsp:spPr>
        <a:xfrm>
          <a:off x="1963800" y="41655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AC0760-A852-441A-8992-576A9C8E7362}">
      <dsp:nvSpPr>
        <dsp:cNvPr id="0" name=""/>
        <dsp:cNvSpPr/>
      </dsp:nvSpPr>
      <dsp:spPr>
        <a:xfrm>
          <a:off x="559800" y="207988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US" sz="3300" b="0" kern="1200">
              <a:solidFill>
                <a:schemeClr val="accent6">
                  <a:lumMod val="75000"/>
                </a:schemeClr>
              </a:solidFill>
            </a:rPr>
            <a:t>Front End/User Interface</a:t>
          </a:r>
        </a:p>
      </dsp:txBody>
      <dsp:txXfrm>
        <a:off x="559800" y="2079887"/>
        <a:ext cx="4320000" cy="648000"/>
      </dsp:txXfrm>
    </dsp:sp>
    <dsp:sp modelId="{795DFB07-FCF5-4BED-85EF-960E10653A23}">
      <dsp:nvSpPr>
        <dsp:cNvPr id="0" name=""/>
        <dsp:cNvSpPr/>
      </dsp:nvSpPr>
      <dsp:spPr>
        <a:xfrm>
          <a:off x="559800" y="2798276"/>
          <a:ext cx="4320000" cy="1137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kern="1200">
              <a:solidFill>
                <a:schemeClr val="accent6">
                  <a:lumMod val="75000"/>
                </a:schemeClr>
              </a:solidFill>
            </a:rPr>
            <a:t>HTML – main structure of the website</a:t>
          </a:r>
        </a:p>
        <a:p>
          <a:pPr marL="0" lvl="0" indent="0" algn="ctr" defTabSz="755650">
            <a:lnSpc>
              <a:spcPct val="90000"/>
            </a:lnSpc>
            <a:spcBef>
              <a:spcPct val="0"/>
            </a:spcBef>
            <a:spcAft>
              <a:spcPct val="35000"/>
            </a:spcAft>
            <a:buNone/>
          </a:pPr>
          <a:r>
            <a:rPr lang="en-US" sz="1700" b="0" kern="1200">
              <a:solidFill>
                <a:schemeClr val="accent6">
                  <a:lumMod val="75000"/>
                </a:schemeClr>
              </a:solidFill>
            </a:rPr>
            <a:t>CSS – basic styling</a:t>
          </a:r>
        </a:p>
        <a:p>
          <a:pPr marL="0" lvl="0" indent="0" algn="ctr" defTabSz="755650">
            <a:lnSpc>
              <a:spcPct val="90000"/>
            </a:lnSpc>
            <a:spcBef>
              <a:spcPct val="0"/>
            </a:spcBef>
            <a:spcAft>
              <a:spcPct val="35000"/>
            </a:spcAft>
            <a:buNone/>
          </a:pPr>
          <a:r>
            <a:rPr lang="en-US" sz="1700" b="0" kern="1200">
              <a:solidFill>
                <a:schemeClr val="accent6">
                  <a:lumMod val="75000"/>
                </a:schemeClr>
              </a:solidFill>
            </a:rPr>
            <a:t>Bootstrap – CSS framework for a responsive webpage</a:t>
          </a:r>
        </a:p>
      </dsp:txBody>
      <dsp:txXfrm>
        <a:off x="559800" y="2798276"/>
        <a:ext cx="4320000" cy="1137715"/>
      </dsp:txXfrm>
    </dsp:sp>
    <dsp:sp modelId="{06DC39E5-B6E8-41C3-BE7F-EBA061E4110F}">
      <dsp:nvSpPr>
        <dsp:cNvPr id="0" name=""/>
        <dsp:cNvSpPr/>
      </dsp:nvSpPr>
      <dsp:spPr>
        <a:xfrm>
          <a:off x="7039800" y="41655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FEF167-660B-41D6-90ED-6267D161FA22}">
      <dsp:nvSpPr>
        <dsp:cNvPr id="0" name=""/>
        <dsp:cNvSpPr/>
      </dsp:nvSpPr>
      <dsp:spPr>
        <a:xfrm>
          <a:off x="5635800" y="207988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US" sz="3300" b="0" kern="1200">
              <a:solidFill>
                <a:srgbClr val="C00000"/>
              </a:solidFill>
            </a:rPr>
            <a:t>Back End</a:t>
          </a:r>
          <a:r>
            <a:rPr lang="en-US" sz="3300" b="0" kern="1200">
              <a:solidFill>
                <a:srgbClr val="C00000"/>
              </a:solidFill>
              <a:latin typeface="Calibri Light" panose="020F0302020204030204"/>
            </a:rPr>
            <a:t>/Database</a:t>
          </a:r>
          <a:endParaRPr lang="en-US" sz="3300" b="0" kern="1200">
            <a:solidFill>
              <a:srgbClr val="C00000"/>
            </a:solidFill>
          </a:endParaRPr>
        </a:p>
      </dsp:txBody>
      <dsp:txXfrm>
        <a:off x="5635800" y="2079887"/>
        <a:ext cx="4320000" cy="648000"/>
      </dsp:txXfrm>
    </dsp:sp>
    <dsp:sp modelId="{E2C909FE-4AE0-42AA-85D5-2C4E1DFDB2C3}">
      <dsp:nvSpPr>
        <dsp:cNvPr id="0" name=""/>
        <dsp:cNvSpPr/>
      </dsp:nvSpPr>
      <dsp:spPr>
        <a:xfrm>
          <a:off x="5635800" y="2798276"/>
          <a:ext cx="4320000" cy="1137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kern="1200">
              <a:solidFill>
                <a:srgbClr val="C00000"/>
              </a:solidFill>
            </a:rPr>
            <a:t>PHP – used to query the database and to help create a more dynamic webpage</a:t>
          </a:r>
        </a:p>
        <a:p>
          <a:pPr marL="0" lvl="0" indent="0" algn="ctr" defTabSz="755650">
            <a:lnSpc>
              <a:spcPct val="90000"/>
            </a:lnSpc>
            <a:spcBef>
              <a:spcPct val="0"/>
            </a:spcBef>
            <a:spcAft>
              <a:spcPct val="35000"/>
            </a:spcAft>
            <a:buNone/>
          </a:pPr>
          <a:r>
            <a:rPr lang="en-US" sz="1700" b="0" kern="1200">
              <a:solidFill>
                <a:srgbClr val="C00000"/>
              </a:solidFill>
            </a:rPr>
            <a:t>MySQL – create tables and store website data</a:t>
          </a:r>
        </a:p>
        <a:p>
          <a:pPr marL="0" lvl="0" indent="0" algn="ctr" defTabSz="755650">
            <a:lnSpc>
              <a:spcPct val="90000"/>
            </a:lnSpc>
            <a:spcBef>
              <a:spcPct val="0"/>
            </a:spcBef>
            <a:spcAft>
              <a:spcPct val="35000"/>
            </a:spcAft>
            <a:buNone/>
            <a:defRPr b="1"/>
          </a:pPr>
          <a:endParaRPr lang="en-US" sz="1700" b="0" kern="1200"/>
        </a:p>
      </dsp:txBody>
      <dsp:txXfrm>
        <a:off x="5635800" y="2798276"/>
        <a:ext cx="4320000" cy="11377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0E092-3776-44A3-ABFC-72D5365F713B}">
      <dsp:nvSpPr>
        <dsp:cNvPr id="0" name=""/>
        <dsp:cNvSpPr/>
      </dsp:nvSpPr>
      <dsp:spPr>
        <a:xfrm>
          <a:off x="3286" y="483678"/>
          <a:ext cx="3203971" cy="118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marL="0" lvl="0" indent="0" algn="ctr" defTabSz="1822450">
            <a:lnSpc>
              <a:spcPct val="90000"/>
            </a:lnSpc>
            <a:spcBef>
              <a:spcPct val="0"/>
            </a:spcBef>
            <a:spcAft>
              <a:spcPct val="35000"/>
            </a:spcAft>
            <a:buNone/>
          </a:pPr>
          <a:r>
            <a:rPr lang="en-US" sz="4100" kern="1200">
              <a:solidFill>
                <a:srgbClr val="C00000"/>
              </a:solidFill>
            </a:rPr>
            <a:t>Front End</a:t>
          </a:r>
        </a:p>
      </dsp:txBody>
      <dsp:txXfrm>
        <a:off x="3286" y="483678"/>
        <a:ext cx="3203971" cy="1180800"/>
      </dsp:txXfrm>
    </dsp:sp>
    <dsp:sp modelId="{49329EFA-AA10-4B29-8DED-27C424878AD2}">
      <dsp:nvSpPr>
        <dsp:cNvPr id="0" name=""/>
        <dsp:cNvSpPr/>
      </dsp:nvSpPr>
      <dsp:spPr>
        <a:xfrm>
          <a:off x="3286" y="1664478"/>
          <a:ext cx="3203971" cy="18007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694" tIns="218694" rIns="291592" bIns="328041" numCol="1" spcCol="1270" anchor="t" anchorCtr="0">
          <a:noAutofit/>
        </a:bodyPr>
        <a:lstStyle/>
        <a:p>
          <a:pPr marL="285750" lvl="1" indent="-285750" algn="l" defTabSz="1822450">
            <a:lnSpc>
              <a:spcPct val="90000"/>
            </a:lnSpc>
            <a:spcBef>
              <a:spcPct val="0"/>
            </a:spcBef>
            <a:spcAft>
              <a:spcPct val="15000"/>
            </a:spcAft>
            <a:buChar char="•"/>
          </a:pPr>
          <a:r>
            <a:rPr lang="en-US" sz="4100" kern="1200">
              <a:solidFill>
                <a:srgbClr val="C00000"/>
              </a:solidFill>
            </a:rPr>
            <a:t>HTML</a:t>
          </a:r>
        </a:p>
        <a:p>
          <a:pPr marL="285750" lvl="1" indent="-285750" algn="l" defTabSz="1822450">
            <a:lnSpc>
              <a:spcPct val="90000"/>
            </a:lnSpc>
            <a:spcBef>
              <a:spcPct val="0"/>
            </a:spcBef>
            <a:spcAft>
              <a:spcPct val="15000"/>
            </a:spcAft>
            <a:buChar char="•"/>
          </a:pPr>
          <a:r>
            <a:rPr lang="en-US" sz="4100" kern="1200">
              <a:solidFill>
                <a:srgbClr val="C00000"/>
              </a:solidFill>
            </a:rPr>
            <a:t>CSS</a:t>
          </a:r>
        </a:p>
      </dsp:txBody>
      <dsp:txXfrm>
        <a:off x="3286" y="1664478"/>
        <a:ext cx="3203971" cy="1800720"/>
      </dsp:txXfrm>
    </dsp:sp>
    <dsp:sp modelId="{F9EA7571-AA32-4946-B738-438E3A688E0F}">
      <dsp:nvSpPr>
        <dsp:cNvPr id="0" name=""/>
        <dsp:cNvSpPr/>
      </dsp:nvSpPr>
      <dsp:spPr>
        <a:xfrm>
          <a:off x="3655814" y="483678"/>
          <a:ext cx="3203971" cy="1180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marL="0" lvl="0" indent="0" algn="ctr" defTabSz="1822450">
            <a:lnSpc>
              <a:spcPct val="90000"/>
            </a:lnSpc>
            <a:spcBef>
              <a:spcPct val="0"/>
            </a:spcBef>
            <a:spcAft>
              <a:spcPct val="35000"/>
            </a:spcAft>
            <a:buNone/>
          </a:pPr>
          <a:r>
            <a:rPr lang="en-US" sz="4100" kern="1200">
              <a:solidFill>
                <a:srgbClr val="C00000"/>
              </a:solidFill>
            </a:rPr>
            <a:t>Back End</a:t>
          </a:r>
        </a:p>
      </dsp:txBody>
      <dsp:txXfrm>
        <a:off x="3655814" y="483678"/>
        <a:ext cx="3203971" cy="1180800"/>
      </dsp:txXfrm>
    </dsp:sp>
    <dsp:sp modelId="{D4129097-018B-4DA0-A108-B3366A6029B7}">
      <dsp:nvSpPr>
        <dsp:cNvPr id="0" name=""/>
        <dsp:cNvSpPr/>
      </dsp:nvSpPr>
      <dsp:spPr>
        <a:xfrm>
          <a:off x="3655814" y="1664478"/>
          <a:ext cx="3203971" cy="18007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694" tIns="218694" rIns="291592" bIns="328041" numCol="1" spcCol="1270" anchor="t" anchorCtr="0">
          <a:noAutofit/>
        </a:bodyPr>
        <a:lstStyle/>
        <a:p>
          <a:pPr marL="285750" lvl="1" indent="-285750" algn="l" defTabSz="1822450">
            <a:lnSpc>
              <a:spcPct val="90000"/>
            </a:lnSpc>
            <a:spcBef>
              <a:spcPct val="0"/>
            </a:spcBef>
            <a:spcAft>
              <a:spcPct val="15000"/>
            </a:spcAft>
            <a:buChar char="•"/>
          </a:pPr>
          <a:r>
            <a:rPr lang="en-US" sz="4100" kern="1200">
              <a:solidFill>
                <a:srgbClr val="C00000"/>
              </a:solidFill>
            </a:rPr>
            <a:t>PHP</a:t>
          </a:r>
        </a:p>
        <a:p>
          <a:pPr marL="285750" lvl="1" indent="-285750" algn="l" defTabSz="1822450">
            <a:lnSpc>
              <a:spcPct val="90000"/>
            </a:lnSpc>
            <a:spcBef>
              <a:spcPct val="0"/>
            </a:spcBef>
            <a:spcAft>
              <a:spcPct val="15000"/>
            </a:spcAft>
            <a:buChar char="•"/>
          </a:pPr>
          <a:r>
            <a:rPr lang="en-US" sz="4100" kern="1200">
              <a:solidFill>
                <a:srgbClr val="C00000"/>
              </a:solidFill>
            </a:rPr>
            <a:t>MySQL</a:t>
          </a:r>
        </a:p>
      </dsp:txBody>
      <dsp:txXfrm>
        <a:off x="3655814" y="1664478"/>
        <a:ext cx="3203971" cy="1800720"/>
      </dsp:txXfrm>
    </dsp:sp>
    <dsp:sp modelId="{AAF6FACB-37D0-4F60-87DA-30BA5F793A2E}">
      <dsp:nvSpPr>
        <dsp:cNvPr id="0" name=""/>
        <dsp:cNvSpPr/>
      </dsp:nvSpPr>
      <dsp:spPr>
        <a:xfrm>
          <a:off x="7308342" y="483678"/>
          <a:ext cx="3203971" cy="1180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marL="0" lvl="0" indent="0" algn="ctr" defTabSz="1822450">
            <a:lnSpc>
              <a:spcPct val="90000"/>
            </a:lnSpc>
            <a:spcBef>
              <a:spcPct val="0"/>
            </a:spcBef>
            <a:spcAft>
              <a:spcPct val="35000"/>
            </a:spcAft>
            <a:buNone/>
          </a:pPr>
          <a:r>
            <a:rPr lang="en-US" sz="4100" kern="1200">
              <a:solidFill>
                <a:srgbClr val="C00000"/>
              </a:solidFill>
            </a:rPr>
            <a:t>Frameworks</a:t>
          </a:r>
        </a:p>
      </dsp:txBody>
      <dsp:txXfrm>
        <a:off x="7308342" y="483678"/>
        <a:ext cx="3203971" cy="1180800"/>
      </dsp:txXfrm>
    </dsp:sp>
    <dsp:sp modelId="{9033DC41-3117-4311-A6D6-F2C9DF67B386}">
      <dsp:nvSpPr>
        <dsp:cNvPr id="0" name=""/>
        <dsp:cNvSpPr/>
      </dsp:nvSpPr>
      <dsp:spPr>
        <a:xfrm>
          <a:off x="7308342" y="1664478"/>
          <a:ext cx="3203971" cy="18007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8694" tIns="218694" rIns="291592" bIns="328041" numCol="1" spcCol="1270" anchor="t" anchorCtr="0">
          <a:noAutofit/>
        </a:bodyPr>
        <a:lstStyle/>
        <a:p>
          <a:pPr marL="285750" lvl="1" indent="-285750" algn="l" defTabSz="1822450">
            <a:lnSpc>
              <a:spcPct val="90000"/>
            </a:lnSpc>
            <a:spcBef>
              <a:spcPct val="0"/>
            </a:spcBef>
            <a:spcAft>
              <a:spcPct val="15000"/>
            </a:spcAft>
            <a:buChar char="•"/>
          </a:pPr>
          <a:r>
            <a:rPr lang="en-US" sz="4100" kern="1200">
              <a:solidFill>
                <a:srgbClr val="C00000"/>
              </a:solidFill>
            </a:rPr>
            <a:t>Bootstrap</a:t>
          </a:r>
        </a:p>
      </dsp:txBody>
      <dsp:txXfrm>
        <a:off x="7308342" y="1664478"/>
        <a:ext cx="3203971" cy="18007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A_895F3D2E.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0E_81AB7F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s.newpaltz.edu/p/s23-02/v2/v4-traff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microsoft.com/office/2018/10/relationships/comments" Target="../comments/modernComment_102_EF37D19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03_D710840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9128" y="638089"/>
            <a:ext cx="4818888" cy="1476801"/>
          </a:xfrm>
        </p:spPr>
        <p:txBody>
          <a:bodyPr vert="horz" lIns="91440" tIns="45720" rIns="91440" bIns="45720" rtlCol="0" anchor="b">
            <a:normAutofit/>
          </a:bodyPr>
          <a:lstStyle/>
          <a:p>
            <a:pPr algn="l"/>
            <a:r>
              <a:rPr lang="en-US" sz="5400" kern="1200">
                <a:solidFill>
                  <a:schemeClr val="tx1"/>
                </a:solidFill>
                <a:latin typeface="+mj-lt"/>
                <a:ea typeface="+mj-ea"/>
                <a:cs typeface="+mj-cs"/>
              </a:rPr>
              <a:t>Library Traffic</a:t>
            </a:r>
          </a:p>
        </p:txBody>
      </p:sp>
      <p:pic>
        <p:nvPicPr>
          <p:cNvPr id="7" name="Graphic 6" descr="Books">
            <a:extLst>
              <a:ext uri="{FF2B5EF4-FFF2-40B4-BE49-F238E27FC236}">
                <a16:creationId xmlns:a16="http://schemas.microsoft.com/office/drawing/2014/main" id="{7A2030FB-49E1-1627-1D27-BD4A96D5F4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36" y="699516"/>
            <a:ext cx="5458968" cy="5458968"/>
          </a:xfrm>
          <a:prstGeom prst="rect">
            <a:avLst/>
          </a:prstGeom>
        </p:spPr>
      </p:pic>
      <p:sp>
        <p:nvSpPr>
          <p:cNvPr id="2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739128" y="2664886"/>
            <a:ext cx="4818888" cy="3550789"/>
          </a:xfrm>
        </p:spPr>
        <p:txBody>
          <a:bodyPr vert="horz" lIns="91440" tIns="45720" rIns="91440" bIns="45720" rtlCol="0" anchor="t">
            <a:normAutofit/>
          </a:bodyPr>
          <a:lstStyle/>
          <a:p>
            <a:pPr indent="-228600" algn="l">
              <a:buFont typeface="Arial" panose="020B0604020202020204" pitchFamily="34" charset="0"/>
              <a:buChar char="•"/>
            </a:pPr>
            <a:endParaRPr lang="en-US" sz="2200"/>
          </a:p>
          <a:p>
            <a:pPr indent="-228600" algn="l">
              <a:buChar char="•"/>
            </a:pPr>
            <a:r>
              <a:rPr lang="en-US" sz="2200"/>
              <a:t>Team ID: s23-02</a:t>
            </a:r>
            <a:endParaRPr lang="en-US" sz="2200">
              <a:cs typeface="Calibri" panose="020F0502020204030204"/>
            </a:endParaRPr>
          </a:p>
          <a:p>
            <a:pPr indent="-228600" algn="l">
              <a:buChar char="•"/>
            </a:pPr>
            <a:r>
              <a:rPr lang="en-US" sz="2200">
                <a:solidFill>
                  <a:srgbClr val="00B050"/>
                </a:solidFill>
              </a:rPr>
              <a:t>Matthew Hughes</a:t>
            </a:r>
            <a:r>
              <a:rPr lang="en-US" sz="2200"/>
              <a:t> and </a:t>
            </a:r>
            <a:r>
              <a:rPr lang="en-US" sz="2200">
                <a:solidFill>
                  <a:srgbClr val="C00000"/>
                </a:solidFill>
              </a:rPr>
              <a:t>Joseph Terranova</a:t>
            </a:r>
            <a:endParaRPr lang="en-US" sz="2200">
              <a:solidFill>
                <a:srgbClr val="C00000"/>
              </a:solidFill>
              <a:cs typeface="Calibri" panose="020F0502020204030204"/>
            </a:endParaRPr>
          </a:p>
          <a:p>
            <a:pPr indent="-228600" algn="l">
              <a:buFont typeface="Arial" panose="020B0604020202020204" pitchFamily="34" charset="0"/>
              <a:buChar char="•"/>
            </a:pPr>
            <a:r>
              <a:rPr lang="en-US" sz="2200"/>
              <a:t>Projects class, Professor Hanh Pham, Spring 2023</a:t>
            </a:r>
            <a:endParaRPr lang="en-US" sz="2200">
              <a:cs typeface="Calibri"/>
            </a:endParaRPr>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01526-631A-4D24-CE61-303E19D4ECBB}"/>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3. Plan Continued...</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036F87-99D0-A01A-39AB-40500C03254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solidFill>
                  <a:srgbClr val="C00000"/>
                </a:solidFill>
                <a:cs typeface="Calibri"/>
              </a:rPr>
              <a:t>With that said, properly commenting on the logic being used so that there will be less confusion when working on the project, as it stands there is little to no comments which has created difficulty in getting a grasp on what the previous teams that worked on this were attempting to do.</a:t>
            </a:r>
          </a:p>
        </p:txBody>
      </p:sp>
    </p:spTree>
    <p:extLst>
      <p:ext uri="{BB962C8B-B14F-4D97-AF65-F5344CB8AC3E}">
        <p14:creationId xmlns:p14="http://schemas.microsoft.com/office/powerpoint/2010/main" val="653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B5858-D5B4-6503-EB27-C58A65596818}"/>
              </a:ext>
            </a:extLst>
          </p:cNvPr>
          <p:cNvSpPr>
            <a:spLocks noGrp="1"/>
          </p:cNvSpPr>
          <p:nvPr>
            <p:ph type="title"/>
          </p:nvPr>
        </p:nvSpPr>
        <p:spPr>
          <a:xfrm>
            <a:off x="630936" y="640080"/>
            <a:ext cx="4818888" cy="1481328"/>
          </a:xfrm>
        </p:spPr>
        <p:txBody>
          <a:bodyPr anchor="b">
            <a:normAutofit/>
          </a:bodyPr>
          <a:lstStyle/>
          <a:p>
            <a:r>
              <a:rPr lang="en-US" sz="3400">
                <a:cs typeface="Calibri Light"/>
              </a:rPr>
              <a:t>3.1 Ideas For Solution (Architecture + Protocols)</a:t>
            </a:r>
            <a:endParaRPr lang="en-US" sz="3400"/>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EA4012-26B9-3DDD-969A-2189D0A31E5C}"/>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1700">
                <a:solidFill>
                  <a:srgbClr val="00B050"/>
                </a:solidFill>
                <a:cs typeface="Calibri"/>
              </a:rPr>
              <a:t>Make the code more sustainable for future groups</a:t>
            </a:r>
          </a:p>
          <a:p>
            <a:pPr lvl="1">
              <a:buFont typeface="Calibri" panose="020B0604020202020204" pitchFamily="34" charset="0"/>
              <a:buChar char="-"/>
            </a:pPr>
            <a:r>
              <a:rPr lang="en-US" sz="1700">
                <a:solidFill>
                  <a:srgbClr val="00B050"/>
                </a:solidFill>
                <a:cs typeface="Calibri"/>
              </a:rPr>
              <a:t>For a solution we propose to create  a navbar file and a config file so rather than including the code within every file that needs it we can simply make a include statement to those files.</a:t>
            </a:r>
          </a:p>
          <a:p>
            <a:pPr lvl="1">
              <a:buFont typeface="Calibri" panose="020B0604020202020204" pitchFamily="34" charset="0"/>
              <a:buChar char="-"/>
            </a:pPr>
            <a:r>
              <a:rPr lang="en-US" sz="1700">
                <a:solidFill>
                  <a:srgbClr val="00B050"/>
                </a:solidFill>
                <a:cs typeface="Calibri"/>
              </a:rPr>
              <a:t>Unifying database tables to reduce complexity</a:t>
            </a:r>
          </a:p>
          <a:p>
            <a:pPr>
              <a:buFont typeface="Arial"/>
              <a:buChar char="•"/>
            </a:pPr>
            <a:r>
              <a:rPr lang="en-US" sz="1700">
                <a:solidFill>
                  <a:srgbClr val="00B050"/>
                </a:solidFill>
                <a:cs typeface="Calibri"/>
              </a:rPr>
              <a:t>The TrafficLog pages (daily, weekly, monthly and annually) each require a separate filter file. The request is sent by the given TrafficLog page, and a query is made to the database. After gathering the data, it is displayed to the user.</a:t>
            </a:r>
            <a:endParaRPr lang="en-US" sz="1700">
              <a:solidFill>
                <a:srgbClr val="00B050"/>
              </a:solidFill>
              <a:ea typeface="+mn-lt"/>
              <a:cs typeface="+mn-lt"/>
            </a:endParaRPr>
          </a:p>
          <a:p>
            <a:pPr>
              <a:buFont typeface="Arial"/>
              <a:buChar char="•"/>
            </a:pPr>
            <a:endParaRPr lang="en-US" sz="1700">
              <a:ea typeface="+mn-lt"/>
              <a:cs typeface="+mn-lt"/>
            </a:endParaRPr>
          </a:p>
          <a:p>
            <a:pPr marL="457200" lvl="1" indent="0">
              <a:buFont typeface="Calibri" panose="020B0604020202020204" pitchFamily="34" charset="0"/>
              <a:buNone/>
            </a:pPr>
            <a:endParaRPr lang="en-US" sz="1700">
              <a:cs typeface="Calibri"/>
            </a:endParaRPr>
          </a:p>
          <a:p>
            <a:pPr marL="0" indent="0">
              <a:buNone/>
            </a:pPr>
            <a:endParaRPr lang="en-US" sz="1700">
              <a:cs typeface="Calibri"/>
            </a:endParaRPr>
          </a:p>
        </p:txBody>
      </p:sp>
      <p:pic>
        <p:nvPicPr>
          <p:cNvPr id="4" name="Picture 4">
            <a:extLst>
              <a:ext uri="{FF2B5EF4-FFF2-40B4-BE49-F238E27FC236}">
                <a16:creationId xmlns:a16="http://schemas.microsoft.com/office/drawing/2014/main" id="{247CEBE2-4B2E-8FB7-F948-39BEDEA99FEF}"/>
              </a:ext>
            </a:extLst>
          </p:cNvPr>
          <p:cNvPicPr>
            <a:picLocks noChangeAspect="1"/>
          </p:cNvPicPr>
          <p:nvPr/>
        </p:nvPicPr>
        <p:blipFill>
          <a:blip r:embed="rId3"/>
          <a:stretch>
            <a:fillRect/>
          </a:stretch>
        </p:blipFill>
        <p:spPr>
          <a:xfrm>
            <a:off x="6099048" y="1907313"/>
            <a:ext cx="5458968" cy="3043374"/>
          </a:xfrm>
          <a:prstGeom prst="rect">
            <a:avLst/>
          </a:prstGeom>
        </p:spPr>
      </p:pic>
      <p:sp>
        <p:nvSpPr>
          <p:cNvPr id="5" name="TextBox 4">
            <a:extLst>
              <a:ext uri="{FF2B5EF4-FFF2-40B4-BE49-F238E27FC236}">
                <a16:creationId xmlns:a16="http://schemas.microsoft.com/office/drawing/2014/main" id="{54468999-A8D7-66DF-8E6D-1C36231DA562}"/>
              </a:ext>
            </a:extLst>
          </p:cNvPr>
          <p:cNvSpPr txBox="1"/>
          <p:nvPr/>
        </p:nvSpPr>
        <p:spPr>
          <a:xfrm>
            <a:off x="7438869" y="5196589"/>
            <a:ext cx="2385934" cy="42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ED4E4CC7-4E72-E348-4CEF-6DB6D9B22453}"/>
              </a:ext>
            </a:extLst>
          </p:cNvPr>
          <p:cNvSpPr txBox="1"/>
          <p:nvPr/>
        </p:nvSpPr>
        <p:spPr>
          <a:xfrm>
            <a:off x="7763655" y="5109147"/>
            <a:ext cx="1636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Filter protocol</a:t>
            </a:r>
            <a:endParaRPr lang="en-US"/>
          </a:p>
        </p:txBody>
      </p:sp>
    </p:spTree>
    <p:extLst>
      <p:ext uri="{BB962C8B-B14F-4D97-AF65-F5344CB8AC3E}">
        <p14:creationId xmlns:p14="http://schemas.microsoft.com/office/powerpoint/2010/main" val="230472017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B5858-D5B4-6503-EB27-C58A6559681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3.1 Ideas For Solution (Architecture + Protocols) Continued...</a:t>
            </a:r>
          </a:p>
        </p:txBody>
      </p:sp>
      <p:sp>
        <p:nvSpPr>
          <p:cNvPr id="2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Diagram&#10;&#10;Description automatically generated">
            <a:extLst>
              <a:ext uri="{FF2B5EF4-FFF2-40B4-BE49-F238E27FC236}">
                <a16:creationId xmlns:a16="http://schemas.microsoft.com/office/drawing/2014/main" id="{F719D4F4-2E65-AADB-D615-022746CC7DB9}"/>
              </a:ext>
            </a:extLst>
          </p:cNvPr>
          <p:cNvPicPr>
            <a:picLocks noChangeAspect="1"/>
          </p:cNvPicPr>
          <p:nvPr/>
        </p:nvPicPr>
        <p:blipFill>
          <a:blip r:embed="rId2"/>
          <a:stretch>
            <a:fillRect/>
          </a:stretch>
        </p:blipFill>
        <p:spPr>
          <a:xfrm>
            <a:off x="74437" y="2750031"/>
            <a:ext cx="12077863" cy="3025765"/>
          </a:xfrm>
          <a:prstGeom prst="rect">
            <a:avLst/>
          </a:prstGeom>
        </p:spPr>
      </p:pic>
      <p:sp>
        <p:nvSpPr>
          <p:cNvPr id="9" name="TextBox 8">
            <a:extLst>
              <a:ext uri="{FF2B5EF4-FFF2-40B4-BE49-F238E27FC236}">
                <a16:creationId xmlns:a16="http://schemas.microsoft.com/office/drawing/2014/main" id="{BF063E20-C7D4-C804-FB25-79D4E1981311}"/>
              </a:ext>
            </a:extLst>
          </p:cNvPr>
          <p:cNvSpPr txBox="1"/>
          <p:nvPr/>
        </p:nvSpPr>
        <p:spPr>
          <a:xfrm>
            <a:off x="4696917" y="6071016"/>
            <a:ext cx="26607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Library Traffic Architecture</a:t>
            </a:r>
            <a:endParaRPr lang="en-US"/>
          </a:p>
        </p:txBody>
      </p:sp>
    </p:spTree>
    <p:extLst>
      <p:ext uri="{BB962C8B-B14F-4D97-AF65-F5344CB8AC3E}">
        <p14:creationId xmlns:p14="http://schemas.microsoft.com/office/powerpoint/2010/main" val="108465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E4555-9472-EA5F-0D8C-3BDB75F6E949}"/>
              </a:ext>
            </a:extLst>
          </p:cNvPr>
          <p:cNvSpPr>
            <a:spLocks noGrp="1"/>
          </p:cNvSpPr>
          <p:nvPr>
            <p:ph type="title"/>
          </p:nvPr>
        </p:nvSpPr>
        <p:spPr>
          <a:xfrm>
            <a:off x="838200" y="365125"/>
            <a:ext cx="10515600" cy="1325563"/>
          </a:xfrm>
        </p:spPr>
        <p:txBody>
          <a:bodyPr>
            <a:normAutofit/>
          </a:bodyPr>
          <a:lstStyle/>
          <a:p>
            <a:r>
              <a:rPr lang="en-US" sz="5000">
                <a:cs typeface="Calibri Light"/>
              </a:rPr>
              <a:t>3.2 Programming/Coding Components</a:t>
            </a:r>
            <a:endParaRPr lang="en-US" sz="50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B8CFA56-52B8-56E3-58DD-83E688EACD0A}"/>
              </a:ext>
            </a:extLst>
          </p:cNvPr>
          <p:cNvGraphicFramePr>
            <a:graphicFrameLocks noGrp="1"/>
          </p:cNvGraphicFramePr>
          <p:nvPr>
            <p:ph idx="1"/>
            <p:extLst>
              <p:ext uri="{D42A27DB-BD31-4B8C-83A1-F6EECF244321}">
                <p14:modId xmlns:p14="http://schemas.microsoft.com/office/powerpoint/2010/main" val="2262130205"/>
              </p:ext>
            </p:extLst>
          </p:nvPr>
        </p:nvGraphicFramePr>
        <p:xfrm>
          <a:off x="838200" y="2193968"/>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69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CC2DC-2B10-D6B6-8343-014CF0ABCD75}"/>
              </a:ext>
            </a:extLst>
          </p:cNvPr>
          <p:cNvSpPr>
            <a:spLocks noGrp="1"/>
          </p:cNvSpPr>
          <p:nvPr>
            <p:ph type="title"/>
          </p:nvPr>
        </p:nvSpPr>
        <p:spPr>
          <a:xfrm>
            <a:off x="838200" y="365125"/>
            <a:ext cx="10515600" cy="1325563"/>
          </a:xfrm>
        </p:spPr>
        <p:txBody>
          <a:bodyPr>
            <a:normAutofit/>
          </a:bodyPr>
          <a:lstStyle/>
          <a:p>
            <a:r>
              <a:rPr lang="en-US" sz="5400">
                <a:cs typeface="Calibri Light"/>
              </a:rPr>
              <a:t>3.3 Schedule</a:t>
            </a:r>
            <a:endParaRPr lang="en-US"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F4E46ACD-900B-5068-5FD7-6AEE2E2B4D2C}"/>
              </a:ext>
            </a:extLst>
          </p:cNvPr>
          <p:cNvGraphicFramePr>
            <a:graphicFrameLocks/>
          </p:cNvGraphicFramePr>
          <p:nvPr>
            <p:extLst>
              <p:ext uri="{D42A27DB-BD31-4B8C-83A1-F6EECF244321}">
                <p14:modId xmlns:p14="http://schemas.microsoft.com/office/powerpoint/2010/main" val="2114023338"/>
              </p:ext>
            </p:extLst>
          </p:nvPr>
        </p:nvGraphicFramePr>
        <p:xfrm>
          <a:off x="1406012" y="1922205"/>
          <a:ext cx="10159872" cy="4742512"/>
        </p:xfrm>
        <a:graphic>
          <a:graphicData uri="http://schemas.openxmlformats.org/drawingml/2006/table">
            <a:tbl>
              <a:tblPr firstRow="1" bandRow="1">
                <a:noFill/>
                <a:tableStyleId>{5C22544A-7EE6-4342-B048-85BDC9FD1C3A}</a:tableStyleId>
              </a:tblPr>
              <a:tblGrid>
                <a:gridCol w="1193395">
                  <a:extLst>
                    <a:ext uri="{9D8B030D-6E8A-4147-A177-3AD203B41FA5}">
                      <a16:colId xmlns:a16="http://schemas.microsoft.com/office/drawing/2014/main" val="1370397426"/>
                    </a:ext>
                  </a:extLst>
                </a:gridCol>
                <a:gridCol w="8966477">
                  <a:extLst>
                    <a:ext uri="{9D8B030D-6E8A-4147-A177-3AD203B41FA5}">
                      <a16:colId xmlns:a16="http://schemas.microsoft.com/office/drawing/2014/main" val="923729543"/>
                    </a:ext>
                  </a:extLst>
                </a:gridCol>
              </a:tblGrid>
              <a:tr h="1284893">
                <a:tc>
                  <a:txBody>
                    <a:bodyPr/>
                    <a:lstStyle/>
                    <a:p>
                      <a:r>
                        <a:rPr lang="en-US" sz="2000" b="0" cap="none" spc="0">
                          <a:solidFill>
                            <a:schemeClr val="tx1"/>
                          </a:solidFill>
                        </a:rPr>
                        <a:t>Date</a:t>
                      </a:r>
                    </a:p>
                    <a:p>
                      <a:pPr lvl="0">
                        <a:buNone/>
                      </a:pPr>
                      <a:r>
                        <a:rPr lang="en-US" sz="2000" b="0" cap="none" spc="0">
                          <a:solidFill>
                            <a:schemeClr val="tx1"/>
                          </a:solidFill>
                        </a:rPr>
                        <a:t>2/5 </a:t>
                      </a:r>
                    </a:p>
                    <a:p>
                      <a:pPr lvl="0">
                        <a:buNone/>
                      </a:pPr>
                      <a:r>
                        <a:rPr lang="en-US" sz="2000" b="0" cap="none" spc="0">
                          <a:solidFill>
                            <a:schemeClr val="tx1"/>
                          </a:solidFill>
                        </a:rPr>
                        <a:t>2/12</a:t>
                      </a:r>
                    </a:p>
                    <a:p>
                      <a:pPr lvl="0">
                        <a:buNone/>
                      </a:pPr>
                      <a:r>
                        <a:rPr lang="en-US" sz="2000" b="0" cap="none" spc="0">
                          <a:solidFill>
                            <a:schemeClr val="tx1"/>
                          </a:solidFill>
                        </a:rPr>
                        <a:t>2/19</a:t>
                      </a:r>
                    </a:p>
                  </a:txBody>
                  <a:tcPr marL="130469" marR="130469" marT="91329" marB="91329">
                    <a:lnL w="12700" cmpd="sng">
                      <a:noFill/>
                    </a:lnL>
                    <a:lnR w="12700" cmpd="sng">
                      <a:noFill/>
                    </a:lnR>
                    <a:lnT w="28575" cap="flat" cmpd="sng" algn="ctr">
                      <a:solidFill>
                        <a:schemeClr val="tx1"/>
                      </a:solidFill>
                      <a:prstDash val="solid"/>
                    </a:lnT>
                    <a:lnB w="38100" cmpd="sng">
                      <a:noFill/>
                    </a:lnB>
                    <a:noFill/>
                  </a:tcPr>
                </a:tc>
                <a:tc>
                  <a:txBody>
                    <a:bodyPr/>
                    <a:lstStyle/>
                    <a:p>
                      <a:r>
                        <a:rPr lang="en-US" sz="2000" b="0" cap="none" spc="0">
                          <a:solidFill>
                            <a:schemeClr val="tx1"/>
                          </a:solidFill>
                        </a:rPr>
                        <a:t>Task</a:t>
                      </a:r>
                    </a:p>
                    <a:p>
                      <a:pPr lvl="0">
                        <a:buNone/>
                      </a:pPr>
                      <a:r>
                        <a:rPr lang="en-US" sz="2000" b="0" cap="none" spc="0">
                          <a:solidFill>
                            <a:schemeClr val="tx1"/>
                          </a:solidFill>
                        </a:rPr>
                        <a:t>Speak with supervisor about project</a:t>
                      </a:r>
                    </a:p>
                    <a:p>
                      <a:pPr lvl="0">
                        <a:buNone/>
                      </a:pPr>
                      <a:r>
                        <a:rPr lang="en-US" sz="2000" b="0" cap="none" spc="0">
                          <a:solidFill>
                            <a:schemeClr val="tx1"/>
                          </a:solidFill>
                        </a:rPr>
                        <a:t>Plan out necessary steps and give out tasks</a:t>
                      </a:r>
                    </a:p>
                    <a:p>
                      <a:pPr lvl="0">
                        <a:buNone/>
                      </a:pPr>
                      <a:r>
                        <a:rPr lang="en-US" sz="2000" b="0" cap="none" spc="0">
                          <a:solidFill>
                            <a:schemeClr val="tx1"/>
                          </a:solidFill>
                        </a:rPr>
                        <a:t>Switch over to the new database</a:t>
                      </a:r>
                    </a:p>
                  </a:txBody>
                  <a:tcPr marL="130469" marR="130469" marT="91329" marB="91329">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745658251"/>
                  </a:ext>
                </a:extLst>
              </a:tr>
              <a:tr h="763991">
                <a:tc>
                  <a:txBody>
                    <a:bodyPr/>
                    <a:lstStyle/>
                    <a:p>
                      <a:pPr lvl="0">
                        <a:buNone/>
                      </a:pPr>
                      <a:r>
                        <a:rPr lang="en-US" sz="2000" cap="none" spc="0">
                          <a:solidFill>
                            <a:schemeClr val="tx1"/>
                          </a:solidFill>
                        </a:rPr>
                        <a:t>2/26</a:t>
                      </a:r>
                    </a:p>
                  </a:txBody>
                  <a:tcPr marL="130469" marR="130469" marT="91329" marB="91329">
                    <a:lnL w="28575" cap="flat" cmpd="sng" algn="ctr">
                      <a:noFill/>
                      <a:prstDash val="solid"/>
                    </a:lnL>
                    <a:lnR w="12700" cmpd="sng">
                      <a:noFill/>
                      <a:prstDash val="solid"/>
                    </a:lnR>
                    <a:lnT w="38100" cmpd="sng">
                      <a:noFill/>
                    </a:lnT>
                    <a:lnB w="12700" cap="flat" cmpd="sng" algn="ctr">
                      <a:noFill/>
                      <a:prstDash val="solid"/>
                    </a:lnB>
                    <a:noFill/>
                  </a:tcPr>
                </a:tc>
                <a:tc>
                  <a:txBody>
                    <a:bodyPr/>
                    <a:lstStyle/>
                    <a:p>
                      <a:pPr lvl="0">
                        <a:buNone/>
                      </a:pPr>
                      <a:r>
                        <a:rPr lang="en-US" sz="2000" cap="none" spc="0">
                          <a:solidFill>
                            <a:schemeClr val="tx1"/>
                          </a:solidFill>
                        </a:rPr>
                        <a:t>Use a config file to connect to said database and reorganize files/ file structure</a:t>
                      </a:r>
                    </a:p>
                  </a:txBody>
                  <a:tcPr marL="130469" marR="130469" marT="91329" marB="91329">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659277387"/>
                  </a:ext>
                </a:extLst>
              </a:tr>
              <a:tr h="416722">
                <a:tc>
                  <a:txBody>
                    <a:bodyPr/>
                    <a:lstStyle/>
                    <a:p>
                      <a:r>
                        <a:rPr lang="en-US" sz="1700" cap="none" spc="0">
                          <a:solidFill>
                            <a:schemeClr val="tx1"/>
                          </a:solidFill>
                        </a:rPr>
                        <a:t>3/5</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Talk to clients and get more information about the system and what they need</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0229078"/>
                  </a:ext>
                </a:extLst>
              </a:tr>
              <a:tr h="763991">
                <a:tc>
                  <a:txBody>
                    <a:bodyPr/>
                    <a:lstStyle/>
                    <a:p>
                      <a:r>
                        <a:rPr lang="en-US" sz="2000" cap="none" spc="0">
                          <a:solidFill>
                            <a:schemeClr val="tx1"/>
                          </a:solidFill>
                        </a:rPr>
                        <a:t>3/12</a:t>
                      </a:r>
                    </a:p>
                  </a:txBody>
                  <a:tcPr marL="130469" marR="130469" marT="91329" marB="91329">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rPr>
                        <a:t>Continue to fix UI and work on filter  and work on automating the transfer of data</a:t>
                      </a:r>
                    </a:p>
                  </a:txBody>
                  <a:tcPr marL="130469" marR="130469" marT="91329" marB="91329">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9745129"/>
                  </a:ext>
                </a:extLst>
              </a:tr>
              <a:tr h="416722">
                <a:tc>
                  <a:txBody>
                    <a:bodyPr/>
                    <a:lstStyle/>
                    <a:p>
                      <a:r>
                        <a:rPr lang="en-US" sz="1700" cap="none" spc="0">
                          <a:solidFill>
                            <a:schemeClr val="tx1"/>
                          </a:solidFill>
                        </a:rPr>
                        <a:t>3/19</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Work on midterm and continue fixing the website and a automatic transfer of data</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79165976"/>
                  </a:ext>
                </a:extLst>
              </a:tr>
              <a:tr h="468812">
                <a:tc>
                  <a:txBody>
                    <a:bodyPr/>
                    <a:lstStyle/>
                    <a:p>
                      <a:r>
                        <a:rPr lang="en-US" sz="2000" cap="none" spc="0">
                          <a:solidFill>
                            <a:schemeClr val="tx1"/>
                          </a:solidFill>
                        </a:rPr>
                        <a:t>3/26</a:t>
                      </a:r>
                    </a:p>
                  </a:txBody>
                  <a:tcPr marL="130469" marR="130469" marT="91329" marB="91329">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rPr>
                        <a:t>Work on midterm report and slides</a:t>
                      </a:r>
                    </a:p>
                  </a:txBody>
                  <a:tcPr marL="130469" marR="130469" marT="91329" marB="91329">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10457146"/>
                  </a:ext>
                </a:extLst>
              </a:tr>
              <a:tr h="416722">
                <a:tc>
                  <a:txBody>
                    <a:bodyPr/>
                    <a:lstStyle/>
                    <a:p>
                      <a:pPr lvl="0">
                        <a:buNone/>
                      </a:pPr>
                      <a:endParaRPr lang="en-US" sz="1700" cap="none" spc="0">
                        <a:solidFill>
                          <a:schemeClr val="tx1"/>
                        </a:solidFill>
                      </a:endParaRP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buNone/>
                      </a:pPr>
                      <a:endParaRPr lang="en-US" sz="1700" cap="none" spc="0">
                        <a:solidFill>
                          <a:schemeClr val="tx1"/>
                        </a:solidFill>
                      </a:endParaRP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05096549"/>
                  </a:ext>
                </a:extLst>
              </a:tr>
            </a:tbl>
          </a:graphicData>
        </a:graphic>
      </p:graphicFrame>
    </p:spTree>
    <p:extLst>
      <p:ext uri="{BB962C8B-B14F-4D97-AF65-F5344CB8AC3E}">
        <p14:creationId xmlns:p14="http://schemas.microsoft.com/office/powerpoint/2010/main" val="135968761"/>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CC2DC-2B10-D6B6-8343-014CF0ABCD75}"/>
              </a:ext>
            </a:extLst>
          </p:cNvPr>
          <p:cNvSpPr>
            <a:spLocks noGrp="1"/>
          </p:cNvSpPr>
          <p:nvPr>
            <p:ph type="title"/>
          </p:nvPr>
        </p:nvSpPr>
        <p:spPr>
          <a:xfrm>
            <a:off x="838200" y="365125"/>
            <a:ext cx="10515600" cy="1325563"/>
          </a:xfrm>
        </p:spPr>
        <p:txBody>
          <a:bodyPr>
            <a:normAutofit/>
          </a:bodyPr>
          <a:lstStyle/>
          <a:p>
            <a:r>
              <a:rPr lang="en-US" sz="5400">
                <a:cs typeface="Calibri Light"/>
              </a:rPr>
              <a:t>3.3 Schedule Continued..</a:t>
            </a:r>
            <a:endParaRPr lang="en-US"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F4E46ACD-900B-5068-5FD7-6AEE2E2B4D2C}"/>
              </a:ext>
            </a:extLst>
          </p:cNvPr>
          <p:cNvGraphicFramePr>
            <a:graphicFrameLocks/>
          </p:cNvGraphicFramePr>
          <p:nvPr/>
        </p:nvGraphicFramePr>
        <p:xfrm>
          <a:off x="1406012" y="1922205"/>
          <a:ext cx="10159872" cy="4808593"/>
        </p:xfrm>
        <a:graphic>
          <a:graphicData uri="http://schemas.openxmlformats.org/drawingml/2006/table">
            <a:tbl>
              <a:tblPr firstRow="1" bandRow="1">
                <a:noFill/>
                <a:tableStyleId>{5C22544A-7EE6-4342-B048-85BDC9FD1C3A}</a:tableStyleId>
              </a:tblPr>
              <a:tblGrid>
                <a:gridCol w="1193395">
                  <a:extLst>
                    <a:ext uri="{9D8B030D-6E8A-4147-A177-3AD203B41FA5}">
                      <a16:colId xmlns:a16="http://schemas.microsoft.com/office/drawing/2014/main" val="1370397426"/>
                    </a:ext>
                  </a:extLst>
                </a:gridCol>
                <a:gridCol w="8966477">
                  <a:extLst>
                    <a:ext uri="{9D8B030D-6E8A-4147-A177-3AD203B41FA5}">
                      <a16:colId xmlns:a16="http://schemas.microsoft.com/office/drawing/2014/main" val="923729543"/>
                    </a:ext>
                  </a:extLst>
                </a:gridCol>
              </a:tblGrid>
              <a:tr h="913850">
                <a:tc>
                  <a:txBody>
                    <a:bodyPr/>
                    <a:lstStyle/>
                    <a:p>
                      <a:r>
                        <a:rPr lang="en-US" sz="2000" b="0" cap="none" spc="0">
                          <a:solidFill>
                            <a:schemeClr val="tx1"/>
                          </a:solidFill>
                        </a:rPr>
                        <a:t>Date</a:t>
                      </a:r>
                    </a:p>
                    <a:p>
                      <a:pPr lvl="0">
                        <a:buNone/>
                      </a:pPr>
                      <a:endParaRPr lang="en-US" sz="2000" b="0" cap="none" spc="0">
                        <a:solidFill>
                          <a:schemeClr val="tx1"/>
                        </a:solidFill>
                      </a:endParaRPr>
                    </a:p>
                  </a:txBody>
                  <a:tcPr marL="130469" marR="130469" marT="91329" marB="91329">
                    <a:lnL w="12700" cmpd="sng">
                      <a:noFill/>
                    </a:lnL>
                    <a:lnR w="12700" cmpd="sng">
                      <a:noFill/>
                    </a:lnR>
                    <a:lnT w="28575" cap="flat" cmpd="sng" algn="ctr">
                      <a:solidFill>
                        <a:schemeClr val="tx1"/>
                      </a:solidFill>
                      <a:prstDash val="solid"/>
                    </a:lnT>
                    <a:lnB w="38100" cmpd="sng">
                      <a:noFill/>
                    </a:lnB>
                    <a:noFill/>
                  </a:tcPr>
                </a:tc>
                <a:tc>
                  <a:txBody>
                    <a:bodyPr/>
                    <a:lstStyle/>
                    <a:p>
                      <a:r>
                        <a:rPr lang="en-US" sz="2000" b="0" cap="none" spc="0">
                          <a:solidFill>
                            <a:schemeClr val="tx1"/>
                          </a:solidFill>
                        </a:rPr>
                        <a:t>Task</a:t>
                      </a:r>
                    </a:p>
                    <a:p>
                      <a:pPr lvl="0">
                        <a:buNone/>
                      </a:pPr>
                      <a:endParaRPr lang="en-US" sz="2000" b="0" cap="none" spc="0">
                        <a:solidFill>
                          <a:schemeClr val="tx1"/>
                        </a:solidFill>
                      </a:endParaRPr>
                    </a:p>
                  </a:txBody>
                  <a:tcPr marL="130469" marR="130469" marT="91329" marB="91329">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745658251"/>
                  </a:ext>
                </a:extLst>
              </a:tr>
              <a:tr h="913850">
                <a:tc>
                  <a:txBody>
                    <a:bodyPr/>
                    <a:lstStyle/>
                    <a:p>
                      <a:pPr lvl="0">
                        <a:buNone/>
                      </a:pPr>
                      <a:r>
                        <a:rPr lang="en-US" sz="2000" cap="none" spc="0">
                          <a:solidFill>
                            <a:schemeClr val="tx1"/>
                          </a:solidFill>
                        </a:rPr>
                        <a:t>4/2</a:t>
                      </a:r>
                    </a:p>
                  </a:txBody>
                  <a:tcPr marL="130469" marR="130469" marT="91329" marB="91329">
                    <a:lnL w="28575" cap="flat" cmpd="sng" algn="ctr">
                      <a:noFill/>
                      <a:prstDash val="solid"/>
                    </a:lnL>
                    <a:lnR w="12700" cmpd="sng">
                      <a:noFill/>
                      <a:prstDash val="solid"/>
                    </a:lnR>
                    <a:lnT w="38100" cmpd="sng">
                      <a:noFill/>
                    </a:lnT>
                    <a:lnB w="12700" cap="flat" cmpd="sng" algn="ctr">
                      <a:noFill/>
                      <a:prstDash val="solid"/>
                    </a:lnB>
                    <a:noFill/>
                  </a:tcPr>
                </a:tc>
                <a:tc>
                  <a:txBody>
                    <a:bodyPr/>
                    <a:lstStyle/>
                    <a:p>
                      <a:pPr lvl="0">
                        <a:buNone/>
                      </a:pPr>
                      <a:r>
                        <a:rPr lang="en-US" sz="2000" cap="none" spc="0">
                          <a:solidFill>
                            <a:schemeClr val="tx1"/>
                          </a:solidFill>
                        </a:rPr>
                        <a:t>Speak with clients about the necessary changes that need to be made</a:t>
                      </a:r>
                    </a:p>
                  </a:txBody>
                  <a:tcPr marL="130469" marR="130469" marT="91329" marB="91329">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659277387"/>
                  </a:ext>
                </a:extLst>
              </a:tr>
              <a:tr h="500442">
                <a:tc>
                  <a:txBody>
                    <a:bodyPr/>
                    <a:lstStyle/>
                    <a:p>
                      <a:r>
                        <a:rPr lang="en-US" sz="1700" cap="none" spc="0">
                          <a:solidFill>
                            <a:schemeClr val="tx1"/>
                          </a:solidFill>
                        </a:rPr>
                        <a:t>4/9</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Fix underlying foundation issues/ Change database tables</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0229078"/>
                  </a:ext>
                </a:extLst>
              </a:tr>
              <a:tr h="913850">
                <a:tc>
                  <a:txBody>
                    <a:bodyPr/>
                    <a:lstStyle/>
                    <a:p>
                      <a:r>
                        <a:rPr lang="en-US" sz="2000" cap="none" spc="0">
                          <a:solidFill>
                            <a:schemeClr val="tx1"/>
                          </a:solidFill>
                        </a:rPr>
                        <a:t>4/16</a:t>
                      </a:r>
                    </a:p>
                  </a:txBody>
                  <a:tcPr marL="130469" marR="130469" marT="91329" marB="91329">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rPr>
                        <a:t>Implement new code to the filters to work with new tables </a:t>
                      </a:r>
                    </a:p>
                  </a:txBody>
                  <a:tcPr marL="130469" marR="130469" marT="91329" marB="91329">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9745129"/>
                  </a:ext>
                </a:extLst>
              </a:tr>
              <a:tr h="500442">
                <a:tc>
                  <a:txBody>
                    <a:bodyPr/>
                    <a:lstStyle/>
                    <a:p>
                      <a:r>
                        <a:rPr lang="en-US" sz="1700" cap="none" spc="0">
                          <a:solidFill>
                            <a:schemeClr val="tx1"/>
                          </a:solidFill>
                        </a:rPr>
                        <a:t>4/23</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Work on transferring camera data to database/ add comments </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79165976"/>
                  </a:ext>
                </a:extLst>
              </a:tr>
              <a:tr h="565717">
                <a:tc>
                  <a:txBody>
                    <a:bodyPr/>
                    <a:lstStyle/>
                    <a:p>
                      <a:r>
                        <a:rPr lang="en-US" sz="2000" cap="none" spc="0">
                          <a:solidFill>
                            <a:schemeClr val="tx1"/>
                          </a:solidFill>
                        </a:rPr>
                        <a:t>4/30</a:t>
                      </a:r>
                    </a:p>
                  </a:txBody>
                  <a:tcPr marL="130469" marR="130469" marT="91329" marB="91329">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rPr>
                        <a:t>Bug fixes/clean up</a:t>
                      </a:r>
                    </a:p>
                  </a:txBody>
                  <a:tcPr marL="130469" marR="130469" marT="91329" marB="91329">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10457146"/>
                  </a:ext>
                </a:extLst>
              </a:tr>
              <a:tr h="500442">
                <a:tc>
                  <a:txBody>
                    <a:bodyPr/>
                    <a:lstStyle/>
                    <a:p>
                      <a:pPr lvl="0">
                        <a:buNone/>
                      </a:pPr>
                      <a:r>
                        <a:rPr lang="en-US" sz="1700" cap="none" spc="0">
                          <a:solidFill>
                            <a:schemeClr val="tx1"/>
                          </a:solidFill>
                        </a:rPr>
                        <a:t>5/7</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buNone/>
                      </a:pPr>
                      <a:r>
                        <a:rPr lang="en-US" sz="1700" cap="none" spc="0">
                          <a:solidFill>
                            <a:schemeClr val="tx1"/>
                          </a:solidFill>
                        </a:rPr>
                        <a:t>Final preparation</a:t>
                      </a:r>
                    </a:p>
                  </a:txBody>
                  <a:tcPr marL="130469" marR="130469" marT="91329" marB="91329">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05096549"/>
                  </a:ext>
                </a:extLst>
              </a:tr>
            </a:tbl>
          </a:graphicData>
        </a:graphic>
      </p:graphicFrame>
    </p:spTree>
    <p:extLst>
      <p:ext uri="{BB962C8B-B14F-4D97-AF65-F5344CB8AC3E}">
        <p14:creationId xmlns:p14="http://schemas.microsoft.com/office/powerpoint/2010/main" val="198090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255A6-A9BB-2B0A-5EA1-FD0E6ACEB022}"/>
              </a:ext>
            </a:extLst>
          </p:cNvPr>
          <p:cNvSpPr>
            <a:spLocks noGrp="1"/>
          </p:cNvSpPr>
          <p:nvPr>
            <p:ph type="title"/>
          </p:nvPr>
        </p:nvSpPr>
        <p:spPr>
          <a:xfrm>
            <a:off x="838200" y="365125"/>
            <a:ext cx="5558489" cy="1325563"/>
          </a:xfrm>
        </p:spPr>
        <p:txBody>
          <a:bodyPr>
            <a:normAutofit/>
          </a:bodyPr>
          <a:lstStyle/>
          <a:p>
            <a:r>
              <a:rPr lang="en-US">
                <a:cs typeface="Calibri Light"/>
              </a:rPr>
              <a:t>Demo</a:t>
            </a: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CC3522A-E4DF-78C1-81E7-20ED759C0072}"/>
              </a:ext>
            </a:extLst>
          </p:cNvPr>
          <p:cNvSpPr>
            <a:spLocks noGrp="1"/>
          </p:cNvSpPr>
          <p:nvPr>
            <p:ph idx="1"/>
          </p:nvPr>
        </p:nvSpPr>
        <p:spPr>
          <a:xfrm>
            <a:off x="838200" y="1825625"/>
            <a:ext cx="5558489" cy="4351338"/>
          </a:xfrm>
        </p:spPr>
        <p:txBody>
          <a:bodyPr vert="horz" lIns="91440" tIns="45720" rIns="91440" bIns="45720" rtlCol="0" anchor="t">
            <a:normAutofit/>
          </a:bodyPr>
          <a:lstStyle/>
          <a:p>
            <a:r>
              <a:rPr lang="en-US">
                <a:ea typeface="+mn-lt"/>
                <a:cs typeface="+mn-lt"/>
                <a:hlinkClick r:id="rId2"/>
              </a:rPr>
              <a:t>https://cs.newpaltz.edu/p/s23-02/v2/v4-traffic/</a:t>
            </a:r>
            <a:endParaRPr lang="en-US">
              <a:ea typeface="+mn-lt"/>
              <a:cs typeface="+mn-lt"/>
            </a:endParaRPr>
          </a:p>
          <a:p>
            <a:endParaRPr lang="en-US">
              <a:cs typeface="Calibri"/>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82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59FA4-A27A-8139-D281-BCFB32B6F540}"/>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Outline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8E6DD4-3A44-57FE-5690-A11B95A6252A}"/>
              </a:ext>
            </a:extLst>
          </p:cNvPr>
          <p:cNvSpPr>
            <a:spLocks noGrp="1"/>
          </p:cNvSpPr>
          <p:nvPr>
            <p:ph idx="1"/>
          </p:nvPr>
        </p:nvSpPr>
        <p:spPr>
          <a:xfrm>
            <a:off x="4724072" y="634476"/>
            <a:ext cx="6906491" cy="5585619"/>
          </a:xfrm>
        </p:spPr>
        <p:txBody>
          <a:bodyPr vert="horz" lIns="91440" tIns="45720" rIns="91440" bIns="45720" rtlCol="0" anchor="ctr">
            <a:normAutofit/>
          </a:bodyPr>
          <a:lstStyle/>
          <a:p>
            <a:pPr marL="0" indent="0">
              <a:buNone/>
            </a:pPr>
            <a:r>
              <a:rPr lang="en-US" sz="2400" b="1">
                <a:ea typeface="+mn-lt"/>
                <a:cs typeface="+mn-lt"/>
              </a:rPr>
              <a:t>1. Problem Description  </a:t>
            </a:r>
            <a:endParaRPr lang="en-US" sz="2400">
              <a:cs typeface="Calibri" panose="020F0502020204030204"/>
            </a:endParaRPr>
          </a:p>
          <a:p>
            <a:pPr lvl="1"/>
            <a:r>
              <a:rPr lang="en-US" sz="2000" b="1">
                <a:ea typeface="+mn-lt"/>
                <a:cs typeface="+mn-lt"/>
              </a:rPr>
              <a:t>1.1 Business Context and Goals </a:t>
            </a:r>
            <a:endParaRPr lang="en-US" sz="2000">
              <a:cs typeface="Calibri"/>
            </a:endParaRPr>
          </a:p>
          <a:p>
            <a:pPr lvl="1"/>
            <a:r>
              <a:rPr lang="en-US" sz="2000" b="1">
                <a:ea typeface="+mn-lt"/>
                <a:cs typeface="+mn-lt"/>
              </a:rPr>
              <a:t>1.2 Technical Requirements </a:t>
            </a:r>
            <a:endParaRPr lang="en-US" sz="2000">
              <a:ea typeface="+mn-lt"/>
              <a:cs typeface="+mn-lt"/>
            </a:endParaRPr>
          </a:p>
          <a:p>
            <a:pPr lvl="1"/>
            <a:r>
              <a:rPr lang="en-US" sz="2000" b="1">
                <a:ea typeface="+mn-lt"/>
                <a:cs typeface="+mn-lt"/>
              </a:rPr>
              <a:t>1.3 Your Responsibilities </a:t>
            </a:r>
            <a:endParaRPr lang="en-US" sz="2000">
              <a:cs typeface="Calibri"/>
            </a:endParaRPr>
          </a:p>
          <a:p>
            <a:pPr marL="0" indent="0">
              <a:buNone/>
            </a:pPr>
            <a:r>
              <a:rPr lang="en-US" sz="2400" b="1">
                <a:ea typeface="+mn-lt"/>
                <a:cs typeface="+mn-lt"/>
              </a:rPr>
              <a:t>2. Technologies </a:t>
            </a:r>
            <a:endParaRPr lang="en-US" sz="2400">
              <a:cs typeface="Calibri" panose="020F0502020204030204"/>
            </a:endParaRPr>
          </a:p>
          <a:p>
            <a:pPr lvl="1"/>
            <a:r>
              <a:rPr lang="en-US" sz="2000" b="1">
                <a:ea typeface="+mn-lt"/>
                <a:cs typeface="+mn-lt"/>
              </a:rPr>
              <a:t>2.1 Newly Learned Skills/Technologies </a:t>
            </a:r>
            <a:endParaRPr lang="en-US" sz="2000">
              <a:cs typeface="Calibri" panose="020F0502020204030204"/>
            </a:endParaRPr>
          </a:p>
          <a:p>
            <a:pPr marL="0" indent="0">
              <a:buNone/>
            </a:pPr>
            <a:r>
              <a:rPr lang="en-US" sz="2400" b="1">
                <a:ea typeface="+mn-lt"/>
                <a:cs typeface="+mn-lt"/>
              </a:rPr>
              <a:t>3. Plan </a:t>
            </a:r>
            <a:endParaRPr lang="en-US" sz="2400">
              <a:cs typeface="Calibri" panose="020F0502020204030204"/>
            </a:endParaRPr>
          </a:p>
          <a:p>
            <a:pPr lvl="1"/>
            <a:r>
              <a:rPr lang="en-US" sz="2000" b="1">
                <a:ea typeface="+mn-lt"/>
                <a:cs typeface="+mn-lt"/>
              </a:rPr>
              <a:t>3.1 Ideas for Solution (Architecture + Protocols) </a:t>
            </a:r>
            <a:endParaRPr lang="en-US" sz="2000">
              <a:cs typeface="Calibri"/>
            </a:endParaRPr>
          </a:p>
          <a:p>
            <a:pPr lvl="1"/>
            <a:r>
              <a:rPr lang="en-US" sz="2000" b="1">
                <a:ea typeface="+mn-lt"/>
                <a:cs typeface="+mn-lt"/>
              </a:rPr>
              <a:t>3.2 Programming/Coding Components </a:t>
            </a:r>
            <a:endParaRPr lang="en-US" sz="2000">
              <a:cs typeface="Calibri"/>
            </a:endParaRPr>
          </a:p>
          <a:p>
            <a:pPr lvl="1"/>
            <a:r>
              <a:rPr lang="en-US" sz="2000" b="1">
                <a:ea typeface="+mn-lt"/>
                <a:cs typeface="+mn-lt"/>
              </a:rPr>
              <a:t>3.3 Schedule</a:t>
            </a:r>
            <a:endParaRPr lang="en-US" sz="2000">
              <a:cs typeface="Calibri"/>
            </a:endParaRPr>
          </a:p>
          <a:p>
            <a:endParaRPr lang="en-US" sz="2400">
              <a:cs typeface="Calibri"/>
            </a:endParaRPr>
          </a:p>
        </p:txBody>
      </p:sp>
    </p:spTree>
    <p:extLst>
      <p:ext uri="{BB962C8B-B14F-4D97-AF65-F5344CB8AC3E}">
        <p14:creationId xmlns:p14="http://schemas.microsoft.com/office/powerpoint/2010/main" val="165246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78F1-0C07-D55B-74DB-F48D570546A1}"/>
              </a:ext>
            </a:extLst>
          </p:cNvPr>
          <p:cNvSpPr>
            <a:spLocks noGrp="1"/>
          </p:cNvSpPr>
          <p:nvPr>
            <p:ph type="title"/>
          </p:nvPr>
        </p:nvSpPr>
        <p:spPr>
          <a:xfrm>
            <a:off x="481013" y="3752849"/>
            <a:ext cx="3290887" cy="2452687"/>
          </a:xfrm>
        </p:spPr>
        <p:txBody>
          <a:bodyPr anchor="ctr">
            <a:normAutofit/>
          </a:bodyPr>
          <a:lstStyle/>
          <a:p>
            <a:pPr marL="742950" indent="-742950">
              <a:buAutoNum type="arabicPeriod"/>
            </a:pPr>
            <a:r>
              <a:rPr lang="en-US" sz="3600">
                <a:cs typeface="Calibri Light"/>
              </a:rPr>
              <a:t>Problem Description</a:t>
            </a:r>
          </a:p>
        </p:txBody>
      </p:sp>
      <p:pic>
        <p:nvPicPr>
          <p:cNvPr id="160" name="Picture 160" descr="A picture containing text&#10;&#10;Description automatically generated">
            <a:extLst>
              <a:ext uri="{FF2B5EF4-FFF2-40B4-BE49-F238E27FC236}">
                <a16:creationId xmlns:a16="http://schemas.microsoft.com/office/drawing/2014/main" id="{B1BADB0A-A2F5-1B40-ACFC-0310365EF122}"/>
              </a:ext>
            </a:extLst>
          </p:cNvPr>
          <p:cNvPicPr>
            <a:picLocks noChangeAspect="1"/>
          </p:cNvPicPr>
          <p:nvPr/>
        </p:nvPicPr>
        <p:blipFill rotWithShape="1">
          <a:blip r:embed="rId3"/>
          <a:srcRect b="7070"/>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aphicFrame>
        <p:nvGraphicFramePr>
          <p:cNvPr id="16" name="Content Placeholder 2">
            <a:extLst>
              <a:ext uri="{FF2B5EF4-FFF2-40B4-BE49-F238E27FC236}">
                <a16:creationId xmlns:a16="http://schemas.microsoft.com/office/drawing/2014/main" id="{F25A2BA8-9490-3227-A559-924BC7264D23}"/>
              </a:ext>
            </a:extLst>
          </p:cNvPr>
          <p:cNvGraphicFramePr>
            <a:graphicFrameLocks noGrp="1"/>
          </p:cNvGraphicFramePr>
          <p:nvPr>
            <p:ph idx="1"/>
            <p:extLst>
              <p:ext uri="{D42A27DB-BD31-4B8C-83A1-F6EECF244321}">
                <p14:modId xmlns:p14="http://schemas.microsoft.com/office/powerpoint/2010/main" val="2663100657"/>
              </p:ext>
            </p:extLst>
          </p:nvPr>
        </p:nvGraphicFramePr>
        <p:xfrm>
          <a:off x="4223982" y="3752850"/>
          <a:ext cx="7485413" cy="2452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341275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02EADED-1CDB-C3C3-FCB9-68079E63451E}"/>
              </a:ext>
            </a:extLst>
          </p:cNvPr>
          <p:cNvSpPr>
            <a:spLocks noGrp="1"/>
          </p:cNvSpPr>
          <p:nvPr>
            <p:ph type="title"/>
          </p:nvPr>
        </p:nvSpPr>
        <p:spPr>
          <a:xfrm>
            <a:off x="838201" y="365125"/>
            <a:ext cx="5393360" cy="1325563"/>
          </a:xfrm>
        </p:spPr>
        <p:txBody>
          <a:bodyPr>
            <a:normAutofit/>
          </a:bodyPr>
          <a:lstStyle/>
          <a:p>
            <a:r>
              <a:rPr lang="en-US">
                <a:cs typeface="Calibri Light"/>
              </a:rPr>
              <a:t>1.1 Business Context and Goals</a:t>
            </a:r>
            <a:endParaRPr lang="en-US"/>
          </a:p>
        </p:txBody>
      </p:sp>
      <p:sp>
        <p:nvSpPr>
          <p:cNvPr id="12" name="Freeform: Shape 1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E155E445-F5D8-C36F-B74F-DBD94BE7800B}"/>
              </a:ext>
            </a:extLst>
          </p:cNvPr>
          <p:cNvGraphicFramePr>
            <a:graphicFrameLocks noGrp="1"/>
          </p:cNvGraphicFramePr>
          <p:nvPr>
            <p:ph idx="1"/>
            <p:extLst>
              <p:ext uri="{D42A27DB-BD31-4B8C-83A1-F6EECF244321}">
                <p14:modId xmlns:p14="http://schemas.microsoft.com/office/powerpoint/2010/main" val="273684672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 name="Picture 34" descr="Chart&#10;&#10;Description automatically generated">
            <a:extLst>
              <a:ext uri="{FF2B5EF4-FFF2-40B4-BE49-F238E27FC236}">
                <a16:creationId xmlns:a16="http://schemas.microsoft.com/office/drawing/2014/main" id="{2E96092D-2FB8-39FE-816B-6789C7ED7BC4}"/>
              </a:ext>
            </a:extLst>
          </p:cNvPr>
          <p:cNvPicPr>
            <a:picLocks noChangeAspect="1"/>
          </p:cNvPicPr>
          <p:nvPr/>
        </p:nvPicPr>
        <p:blipFill>
          <a:blip r:embed="rId8"/>
          <a:stretch>
            <a:fillRect/>
          </a:stretch>
        </p:blipFill>
        <p:spPr>
          <a:xfrm>
            <a:off x="5804515" y="1148147"/>
            <a:ext cx="6375647" cy="3215259"/>
          </a:xfrm>
          <a:prstGeom prst="rect">
            <a:avLst/>
          </a:prstGeom>
        </p:spPr>
      </p:pic>
    </p:spTree>
    <p:extLst>
      <p:ext uri="{BB962C8B-B14F-4D97-AF65-F5344CB8AC3E}">
        <p14:creationId xmlns:p14="http://schemas.microsoft.com/office/powerpoint/2010/main" val="360818380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C1490BE-7E2F-4502-9B22-46F9D77523A9}"/>
              </a:ext>
            </a:extLst>
          </p:cNvPr>
          <p:cNvSpPr>
            <a:spLocks noGrp="1"/>
          </p:cNvSpPr>
          <p:nvPr>
            <p:ph type="title"/>
          </p:nvPr>
        </p:nvSpPr>
        <p:spPr>
          <a:xfrm>
            <a:off x="838201" y="365125"/>
            <a:ext cx="5849841" cy="1325563"/>
          </a:xfrm>
        </p:spPr>
        <p:txBody>
          <a:bodyPr vert="horz" lIns="91440" tIns="45720" rIns="91440" bIns="45720" rtlCol="0" anchor="ctr">
            <a:normAutofit/>
          </a:bodyPr>
          <a:lstStyle/>
          <a:p>
            <a:r>
              <a:rPr lang="en-US"/>
              <a:t>1.2 Technical Requirements</a:t>
            </a:r>
          </a:p>
        </p:txBody>
      </p:sp>
      <p:sp>
        <p:nvSpPr>
          <p:cNvPr id="34" name="Freeform: Shape 33">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4A5447CE-258D-2C54-EFC6-9C6602127D34}"/>
              </a:ext>
            </a:extLst>
          </p:cNvPr>
          <p:cNvSpPr txBox="1"/>
          <p:nvPr/>
        </p:nvSpPr>
        <p:spPr>
          <a:xfrm>
            <a:off x="7306079" y="1451152"/>
            <a:ext cx="5183199"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spcAft>
                <a:spcPts val="600"/>
              </a:spcAft>
            </a:pPr>
            <a:r>
              <a:rPr lang="en-US">
                <a:solidFill>
                  <a:schemeClr val="accent6">
                    <a:lumMod val="75000"/>
                  </a:schemeClr>
                </a:solidFill>
                <a:latin typeface="Calibri"/>
                <a:ea typeface="Segoe UI"/>
                <a:cs typeface="Segoe UI"/>
              </a:rPr>
              <a:t>Processing:​</a:t>
            </a:r>
            <a:endParaRPr lang="en-US">
              <a:solidFill>
                <a:schemeClr val="accent6">
                  <a:lumMod val="75000"/>
                </a:schemeClr>
              </a:solidFill>
              <a:cs typeface="Calibri" panose="020F0502020204030204"/>
            </a:endParaRPr>
          </a:p>
          <a:p>
            <a:pPr marL="285750" lvl="0" indent="-285750" rtl="0">
              <a:spcAft>
                <a:spcPts val="600"/>
              </a:spcAft>
              <a:buFont typeface="Arial"/>
              <a:buChar char="•"/>
            </a:pPr>
            <a:r>
              <a:rPr lang="en-US">
                <a:solidFill>
                  <a:schemeClr val="accent6">
                    <a:lumMod val="75000"/>
                  </a:schemeClr>
                </a:solidFill>
                <a:latin typeface="Calibri"/>
                <a:ea typeface="Arial"/>
                <a:cs typeface="Arial"/>
              </a:rPr>
              <a:t>Login​</a:t>
            </a:r>
          </a:p>
          <a:p>
            <a:pPr marL="742950" lvl="1" indent="-285750">
              <a:spcAft>
                <a:spcPts val="600"/>
              </a:spcAft>
              <a:buFont typeface="Arial"/>
              <a:buChar char="•"/>
            </a:pPr>
            <a:r>
              <a:rPr lang="en-US">
                <a:solidFill>
                  <a:schemeClr val="accent6">
                    <a:lumMod val="75000"/>
                  </a:schemeClr>
                </a:solidFill>
                <a:latin typeface="Calibri"/>
                <a:ea typeface="Arial"/>
                <a:cs typeface="Arial"/>
              </a:rPr>
              <a:t>Input Username and Password​</a:t>
            </a:r>
          </a:p>
          <a:p>
            <a:pPr marL="742950" lvl="1" indent="-285750">
              <a:spcAft>
                <a:spcPts val="600"/>
              </a:spcAft>
              <a:buFont typeface="Arial"/>
              <a:buChar char="•"/>
            </a:pPr>
            <a:r>
              <a:rPr lang="en-US">
                <a:solidFill>
                  <a:schemeClr val="accent6">
                    <a:lumMod val="75000"/>
                  </a:schemeClr>
                </a:solidFill>
                <a:latin typeface="Calibri"/>
                <a:ea typeface="Arial"/>
                <a:cs typeface="Arial"/>
              </a:rPr>
              <a:t>Check database for matching credentials</a:t>
            </a:r>
          </a:p>
          <a:p>
            <a:pPr marL="742950" lvl="1" indent="-285750">
              <a:spcAft>
                <a:spcPts val="600"/>
              </a:spcAft>
              <a:buFont typeface="Arial"/>
              <a:buChar char="•"/>
            </a:pPr>
            <a:r>
              <a:rPr lang="en-US">
                <a:solidFill>
                  <a:schemeClr val="accent6">
                    <a:lumMod val="75000"/>
                  </a:schemeClr>
                </a:solidFill>
                <a:latin typeface="Calibri"/>
                <a:ea typeface="Arial"/>
                <a:cs typeface="Arial"/>
              </a:rPr>
              <a:t>If True create a new session​</a:t>
            </a:r>
          </a:p>
          <a:p>
            <a:pPr marL="285750" lvl="0" indent="-285750" rtl="0">
              <a:spcAft>
                <a:spcPts val="600"/>
              </a:spcAft>
              <a:buFont typeface="Arial"/>
              <a:buChar char="•"/>
            </a:pPr>
            <a:r>
              <a:rPr lang="en-US">
                <a:solidFill>
                  <a:schemeClr val="accent6">
                    <a:lumMod val="75000"/>
                  </a:schemeClr>
                </a:solidFill>
                <a:latin typeface="Calibri"/>
                <a:ea typeface="Arial"/>
                <a:cs typeface="Arial"/>
              </a:rPr>
              <a:t>Admin​</a:t>
            </a:r>
          </a:p>
          <a:p>
            <a:pPr marL="742950" lvl="1" indent="-285750">
              <a:spcAft>
                <a:spcPts val="600"/>
              </a:spcAft>
              <a:buFont typeface="Arial"/>
              <a:buChar char="•"/>
            </a:pPr>
            <a:r>
              <a:rPr lang="en-US">
                <a:solidFill>
                  <a:schemeClr val="accent6">
                    <a:lumMod val="75000"/>
                  </a:schemeClr>
                </a:solidFill>
                <a:latin typeface="Calibri"/>
                <a:ea typeface="Arial"/>
                <a:cs typeface="Arial"/>
              </a:rPr>
              <a:t>Website data management</a:t>
            </a:r>
          </a:p>
          <a:p>
            <a:pPr marL="742950" lvl="1" indent="-285750">
              <a:spcAft>
                <a:spcPts val="600"/>
              </a:spcAft>
              <a:buFont typeface="Arial"/>
              <a:buChar char="•"/>
            </a:pPr>
            <a:r>
              <a:rPr lang="en-US">
                <a:solidFill>
                  <a:schemeClr val="accent6">
                    <a:lumMod val="75000"/>
                  </a:schemeClr>
                </a:solidFill>
                <a:cs typeface="Arial"/>
              </a:rPr>
              <a:t>Camera data management</a:t>
            </a:r>
          </a:p>
          <a:p>
            <a:pPr marL="742950" lvl="1" indent="-285750">
              <a:spcAft>
                <a:spcPts val="600"/>
              </a:spcAft>
              <a:buFont typeface="Arial"/>
              <a:buChar char="•"/>
            </a:pPr>
            <a:r>
              <a:rPr lang="en-US">
                <a:solidFill>
                  <a:schemeClr val="accent6">
                    <a:lumMod val="75000"/>
                  </a:schemeClr>
                </a:solidFill>
                <a:cs typeface="Arial"/>
              </a:rPr>
              <a:t>User management</a:t>
            </a:r>
          </a:p>
          <a:p>
            <a:pPr marL="742950" lvl="1" indent="-285750">
              <a:spcAft>
                <a:spcPts val="600"/>
              </a:spcAft>
              <a:buFont typeface="Arial"/>
              <a:buChar char="•"/>
            </a:pPr>
            <a:r>
              <a:rPr lang="en-US">
                <a:solidFill>
                  <a:schemeClr val="accent6">
                    <a:lumMod val="75000"/>
                  </a:schemeClr>
                </a:solidFill>
                <a:cs typeface="Arial"/>
              </a:rPr>
              <a:t>Analytics</a:t>
            </a:r>
          </a:p>
        </p:txBody>
      </p:sp>
      <p:sp>
        <p:nvSpPr>
          <p:cNvPr id="36" name="Oval 35">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8" name="TextBox 5">
            <a:extLst>
              <a:ext uri="{FF2B5EF4-FFF2-40B4-BE49-F238E27FC236}">
                <a16:creationId xmlns:a16="http://schemas.microsoft.com/office/drawing/2014/main" id="{29B6735A-8857-06EB-3EE3-339319999071}"/>
              </a:ext>
            </a:extLst>
          </p:cNvPr>
          <p:cNvGraphicFramePr/>
          <p:nvPr>
            <p:extLst>
              <p:ext uri="{D42A27DB-BD31-4B8C-83A1-F6EECF244321}">
                <p14:modId xmlns:p14="http://schemas.microsoft.com/office/powerpoint/2010/main" val="293185745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34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AF2D74F-A21D-2573-D520-BBAD57E55A5B}"/>
              </a:ext>
            </a:extLst>
          </p:cNvPr>
          <p:cNvSpPr>
            <a:spLocks noGrp="1"/>
          </p:cNvSpPr>
          <p:nvPr>
            <p:ph type="title"/>
          </p:nvPr>
        </p:nvSpPr>
        <p:spPr>
          <a:xfrm>
            <a:off x="838201" y="365125"/>
            <a:ext cx="5393360" cy="1325563"/>
          </a:xfrm>
        </p:spPr>
        <p:txBody>
          <a:bodyPr>
            <a:normAutofit/>
          </a:bodyPr>
          <a:lstStyle/>
          <a:p>
            <a:r>
              <a:rPr lang="en-US">
                <a:cs typeface="Calibri Light"/>
              </a:rPr>
              <a:t>1.3 Responsibilities</a:t>
            </a:r>
            <a:endParaRPr lang="en-US"/>
          </a:p>
        </p:txBody>
      </p:sp>
      <p:sp>
        <p:nvSpPr>
          <p:cNvPr id="55" name="Freeform: Shape 1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1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8" name="Picture 5">
            <a:extLst>
              <a:ext uri="{FF2B5EF4-FFF2-40B4-BE49-F238E27FC236}">
                <a16:creationId xmlns:a16="http://schemas.microsoft.com/office/drawing/2014/main" id="{3D9944A5-89A4-7471-BC92-2421C6603227}"/>
              </a:ext>
            </a:extLst>
          </p:cNvPr>
          <p:cNvPicPr>
            <a:picLocks noChangeAspect="1"/>
          </p:cNvPicPr>
          <p:nvPr/>
        </p:nvPicPr>
        <p:blipFill rotWithShape="1">
          <a:blip r:embed="rId2"/>
          <a:srcRect l="19559" r="12266" b="-15"/>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59" name="Freeform: Shape 1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0" name="Straight Connector 1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1" name="Freeform: Shape 2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2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63" name="Content Placeholder 2">
            <a:extLst>
              <a:ext uri="{FF2B5EF4-FFF2-40B4-BE49-F238E27FC236}">
                <a16:creationId xmlns:a16="http://schemas.microsoft.com/office/drawing/2014/main" id="{55217182-A4B7-5C39-1350-696F4A751475}"/>
              </a:ext>
            </a:extLst>
          </p:cNvPr>
          <p:cNvGraphicFramePr>
            <a:graphicFrameLocks noGrp="1"/>
          </p:cNvGraphicFramePr>
          <p:nvPr>
            <p:ph idx="1"/>
            <p:extLst>
              <p:ext uri="{D42A27DB-BD31-4B8C-83A1-F6EECF244321}">
                <p14:modId xmlns:p14="http://schemas.microsoft.com/office/powerpoint/2010/main" val="339575629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652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F2B87-4583-68F6-042E-AAD51106F307}"/>
              </a:ext>
            </a:extLst>
          </p:cNvPr>
          <p:cNvSpPr>
            <a:spLocks noGrp="1"/>
          </p:cNvSpPr>
          <p:nvPr>
            <p:ph type="title"/>
          </p:nvPr>
        </p:nvSpPr>
        <p:spPr>
          <a:xfrm>
            <a:off x="838200" y="557188"/>
            <a:ext cx="10515600" cy="1133499"/>
          </a:xfrm>
        </p:spPr>
        <p:txBody>
          <a:bodyPr>
            <a:normAutofit/>
          </a:bodyPr>
          <a:lstStyle/>
          <a:p>
            <a:pPr algn="ctr"/>
            <a:r>
              <a:rPr lang="en-US" sz="5200">
                <a:cs typeface="Calibri Light"/>
              </a:rPr>
              <a:t>2. Technologies</a:t>
            </a:r>
            <a:endParaRPr lang="en-US" sz="5200"/>
          </a:p>
        </p:txBody>
      </p:sp>
      <p:graphicFrame>
        <p:nvGraphicFramePr>
          <p:cNvPr id="5" name="Content Placeholder 2">
            <a:extLst>
              <a:ext uri="{FF2B5EF4-FFF2-40B4-BE49-F238E27FC236}">
                <a16:creationId xmlns:a16="http://schemas.microsoft.com/office/drawing/2014/main" id="{8BE5E7AD-9E45-A047-6910-8A9AB716B7DB}"/>
              </a:ext>
            </a:extLst>
          </p:cNvPr>
          <p:cNvGraphicFramePr>
            <a:graphicFrameLocks noGrp="1"/>
          </p:cNvGraphicFramePr>
          <p:nvPr>
            <p:ph idx="1"/>
            <p:extLst>
              <p:ext uri="{D42A27DB-BD31-4B8C-83A1-F6EECF244321}">
                <p14:modId xmlns:p14="http://schemas.microsoft.com/office/powerpoint/2010/main" val="45672256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643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9419C-9709-F525-B2B5-1E5EA680252D}"/>
              </a:ext>
            </a:extLst>
          </p:cNvPr>
          <p:cNvSpPr>
            <a:spLocks noGrp="1"/>
          </p:cNvSpPr>
          <p:nvPr>
            <p:ph type="title"/>
          </p:nvPr>
        </p:nvSpPr>
        <p:spPr>
          <a:xfrm>
            <a:off x="956826" y="1112969"/>
            <a:ext cx="3937298" cy="4166010"/>
          </a:xfrm>
        </p:spPr>
        <p:txBody>
          <a:bodyPr>
            <a:normAutofit/>
          </a:bodyPr>
          <a:lstStyle/>
          <a:p>
            <a:r>
              <a:rPr lang="en-US">
                <a:solidFill>
                  <a:srgbClr val="FFFFFF"/>
                </a:solidFill>
                <a:cs typeface="Calibri Light"/>
              </a:rPr>
              <a:t>2.1 Newly Learned Skills and Technologies</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F5A380-B744-74CD-267F-12D3FBC7E11E}"/>
              </a:ext>
            </a:extLst>
          </p:cNvPr>
          <p:cNvSpPr>
            <a:spLocks noGrp="1"/>
          </p:cNvSpPr>
          <p:nvPr>
            <p:ph idx="1"/>
          </p:nvPr>
        </p:nvSpPr>
        <p:spPr>
          <a:xfrm>
            <a:off x="6243368" y="1478644"/>
            <a:ext cx="5200290" cy="3465992"/>
          </a:xfrm>
        </p:spPr>
        <p:txBody>
          <a:bodyPr vert="horz" lIns="91440" tIns="45720" rIns="91440" bIns="45720" rtlCol="0" anchor="t">
            <a:normAutofit/>
          </a:bodyPr>
          <a:lstStyle/>
          <a:p>
            <a:pPr marL="0" indent="0">
              <a:buNone/>
            </a:pPr>
            <a:r>
              <a:rPr lang="en-US">
                <a:solidFill>
                  <a:srgbClr val="C00000"/>
                </a:solidFill>
                <a:cs typeface="Calibri"/>
              </a:rPr>
              <a:t>Joseph Terranova:</a:t>
            </a:r>
          </a:p>
          <a:p>
            <a:pPr marL="914400" lvl="1" indent="-457200"/>
            <a:r>
              <a:rPr lang="en-US">
                <a:solidFill>
                  <a:srgbClr val="C00000"/>
                </a:solidFill>
                <a:cs typeface="Calibri"/>
              </a:rPr>
              <a:t>MySQL</a:t>
            </a:r>
          </a:p>
          <a:p>
            <a:pPr marL="914400" lvl="1" indent="-457200"/>
            <a:r>
              <a:rPr lang="en-US">
                <a:solidFill>
                  <a:srgbClr val="C00000"/>
                </a:solidFill>
                <a:cs typeface="Calibri"/>
              </a:rPr>
              <a:t>PHP, specifically for creating queries.</a:t>
            </a:r>
          </a:p>
          <a:p>
            <a:pPr marL="0" indent="0">
              <a:buNone/>
            </a:pPr>
            <a:r>
              <a:rPr lang="en-US">
                <a:solidFill>
                  <a:schemeClr val="accent6">
                    <a:lumMod val="75000"/>
                  </a:schemeClr>
                </a:solidFill>
                <a:cs typeface="Calibri"/>
              </a:rPr>
              <a:t>Matthew Hughes:</a:t>
            </a:r>
          </a:p>
          <a:p>
            <a:pPr marL="914400" lvl="1" indent="-457200"/>
            <a:r>
              <a:rPr lang="en-US">
                <a:solidFill>
                  <a:schemeClr val="accent6">
                    <a:lumMod val="75000"/>
                  </a:schemeClr>
                </a:solidFill>
                <a:cs typeface="Calibri"/>
              </a:rPr>
              <a:t>PHP</a:t>
            </a:r>
          </a:p>
          <a:p>
            <a:pPr marL="914400" lvl="1" indent="-457200"/>
            <a:r>
              <a:rPr lang="en-US">
                <a:solidFill>
                  <a:schemeClr val="accent6">
                    <a:lumMod val="75000"/>
                  </a:schemeClr>
                </a:solidFill>
                <a:cs typeface="Calibri"/>
              </a:rPr>
              <a:t>Understanding and reworking pre-existing code.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66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E4DA7-7B91-D4BD-9D03-A059E2B8B7B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3. Plan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D3443C-367A-F32C-C38F-F72E02870A38}"/>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600">
                <a:solidFill>
                  <a:srgbClr val="C00000"/>
                </a:solidFill>
                <a:cs typeface="Calibri"/>
              </a:rPr>
              <a:t>Originally the plan was to simply fix any prevalent bugs and improve the UI then proceed with implementing new features such as data analytics and an easier way to move the data from the camera to the database. However, after trying to implement different fixes for the queries/filters as well as noticing how prevalent the bugs are and the difficulty they are causing, our new plan is to fix the foundation of the code and implement better logic so that the queries and transferring of data will become a lot smoother and less likely to have future issues. The starting point will be creating new tables that contain both the exit data and entry data rather than keeping them separate.</a:t>
            </a:r>
          </a:p>
        </p:txBody>
      </p:sp>
    </p:spTree>
    <p:extLst>
      <p:ext uri="{BB962C8B-B14F-4D97-AF65-F5344CB8AC3E}">
        <p14:creationId xmlns:p14="http://schemas.microsoft.com/office/powerpoint/2010/main" val="1891384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Library Traffic</vt:lpstr>
      <vt:lpstr>Outline</vt:lpstr>
      <vt:lpstr>Problem Description</vt:lpstr>
      <vt:lpstr>1.1 Business Context and Goals</vt:lpstr>
      <vt:lpstr>1.2 Technical Requirements</vt:lpstr>
      <vt:lpstr>1.3 Responsibilities</vt:lpstr>
      <vt:lpstr>2. Technologies</vt:lpstr>
      <vt:lpstr>2.1 Newly Learned Skills and Technologies</vt:lpstr>
      <vt:lpstr>3. Plan</vt:lpstr>
      <vt:lpstr>3. Plan Continued...</vt:lpstr>
      <vt:lpstr>3.1 Ideas For Solution (Architecture + Protocols)</vt:lpstr>
      <vt:lpstr>3.1 Ideas For Solution (Architecture + Protocols) Continued...</vt:lpstr>
      <vt:lpstr>3.2 Programming/Coding Components</vt:lpstr>
      <vt:lpstr>3.3 Schedule</vt:lpstr>
      <vt:lpstr>3.3 Schedule Continued..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2023-03-26T23:40:49Z</dcterms:created>
  <dcterms:modified xsi:type="dcterms:W3CDTF">2023-04-02T22:52:20Z</dcterms:modified>
</cp:coreProperties>
</file>