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49DJE1uqhcIsl2ocilSLPNRy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1133fd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1133fd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5de3b2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5de3b2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5de3b2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5de3b2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133f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133f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5de3b2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5de3b2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5de3b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5de3b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5de3b2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5de3b2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5de3b2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5de3b2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5de3b2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5de3b2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5de3b2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05de3b2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1133fd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41133fd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1133fd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1133fd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1133fd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1133fd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5de3b2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5de3b2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5de3b2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5de3b2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9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Ofsxgmmdmgg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cen2oW9pcyxooY0zPg9bJiQ_LpAkclwP/view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osha.gov/SLTC/emergencypreparedness/gettingstarted_evacuation.html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ition.cnn.com/interactive/2019/07/us/ten-years-of-school-shootings-trn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licetraining.com/wp-content/uploads/2016/07/evacuation-of-pwd-and-emergent-limitations-2nd-edn-by-lee-wilson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ashingtonpost.com/graphics/2018/local/school-shootings-databas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ournals.sagepub.com/doi/pdf/10.1177/215824401452542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dfs.semanticscholar.org/e682/f3cea232b66de8a9284b0e29210985ed6aa3.pdf?_ga=2.27804540.1701441260.1571559182-939610737.157155918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LhnB4iOQXubfmVBuZo-paMlw5QIYAdCo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Classroom Unit 2: (L)</a:t>
            </a:r>
            <a:r>
              <a:rPr lang="en"/>
              <a:t>ockdown</a:t>
            </a:r>
            <a:r>
              <a:rPr lang="en"/>
              <a:t> and (E)valuation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600">
                <a:solidFill>
                  <a:srgbClr val="FFFFFF"/>
                </a:solidFill>
              </a:rPr>
              <a:t>L</a:t>
            </a:r>
            <a:r>
              <a:rPr lang="en" sz="3600">
                <a:solidFill>
                  <a:srgbClr val="FFFFFF"/>
                </a:solidFill>
              </a:rPr>
              <a:t>ockdown protocol should be just </a:t>
            </a:r>
            <a:r>
              <a:rPr lang="en" sz="3600" u="sng">
                <a:solidFill>
                  <a:srgbClr val="FFFFFF"/>
                </a:solidFill>
              </a:rPr>
              <a:t>one of the options</a:t>
            </a:r>
            <a:r>
              <a:rPr lang="en" sz="3600">
                <a:solidFill>
                  <a:srgbClr val="FFFFFF"/>
                </a:solidFill>
              </a:rPr>
              <a:t> and not the standard practice.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11700" y="242000"/>
            <a:ext cx="8520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Research Finds Traditional Lockdown is No Longer a Viable Stand-Alone Solution</a:t>
            </a:r>
            <a:endParaRPr sz="2400"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new study supports that traditional lockdown is not a viable stand-alone option to respond to a Violent Critical Incident. Joe Hendry, Director of Risk Assessments, tells us about this study and its findings." id="122" name="Google Shape;122;p6" title="Research Finds Traditional Lockdown is No Longer a Viable Stand-Alone Solution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139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1133fdd0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Lockdown Scenario</a:t>
            </a:r>
            <a:endParaRPr/>
          </a:p>
        </p:txBody>
      </p:sp>
      <p:sp>
        <p:nvSpPr>
          <p:cNvPr id="128" name="Google Shape;128;g641133fdd0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An active shooter will approach the classroom. Participants will be able to hide wherever they want.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activity will last five minutes.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11700" y="435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FFFFFF"/>
                </a:solidFill>
              </a:rPr>
              <a:t>What did you learn from the lockdown exercise? How effective did you find it?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(E)vacuation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425" y="1152475"/>
            <a:ext cx="5633576" cy="375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5de3b22f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05de3b22f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705de3b22f_0_36" title="Evacuation Train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3523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Evacuation now!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523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600">
                <a:solidFill>
                  <a:srgbClr val="FFFFFF"/>
                </a:solidFill>
              </a:rPr>
              <a:t>Evacuation means getting out of the danger zone to the rally points </a:t>
            </a:r>
            <a:r>
              <a:rPr lang="en" sz="3600" u="sng">
                <a:solidFill>
                  <a:srgbClr val="FFFFFF"/>
                </a:solidFill>
              </a:rPr>
              <a:t>as soon possible. </a:t>
            </a:r>
            <a:endParaRPr sz="3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600">
                <a:solidFill>
                  <a:srgbClr val="FFFFFF"/>
                </a:solidFill>
              </a:rPr>
              <a:t>It is critically important to know your school buildings layout well in order to determine the best escape route.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well do you remember your school’s exit route?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https://www.osha.gov/SLTC/emergencypreparedness/gettingstarted_evacuation.html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75" y="1111325"/>
            <a:ext cx="3364525" cy="3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5de3b22f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05de3b22f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Your escape route will depend on your location within the compound and the direction the shooter is approaching from.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1133fdd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641133fdd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“Over the past decade, there were at least 180 shootings at K-12 schools across the US.”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https://edition.cnn.com/interactive/2019/07/us/ten-years-of-school-shootings-trnd/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5de3b22f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05de3b22f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It is of the utmost importance that the evacuation procedure be planned well in advance and practiced periodically. The safe location/rally points should be well known.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5de3b22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people with disabilities!</a:t>
            </a:r>
            <a:endParaRPr/>
          </a:p>
        </p:txBody>
      </p:sp>
      <p:sp>
        <p:nvSpPr>
          <p:cNvPr id="185" name="Google Shape;185;g705de3b22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Make when your evacuation plans are developed that allowances are made for people with specials needs and disabilities. </a:t>
            </a:r>
            <a:r>
              <a:rPr lang="en" sz="3600" u="sng">
                <a:solidFill>
                  <a:srgbClr val="FFFFFF"/>
                </a:solidFill>
              </a:rPr>
              <a:t>Communication and practice</a:t>
            </a:r>
            <a:r>
              <a:rPr lang="en" sz="3600">
                <a:solidFill>
                  <a:srgbClr val="FFFFFF"/>
                </a:solidFill>
              </a:rPr>
              <a:t> are particularly key in this regard.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https://www.alicetraining.com/wp-content/uploads/2016/07/evacuation-of-pwd-and-emergent-limitations-2nd-edn-by-lee-wilson.pdf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Given the school zone you are assigned to, you should be able identify the correct safe location.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5de3b22f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05de3b22f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You should attempt to clear the room. (If someone is not willing to move, don’t let them hold you back.)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5de3b22f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05de3b22f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Make sure personal belongings are left behind. The most stuff you try to carry, the slower you will go. Forget it and run!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5de3b22f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05de3b22f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However, t</a:t>
            </a:r>
            <a:r>
              <a:rPr lang="en" sz="3600">
                <a:solidFill>
                  <a:srgbClr val="FFFFFF"/>
                </a:solidFill>
              </a:rPr>
              <a:t>eachers should secure the class roster. This is critically important so there is a record of who was where at a given point.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5de3b22f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05de3b22f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Attendance should be taken at the designated safe location. After the event is concluded, everyone will need to be accounted for.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41133fdd0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Evacuation Scenario</a:t>
            </a:r>
            <a:endParaRPr/>
          </a:p>
        </p:txBody>
      </p:sp>
      <p:sp>
        <p:nvSpPr>
          <p:cNvPr id="221" name="Google Shape;221;g641133fdd0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Participants are to determine the </a:t>
            </a:r>
            <a:r>
              <a:rPr lang="en" sz="3000" u="sng">
                <a:solidFill>
                  <a:srgbClr val="FFFFFF"/>
                </a:solidFill>
              </a:rPr>
              <a:t>most appropriate</a:t>
            </a:r>
            <a:r>
              <a:rPr lang="en" sz="3000">
                <a:solidFill>
                  <a:srgbClr val="FFFFFF"/>
                </a:solidFill>
              </a:rPr>
              <a:t> escape route and evacuate the room </a:t>
            </a:r>
            <a:r>
              <a:rPr lang="en" sz="3000" u="sng">
                <a:solidFill>
                  <a:srgbClr val="FFFFFF"/>
                </a:solidFill>
              </a:rPr>
              <a:t>as quickly as possible</a:t>
            </a:r>
            <a:r>
              <a:rPr lang="en" sz="3000">
                <a:solidFill>
                  <a:srgbClr val="FFFFFF"/>
                </a:solidFill>
              </a:rPr>
              <a:t> using the </a:t>
            </a:r>
            <a:r>
              <a:rPr lang="en" sz="3000" u="sng">
                <a:solidFill>
                  <a:srgbClr val="FFFFFF"/>
                </a:solidFill>
              </a:rPr>
              <a:t>proper procedures.</a:t>
            </a:r>
            <a:endParaRPr sz="3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exercise will last for seven minutes.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FFFFFF"/>
                </a:solidFill>
              </a:rPr>
              <a:t>What did you learn from the evacuation exercise? How effective did you find it?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133fdd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41133fdd0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“</a:t>
            </a:r>
            <a:r>
              <a:rPr lang="en" sz="3600">
                <a:solidFill>
                  <a:srgbClr val="FFFFFF"/>
                </a:solidFill>
              </a:rPr>
              <a:t>The median age of school shooters is 16.</a:t>
            </a:r>
            <a:r>
              <a:rPr lang="en" sz="3600">
                <a:solidFill>
                  <a:srgbClr val="FFFFFF"/>
                </a:solidFill>
              </a:rPr>
              <a:t>”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https://www.washingtonpost.com/graphics/2018/local/school-shootings-database/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1133fdd0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641133fdd0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Most school shooting incidents last less than fifteen minutes.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https://journals.sagepub.com/doi/pdf/10.1177/2158244014525425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5de3b22f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05de3b22f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hink of various types of safety drills you have trained for e.g. tornado, fire. What are the differences between the various types of drills and how do they compare to a hypothetical active shooter situation?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488308" y="101112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(L)OCKDOWN</a:t>
            </a:r>
            <a:endParaRPr sz="6000"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249900" y="117600"/>
            <a:ext cx="852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Students locked down during Virginia Tech Shooting in 2007.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3" title="Students in lockdown during Virginia Tech Shooti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050" y="648600"/>
            <a:ext cx="5443574" cy="43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19025" y="445075"/>
            <a:ext cx="852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Lockdown Protocol 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311700" y="852725"/>
            <a:ext cx="85206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1. Teachers would gather any students from hallways that were in close proximity to their classrooms and then lock the classroom door.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2. Any windows into the classroom would be darkened.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3. Students would gather in the corner farthest from the door and out of sight from the hallway.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4. Students would be instructed to be absolutely quiet.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5. Everyone would stay that way until law enforcement came to release everyone from the classroom.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https://pdfs.semanticscholar.org/e682/f3cea232b66de8a9284b0e29210985ed6aa3.pdf?_ga=2.27804540.1701441260.1571559182-939610737.1571559182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de3b22f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05de3b22f_0_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705de3b22f_0_42" title="Active Shooter Response Training for High School and Middle School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12" y="445025"/>
            <a:ext cx="6185788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