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34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252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0028-2FB3-4337-9454-AC259E6935A2}" type="datetimeFigureOut">
              <a:rPr lang="en-US" smtClean="0"/>
              <a:t>22.10.2019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5F6EA5-6C4A-45E0-8472-EF498FC8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i644/btmon/blob/master/server.p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i644/btmon/blob/master/BtMonitor2/Bt.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80D-1EB2-4803-9C3A-605F55A00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Qt Bluetooth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C8EE2-C1C7-4F3D-8431-32ECEA6E6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Eero Ronkainen</a:t>
            </a:r>
          </a:p>
          <a:p>
            <a:r>
              <a:rPr lang="fi-FI" dirty="0"/>
              <a:t>Matti Aho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8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6344-175F-4009-9834-ECC6EBA1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Johtopäätökset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0D0F4-67A1-47F5-9534-CA6438D08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356005"/>
            <a:ext cx="3856774" cy="42348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E1D2-997D-45E6-9011-7E788E5E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Bluetooth implementaatio ok</a:t>
            </a:r>
          </a:p>
          <a:p>
            <a:r>
              <a:rPr lang="fi-FI">
                <a:solidFill>
                  <a:srgbClr val="FFFFFF"/>
                </a:solidFill>
              </a:rPr>
              <a:t>Dokumentaation vajanaisuus isoin ongelma</a:t>
            </a:r>
          </a:p>
          <a:p>
            <a:r>
              <a:rPr lang="en-US">
                <a:solidFill>
                  <a:srgbClr val="FFFFFF"/>
                </a:solidFill>
              </a:rPr>
              <a:t>Mitään ei tarvinnut tehdä pohjalta asti</a:t>
            </a:r>
          </a:p>
          <a:p>
            <a:r>
              <a:rPr lang="en-US">
                <a:solidFill>
                  <a:srgbClr val="FFFFFF"/>
                </a:solidFill>
              </a:rPr>
              <a:t>Aiheutti paljon harmaita hiuksia</a:t>
            </a:r>
          </a:p>
        </p:txBody>
      </p:sp>
    </p:spTree>
    <p:extLst>
      <p:ext uri="{BB962C8B-B14F-4D97-AF65-F5344CB8AC3E}">
        <p14:creationId xmlns:p14="http://schemas.microsoft.com/office/powerpoint/2010/main" val="377199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E88E8-6C22-4153-86F4-B489AAB4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Projektin aihe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6661ACF-344F-48CB-B9C8-C0791FEF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30" y="1168399"/>
            <a:ext cx="3019615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FDB7-F43D-4617-A1FF-17C56C83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Puhelinsovellus, jolla voi etälukea lukulaitteen dataa reaaliajassa</a:t>
            </a:r>
          </a:p>
          <a:p>
            <a:pPr lvl="1"/>
            <a:r>
              <a:rPr lang="fi-FI">
                <a:solidFill>
                  <a:srgbClr val="FFFFFF"/>
                </a:solidFill>
              </a:rPr>
              <a:t>Esim. Voltti/Amppeerimittari</a:t>
            </a:r>
          </a:p>
          <a:p>
            <a:r>
              <a:rPr lang="fi-FI">
                <a:solidFill>
                  <a:srgbClr val="FFFFFF"/>
                </a:solidFill>
              </a:rPr>
              <a:t>Data siirretään bluetoothin välityksellä</a:t>
            </a:r>
          </a:p>
          <a:p>
            <a:r>
              <a:rPr lang="fi-FI">
                <a:solidFill>
                  <a:srgbClr val="FFFFFF"/>
                </a:solidFill>
              </a:rPr>
              <a:t>Sovellus tuotettu toimimaan vain tietyn lukulaitteen kanssa</a:t>
            </a:r>
          </a:p>
        </p:txBody>
      </p:sp>
    </p:spTree>
    <p:extLst>
      <p:ext uri="{BB962C8B-B14F-4D97-AF65-F5344CB8AC3E}">
        <p14:creationId xmlns:p14="http://schemas.microsoft.com/office/powerpoint/2010/main" val="9214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6EE6194C-D48C-4144-85DD-6906A278B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0" r="-1" b="26924"/>
          <a:stretch/>
        </p:blipFill>
        <p:spPr>
          <a:xfrm>
            <a:off x="4269854" y="8964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F2A2D-FB6D-40E5-9352-B33E6C60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i-FI" dirty="0"/>
              <a:t>Lukulaite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97BF-D9C7-4990-AA52-8119B02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fi-FI" dirty="0"/>
              <a:t>Alkuperäisesti</a:t>
            </a:r>
          </a:p>
          <a:p>
            <a:pPr lvl="1"/>
            <a:r>
              <a:rPr lang="fi-FI" dirty="0"/>
              <a:t>Arduino Mega ja bluetooth moduuli</a:t>
            </a:r>
          </a:p>
          <a:p>
            <a:pPr lvl="1"/>
            <a:r>
              <a:rPr lang="fi-FI" dirty="0"/>
              <a:t>Ei onnistunut</a:t>
            </a:r>
          </a:p>
          <a:p>
            <a:pPr lvl="1"/>
            <a:endParaRPr lang="fi-FI" dirty="0"/>
          </a:p>
          <a:p>
            <a:r>
              <a:rPr lang="fi-FI" dirty="0"/>
              <a:t>Nykyinen versio</a:t>
            </a:r>
          </a:p>
          <a:p>
            <a:pPr lvl="1"/>
            <a:r>
              <a:rPr lang="fi-FI" dirty="0"/>
              <a:t>Raspberry Pi 3b</a:t>
            </a:r>
          </a:p>
          <a:p>
            <a:pPr lvl="1"/>
            <a:r>
              <a:rPr lang="fi-FI" dirty="0"/>
              <a:t>Mockidata</a:t>
            </a:r>
          </a:p>
          <a:p>
            <a:pPr lvl="1"/>
            <a:r>
              <a:rPr lang="fi-FI" dirty="0"/>
              <a:t>Python 3 + PyBluez</a:t>
            </a:r>
          </a:p>
          <a:p>
            <a:pPr lvl="2"/>
            <a:r>
              <a:rPr lang="fi-FI" dirty="0">
                <a:hlinkClick r:id="rId3"/>
              </a:rPr>
              <a:t>Lähdekoodi</a:t>
            </a:r>
            <a:endParaRPr lang="fi-FI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2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F4D6B-4B2F-436E-A2E3-67282256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Päätelaite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532A818-37B8-449D-B46B-18B82E8A6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"/>
          <a:stretch/>
        </p:blipFill>
        <p:spPr>
          <a:xfrm>
            <a:off x="760754" y="551906"/>
            <a:ext cx="2715434" cy="57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182C-FCC3-465D-B461-4C4F7403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Toteutettu Qt:lla</a:t>
            </a:r>
          </a:p>
          <a:p>
            <a:r>
              <a:rPr lang="fi-FI">
                <a:solidFill>
                  <a:srgbClr val="FFFFFF"/>
                </a:solidFill>
              </a:rPr>
              <a:t>Etsii lukulaitteen automaattisesti</a:t>
            </a:r>
          </a:p>
          <a:p>
            <a:r>
              <a:rPr lang="fi-FI">
                <a:solidFill>
                  <a:srgbClr val="FFFFFF"/>
                </a:solidFill>
              </a:rPr>
              <a:t>Yhdistyksen jälkeen alkaa lukea dataa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100kpl/s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Graafissa viimeinen sekuntti</a:t>
            </a:r>
          </a:p>
        </p:txBody>
      </p:sp>
    </p:spTree>
    <p:extLst>
      <p:ext uri="{BB962C8B-B14F-4D97-AF65-F5344CB8AC3E}">
        <p14:creationId xmlns:p14="http://schemas.microsoft.com/office/powerpoint/2010/main" val="34051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EC5C0-CA68-4758-89FF-18339D09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Qt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8347BA-53CD-4E24-B8C7-1BEE26A6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060906"/>
            <a:ext cx="3856774" cy="28250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E939-D968-41F0-99A3-C0205483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Valittiin React Nativen yli intuitiivisempana kirjastona</a:t>
            </a:r>
          </a:p>
          <a:p>
            <a:r>
              <a:rPr lang="fi-FI">
                <a:solidFill>
                  <a:srgbClr val="FFFFFF"/>
                </a:solidFill>
              </a:rPr>
              <a:t>Versio 5.12.2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Taustalla C++</a:t>
            </a:r>
          </a:p>
          <a:p>
            <a:r>
              <a:rPr lang="en-US">
                <a:solidFill>
                  <a:srgbClr val="FFFFFF"/>
                </a:solidFill>
              </a:rPr>
              <a:t>Käyttöliittymä QML + JavaScript</a:t>
            </a:r>
          </a:p>
          <a:p>
            <a:r>
              <a:rPr lang="en-US">
                <a:solidFill>
                  <a:srgbClr val="FFFFFF"/>
                </a:solidFill>
              </a:rPr>
              <a:t>Lisäkirjastona QtCharts</a:t>
            </a:r>
          </a:p>
        </p:txBody>
      </p:sp>
    </p:spTree>
    <p:extLst>
      <p:ext uri="{BB962C8B-B14F-4D97-AF65-F5344CB8AC3E}">
        <p14:creationId xmlns:p14="http://schemas.microsoft.com/office/powerpoint/2010/main" val="31731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9A44-BF30-43AF-A31A-0BAFB8F9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fi-FI"/>
              <a:t>Bluetooth Qt:ssa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5E8F-9DAB-4347-BBBD-4D371E84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i-FI" sz="1400"/>
              <a:t>Toteutettavissa kahdessa eri paikassa</a:t>
            </a:r>
          </a:p>
          <a:p>
            <a:pPr lvl="1">
              <a:lnSpc>
                <a:spcPct val="90000"/>
              </a:lnSpc>
            </a:pPr>
            <a:r>
              <a:rPr lang="fi-FI" sz="1400"/>
              <a:t>Taustakoodissa (C++)</a:t>
            </a:r>
          </a:p>
          <a:p>
            <a:pPr lvl="2">
              <a:lnSpc>
                <a:spcPct val="90000"/>
              </a:lnSpc>
            </a:pPr>
            <a:r>
              <a:rPr lang="fi-FI"/>
              <a:t>Helpommin muovattavissa omiin tarpeisiin</a:t>
            </a:r>
          </a:p>
          <a:p>
            <a:pPr lvl="2">
              <a:lnSpc>
                <a:spcPct val="90000"/>
              </a:lnSpc>
            </a:pPr>
            <a:r>
              <a:rPr lang="fi-FI"/>
              <a:t>Monimutkaisempi</a:t>
            </a:r>
          </a:p>
          <a:p>
            <a:pPr lvl="2">
              <a:lnSpc>
                <a:spcPct val="90000"/>
              </a:lnSpc>
            </a:pPr>
            <a:endParaRPr lang="fi-FI"/>
          </a:p>
          <a:p>
            <a:pPr lvl="1">
              <a:lnSpc>
                <a:spcPct val="90000"/>
              </a:lnSpc>
            </a:pPr>
            <a:r>
              <a:rPr lang="fi-FI" sz="1400"/>
              <a:t>Käyttöliittymän puolella (QML)</a:t>
            </a:r>
          </a:p>
          <a:p>
            <a:pPr lvl="2">
              <a:lnSpc>
                <a:spcPct val="90000"/>
              </a:lnSpc>
            </a:pPr>
            <a:r>
              <a:rPr lang="fi-FI"/>
              <a:t>Helppo perustoteutus</a:t>
            </a:r>
          </a:p>
          <a:p>
            <a:pPr lvl="2">
              <a:lnSpc>
                <a:spcPct val="90000"/>
              </a:lnSpc>
            </a:pPr>
            <a:r>
              <a:rPr lang="fi-FI"/>
              <a:t>Ei yhtä nopea</a:t>
            </a:r>
          </a:p>
          <a:p>
            <a:pPr lvl="2">
              <a:lnSpc>
                <a:spcPct val="90000"/>
              </a:lnSpc>
            </a:pPr>
            <a:endParaRPr lang="fi-FI"/>
          </a:p>
          <a:p>
            <a:pPr>
              <a:lnSpc>
                <a:spcPct val="90000"/>
              </a:lnSpc>
            </a:pPr>
            <a:r>
              <a:rPr lang="fi-FI" sz="1400"/>
              <a:t>Sovelluksessa käytetty C++ toteutusta</a:t>
            </a:r>
          </a:p>
          <a:p>
            <a:pPr lvl="1">
              <a:lnSpc>
                <a:spcPct val="90000"/>
              </a:lnSpc>
            </a:pPr>
            <a:r>
              <a:rPr lang="fi-FI" sz="1400"/>
              <a:t>”Helpompi” toteutus omassa käyttötarkoituksessa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0BF3E-9ECB-41ED-A736-1DB80DD1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79" y="632145"/>
            <a:ext cx="4531459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2CDB2E-1556-4328-8818-F6FE7CA13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" b="1238"/>
          <a:stretch/>
        </p:blipFill>
        <p:spPr>
          <a:xfrm>
            <a:off x="4672555" y="-35433"/>
            <a:ext cx="7553645" cy="69288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AAD36-E82F-4A2D-B864-10DA42A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chemeClr val="bg1"/>
                </a:solidFill>
              </a:rPr>
              <a:t>Todellisuudessa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8FC9-8C36-48E0-B9A1-BA5ED94B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  <a:hlinkClick r:id="rId3"/>
              </a:rPr>
              <a:t>Oma objekti</a:t>
            </a:r>
            <a:r>
              <a:rPr lang="fi-FI" sz="1400">
                <a:solidFill>
                  <a:schemeClr val="bg1"/>
                </a:solidFill>
              </a:rPr>
              <a:t> ympäröimään Qt:n BluetoothSocket –toteutusta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Datan käsittely C++ puolella, valmis data käyttöliittymälle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Puskurin toteutus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Muuttujien organisointi</a:t>
            </a:r>
          </a:p>
          <a:p>
            <a:pPr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Ei helppoa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Paljon kokeilua ja yrittämistä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Paljon pieniä ongelmia</a:t>
            </a:r>
          </a:p>
          <a:p>
            <a:pPr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Dokumentaatio sekavaa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Eri versioita</a:t>
            </a:r>
          </a:p>
          <a:p>
            <a:pPr lvl="1">
              <a:lnSpc>
                <a:spcPct val="90000"/>
              </a:lnSpc>
            </a:pPr>
            <a:r>
              <a:rPr lang="fi-FI" sz="1400">
                <a:solidFill>
                  <a:schemeClr val="bg1"/>
                </a:solidFill>
              </a:rPr>
              <a:t>Kaikkea ei dokumentoitu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2F14-40CA-4D8A-BDCC-819C2235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Ongelmia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333-A972-4C08-A89F-791D83BA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i-FI" sz="1500"/>
              <a:t>Päätelaitteessa luettu data tyhjä</a:t>
            </a:r>
          </a:p>
          <a:p>
            <a:pPr lvl="1">
              <a:lnSpc>
                <a:spcPct val="90000"/>
              </a:lnSpc>
            </a:pPr>
            <a:r>
              <a:rPr lang="fi-FI" sz="1500"/>
              <a:t>Lukulaite vaati rivinvaoihdon datan perään ”\n”</a:t>
            </a:r>
          </a:p>
          <a:p>
            <a:pPr lvl="1">
              <a:lnSpc>
                <a:spcPct val="90000"/>
              </a:lnSpc>
            </a:pPr>
            <a:endParaRPr lang="fi-FI" sz="1500"/>
          </a:p>
          <a:p>
            <a:pPr>
              <a:lnSpc>
                <a:spcPct val="90000"/>
              </a:lnSpc>
            </a:pPr>
            <a:r>
              <a:rPr lang="en-US" sz="1500" err="1"/>
              <a:t>Lukulaite</a:t>
            </a:r>
            <a:r>
              <a:rPr lang="en-US" sz="1500"/>
              <a:t> </a:t>
            </a:r>
            <a:r>
              <a:rPr lang="en-US" sz="1500" err="1"/>
              <a:t>katoaa</a:t>
            </a:r>
            <a:r>
              <a:rPr lang="en-US" sz="1500"/>
              <a:t> </a:t>
            </a:r>
            <a:r>
              <a:rPr lang="en-US" sz="1500" err="1"/>
              <a:t>päätelaitteesta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Qt </a:t>
            </a:r>
            <a:r>
              <a:rPr lang="en-US" sz="1500" err="1"/>
              <a:t>etsii</a:t>
            </a:r>
            <a:r>
              <a:rPr lang="en-US" sz="1500"/>
              <a:t> vain </a:t>
            </a:r>
            <a:r>
              <a:rPr lang="en-US" sz="1500" err="1"/>
              <a:t>uusia</a:t>
            </a:r>
            <a:r>
              <a:rPr lang="en-US" sz="1500"/>
              <a:t> </a:t>
            </a:r>
            <a:r>
              <a:rPr lang="en-US" sz="1500" err="1"/>
              <a:t>laitteita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Android </a:t>
            </a:r>
            <a:r>
              <a:rPr lang="en-US" sz="1500" err="1"/>
              <a:t>pistää</a:t>
            </a:r>
            <a:r>
              <a:rPr lang="en-US" sz="1500"/>
              <a:t> </a:t>
            </a:r>
            <a:r>
              <a:rPr lang="en-US" sz="1500" err="1"/>
              <a:t>ennen</a:t>
            </a:r>
            <a:r>
              <a:rPr lang="en-US" sz="1500"/>
              <a:t> </a:t>
            </a:r>
            <a:r>
              <a:rPr lang="en-US" sz="1500" err="1"/>
              <a:t>löydetyt</a:t>
            </a:r>
            <a:r>
              <a:rPr lang="en-US" sz="1500"/>
              <a:t> </a:t>
            </a:r>
            <a:r>
              <a:rPr lang="en-US" sz="1500" err="1"/>
              <a:t>laitteet</a:t>
            </a:r>
            <a:r>
              <a:rPr lang="en-US" sz="1500"/>
              <a:t> </a:t>
            </a:r>
            <a:r>
              <a:rPr lang="en-US" sz="1500" err="1"/>
              <a:t>välimuistiin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 err="1"/>
              <a:t>Bluetoothin</a:t>
            </a:r>
            <a:r>
              <a:rPr lang="en-US" sz="1500"/>
              <a:t> </a:t>
            </a:r>
            <a:r>
              <a:rPr lang="en-US" sz="1500" err="1"/>
              <a:t>uudelleenkäynnistys</a:t>
            </a:r>
            <a:r>
              <a:rPr lang="en-US" sz="1500"/>
              <a:t> </a:t>
            </a:r>
            <a:r>
              <a:rPr lang="en-US" sz="1500" err="1"/>
              <a:t>korjaa</a:t>
            </a: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 err="1"/>
              <a:t>Sovelluksella</a:t>
            </a:r>
            <a:r>
              <a:rPr lang="en-US" sz="1500"/>
              <a:t> </a:t>
            </a:r>
            <a:r>
              <a:rPr lang="en-US" sz="1500" err="1"/>
              <a:t>ei</a:t>
            </a:r>
            <a:r>
              <a:rPr lang="en-US" sz="1500"/>
              <a:t> </a:t>
            </a:r>
            <a:r>
              <a:rPr lang="en-US" sz="1500" err="1"/>
              <a:t>oikeuksia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/>
              <a:t>Qt </a:t>
            </a:r>
            <a:r>
              <a:rPr lang="en-US" sz="1500" err="1"/>
              <a:t>ei</a:t>
            </a:r>
            <a:r>
              <a:rPr lang="en-US" sz="1500"/>
              <a:t> </a:t>
            </a:r>
            <a:r>
              <a:rPr lang="en-US" sz="1500" err="1"/>
              <a:t>automaattisesti</a:t>
            </a:r>
            <a:r>
              <a:rPr lang="en-US" sz="1500"/>
              <a:t> </a:t>
            </a:r>
            <a:r>
              <a:rPr lang="en-US" sz="1500" err="1"/>
              <a:t>kysynyt</a:t>
            </a:r>
            <a:r>
              <a:rPr lang="en-US" sz="1500"/>
              <a:t> </a:t>
            </a:r>
            <a:r>
              <a:rPr lang="en-US" sz="1500" err="1"/>
              <a:t>oikeuksia</a:t>
            </a:r>
            <a:r>
              <a:rPr lang="en-US" sz="1500"/>
              <a:t> </a:t>
            </a:r>
            <a:r>
              <a:rPr lang="en-US" sz="1500" err="1"/>
              <a:t>ominaisuuksia</a:t>
            </a:r>
            <a:r>
              <a:rPr lang="en-US" sz="1500"/>
              <a:t> </a:t>
            </a:r>
            <a:r>
              <a:rPr lang="en-US" sz="1500" err="1"/>
              <a:t>varten</a:t>
            </a: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7B7844-BB0C-4152-A95D-EAE4A93B3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 r="-2" b="789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176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849A8-876B-437B-85FE-22C94D24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Plussaa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8280299-720C-4BB7-8892-3A62BC8D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D7E0426-6892-4C12-AA28-BA7A7C65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Toteutettavissa pelkästään C++ puolella</a:t>
            </a:r>
          </a:p>
          <a:p>
            <a:pPr lvl="1"/>
            <a:r>
              <a:rPr lang="fi-FI">
                <a:solidFill>
                  <a:srgbClr val="FFFFFF"/>
                </a:solidFill>
              </a:rPr>
              <a:t>Helpotti ongelmanratkaisua</a:t>
            </a:r>
          </a:p>
          <a:p>
            <a:endParaRPr lang="fi-FI">
              <a:solidFill>
                <a:srgbClr val="FFFFFF"/>
              </a:solidFill>
            </a:endParaRPr>
          </a:p>
          <a:p>
            <a:r>
              <a:rPr lang="fi-FI">
                <a:solidFill>
                  <a:srgbClr val="FFFFFF"/>
                </a:solidFill>
              </a:rPr>
              <a:t>Loppujenlopulta todella helppo</a:t>
            </a:r>
          </a:p>
          <a:p>
            <a:pPr lvl="1"/>
            <a:r>
              <a:rPr lang="fi-FI">
                <a:solidFill>
                  <a:srgbClr val="FFFFFF"/>
                </a:solidFill>
              </a:rPr>
              <a:t>Kaikki olemassa valmiina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63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00B0F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Qt Bluetooth</vt:lpstr>
      <vt:lpstr>Projektin aihe</vt:lpstr>
      <vt:lpstr>Lukulaite</vt:lpstr>
      <vt:lpstr>Päätelaite</vt:lpstr>
      <vt:lpstr>Qt</vt:lpstr>
      <vt:lpstr>Bluetooth Qt:ssa</vt:lpstr>
      <vt:lpstr>Todellisuudessa</vt:lpstr>
      <vt:lpstr>Ongelmia</vt:lpstr>
      <vt:lpstr>Plussaa</vt:lpstr>
      <vt:lpstr>Johtopäätökset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Bluetooth</dc:title>
  <dc:creator>Eero Ronkainen</dc:creator>
  <cp:lastModifiedBy>Eero Ronkainen</cp:lastModifiedBy>
  <cp:revision>1</cp:revision>
  <dcterms:created xsi:type="dcterms:W3CDTF">2019-10-22T18:26:28Z</dcterms:created>
  <dcterms:modified xsi:type="dcterms:W3CDTF">2019-10-22T18:42:31Z</dcterms:modified>
</cp:coreProperties>
</file>