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7" r:id="rId12"/>
    <p:sldId id="268" r:id="rId13"/>
    <p:sldId id="269" r:id="rId14"/>
    <p:sldId id="270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cap="none" dirty="0">
                <a:latin typeface="Arial Black" panose="020B0A04020102020204" pitchFamily="34" charset="0"/>
                <a:cs typeface="Arial" panose="020B0604020202020204" pitchFamily="34" charset="0"/>
              </a:rPr>
              <a:t>this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am who I am</a:t>
            </a:r>
          </a:p>
        </p:txBody>
      </p:sp>
    </p:spTree>
    <p:extLst>
      <p:ext uri="{BB962C8B-B14F-4D97-AF65-F5344CB8AC3E}">
        <p14:creationId xmlns:p14="http://schemas.microsoft.com/office/powerpoint/2010/main" val="170586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Please follow along with the slides, updating and testing your page as you go.</a:t>
            </a:r>
          </a:p>
        </p:txBody>
      </p:sp>
    </p:spTree>
    <p:extLst>
      <p:ext uri="{BB962C8B-B14F-4D97-AF65-F5344CB8AC3E}">
        <p14:creationId xmlns:p14="http://schemas.microsoft.com/office/powerpoint/2010/main" val="11089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</a:t>
            </a:r>
            <a:r>
              <a:rPr lang="en-US" cap="none" dirty="0" err="1"/>
              <a:t>toggleCaps</a:t>
            </a:r>
            <a:r>
              <a:rPr lang="en-US" cap="none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Let’s start with the </a:t>
            </a:r>
            <a:r>
              <a:rPr lang="en-US" sz="3600" dirty="0" err="1"/>
              <a:t>toggleCaps</a:t>
            </a:r>
            <a:r>
              <a:rPr lang="en-US" sz="3600" dirty="0"/>
              <a:t>() function, which will change the text in an element from lowercase to capital or vice versa.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76" y="4475072"/>
            <a:ext cx="6450229" cy="14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</a:t>
            </a:r>
            <a:r>
              <a:rPr lang="en-US" cap="none" dirty="0" err="1"/>
              <a:t>toggleCaps</a:t>
            </a:r>
            <a:r>
              <a:rPr lang="en-US" cap="none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We’ll use a simple algorithm:</a:t>
            </a:r>
          </a:p>
          <a:p>
            <a:pPr marL="0" indent="0" algn="ctr">
              <a:buNone/>
            </a:pPr>
            <a:endParaRPr lang="en-US" sz="3600" dirty="0"/>
          </a:p>
          <a:p>
            <a:pPr marL="2286000" lvl="4" indent="-457200">
              <a:buFont typeface="+mj-lt"/>
              <a:buAutoNum type="arabicPeriod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Search the text for a capital </a:t>
            </a:r>
            <a:r>
              <a:rPr lang="en-US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lvl="5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If a capital </a:t>
            </a:r>
            <a:r>
              <a:rPr lang="en-US" sz="28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exists in the text:</a:t>
            </a:r>
          </a:p>
          <a:p>
            <a:pPr lvl="6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Convert the text to all lowercase.</a:t>
            </a:r>
          </a:p>
          <a:p>
            <a:pPr lvl="5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Else</a:t>
            </a:r>
          </a:p>
          <a:p>
            <a:pPr lvl="6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Convert the text to all uppercase.</a:t>
            </a:r>
          </a:p>
        </p:txBody>
      </p:sp>
    </p:spTree>
    <p:extLst>
      <p:ext uri="{BB962C8B-B14F-4D97-AF65-F5344CB8AC3E}">
        <p14:creationId xmlns:p14="http://schemas.microsoft.com/office/powerpoint/2010/main" val="116005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</a:t>
            </a:r>
            <a:r>
              <a:rPr lang="en-US" cap="none" dirty="0" err="1"/>
              <a:t>toggleCaps</a:t>
            </a:r>
            <a:r>
              <a:rPr lang="en-US" cap="none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FF00"/>
                </a:solidFill>
              </a:rPr>
              <a:t>SOMELEMENT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is the &lt;p&gt; element whose text is being changed.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4" y="3654246"/>
            <a:ext cx="10051836" cy="22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</a:t>
            </a:r>
            <a:r>
              <a:rPr lang="en-US" cap="none" dirty="0" err="1"/>
              <a:t>toggleCaps</a:t>
            </a:r>
            <a:r>
              <a:rPr lang="en-US" cap="none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The question is, when this function is called, which of the 3 &lt;p&gt; elements is SOMELEMENT?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4" y="3654246"/>
            <a:ext cx="10051836" cy="22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0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Working with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Starting with the familiar, let’s assign each element an id.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01" y="3200393"/>
            <a:ext cx="7490403" cy="813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801" y="4150598"/>
            <a:ext cx="7593131" cy="699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059" y="4987725"/>
            <a:ext cx="7984614" cy="7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Working with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 can use this </a:t>
            </a:r>
            <a:r>
              <a:rPr lang="en-US" b="1" dirty="0"/>
              <a:t>id</a:t>
            </a:r>
            <a:r>
              <a:rPr lang="en-US" dirty="0"/>
              <a:t> to create objects in an </a:t>
            </a:r>
            <a:r>
              <a:rPr lang="en-US" b="1" dirty="0"/>
              <a:t>initialize()</a:t>
            </a:r>
            <a:r>
              <a:rPr lang="en-US" dirty="0"/>
              <a:t>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35" y="2802294"/>
            <a:ext cx="10433129" cy="2168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75" y="5168101"/>
            <a:ext cx="7934648" cy="8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6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721" y="815888"/>
            <a:ext cx="8610600" cy="1293028"/>
          </a:xfrm>
        </p:spPr>
        <p:txBody>
          <a:bodyPr/>
          <a:lstStyle/>
          <a:p>
            <a:r>
              <a:rPr lang="en-US" dirty="0"/>
              <a:t>Transition – Working with 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 can now begin to consider where SOMELEMENT is going to come from.  Without prior knowledge regarding which element is clicked, we should create a parameter.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68" y="3333537"/>
            <a:ext cx="9350064" cy="31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721" y="815888"/>
            <a:ext cx="8610600" cy="1293028"/>
          </a:xfrm>
        </p:spPr>
        <p:txBody>
          <a:bodyPr/>
          <a:lstStyle/>
          <a:p>
            <a:r>
              <a:rPr lang="en-US" dirty="0"/>
              <a:t>Transition – Working with 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That parameter replaces SOMELEMENT everywhere in the function.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68" y="3333537"/>
            <a:ext cx="9350064" cy="31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Working with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We populate that parameter with a  value when we call the function.  Since the function is </a:t>
            </a:r>
            <a:r>
              <a:rPr lang="en-US" sz="3200" i="1" dirty="0"/>
              <a:t>click-activated</a:t>
            </a:r>
            <a:r>
              <a:rPr lang="en-US" sz="3200" dirty="0"/>
              <a:t>, the call goes into an </a:t>
            </a:r>
            <a:r>
              <a:rPr lang="en-US" sz="3200" dirty="0" err="1"/>
              <a:t>onclick</a:t>
            </a:r>
            <a:r>
              <a:rPr lang="en-US" sz="3200" dirty="0"/>
              <a:t> and the value passed is the object we made that matches the &lt;p&gt; element.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76" y="4432008"/>
            <a:ext cx="10572847" cy="71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/>
              <a:t>Objects are individual customized constructs built from templates.</a:t>
            </a:r>
          </a:p>
        </p:txBody>
      </p:sp>
    </p:spTree>
    <p:extLst>
      <p:ext uri="{BB962C8B-B14F-4D97-AF65-F5344CB8AC3E}">
        <p14:creationId xmlns:p14="http://schemas.microsoft.com/office/powerpoint/2010/main" val="1105593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Working with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This method </a:t>
            </a:r>
            <a:r>
              <a:rPr lang="en-US" sz="4400" i="1" dirty="0"/>
              <a:t>globalizes</a:t>
            </a:r>
            <a:r>
              <a:rPr lang="en-US" sz="4400" dirty="0"/>
              <a:t> the elements and is very useful in many cases.  In something like this, however, there’s no need for the global variable when we can use 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4400" b="1" dirty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1404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Working with </a:t>
            </a:r>
            <a:r>
              <a:rPr lang="en-US" cap="none" dirty="0"/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Notice that we have replaced the global object in the argument list with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10" y="3842397"/>
            <a:ext cx="10772990" cy="9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7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Working with </a:t>
            </a:r>
            <a:r>
              <a:rPr lang="en-US" cap="none" dirty="0"/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cs typeface="Courier New" panose="02070309020205020404" pitchFamily="49" charset="0"/>
              </a:rPr>
              <a:t>Because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3600" dirty="0">
                <a:latin typeface="+mj-lt"/>
                <a:cs typeface="Courier New" panose="02070309020205020404" pitchFamily="49" charset="0"/>
              </a:rPr>
              <a:t>is inside the &lt;p&gt; element, it references the &lt;p&gt; the object.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10" y="3842397"/>
            <a:ext cx="10772990" cy="9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Working with </a:t>
            </a:r>
            <a:r>
              <a:rPr lang="en-US" cap="none" dirty="0"/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cs typeface="Courier New" panose="02070309020205020404" pitchFamily="49" charset="0"/>
              </a:rPr>
              <a:t>It can be used in any element to reference </a:t>
            </a:r>
            <a:r>
              <a:rPr lang="en-US" sz="3600" i="1" dirty="0">
                <a:cs typeface="Courier New" panose="02070309020205020404" pitchFamily="49" charset="0"/>
              </a:rPr>
              <a:t>that specific element.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5" y="4000560"/>
            <a:ext cx="10772990" cy="9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Working with </a:t>
            </a:r>
            <a:r>
              <a:rPr lang="en-US" cap="none" dirty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You can now eliminate the ids and the global variables as they are no longer necessary for this page.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2400" b="1" i="1" dirty="0"/>
              <a:t>This does not mean you will never need ids and global variables again. You just don’t need them here.</a:t>
            </a:r>
          </a:p>
        </p:txBody>
      </p:sp>
    </p:spTree>
    <p:extLst>
      <p:ext uri="{BB962C8B-B14F-4D97-AF65-F5344CB8AC3E}">
        <p14:creationId xmlns:p14="http://schemas.microsoft.com/office/powerpoint/2010/main" val="1615451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Working with </a:t>
            </a:r>
            <a:r>
              <a:rPr lang="en-US" cap="none" dirty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Go ahead and empty out initialize and remove the ids.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Does your page still work?</a:t>
            </a:r>
          </a:p>
          <a:p>
            <a:pPr marL="0" indent="0" algn="ctr">
              <a:buNone/>
            </a:pPr>
            <a:r>
              <a:rPr lang="en-US" sz="4400" dirty="0"/>
              <a:t>As for help if </a:t>
            </a:r>
            <a:r>
              <a:rPr lang="en-US" sz="4400"/>
              <a:t>it doesn’t.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983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F4CB-7C34-4AD1-A7D2-F1BF2AE6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E22D-2A6C-4D1F-84F3-50B7961B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Included with this </a:t>
            </a:r>
            <a:r>
              <a:rPr lang="en-US" sz="3200" dirty="0" err="1"/>
              <a:t>powerpoint</a:t>
            </a:r>
            <a:r>
              <a:rPr lang="en-US" sz="3200" dirty="0"/>
              <a:t> is a group of images.  Create an image gallery.</a:t>
            </a:r>
          </a:p>
          <a:p>
            <a:pPr marL="0" indent="0" algn="ctr">
              <a:buNone/>
            </a:pPr>
            <a:endParaRPr lang="en-US" sz="3200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image gallery will include one large image and a row of “thumbnails”, one for each of the included images.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user clicks on a thumbnail, the large image will show the larger version of the selected thumbnail.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not create ids for each of the images. 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make the page work.</a:t>
            </a:r>
          </a:p>
        </p:txBody>
      </p:sp>
    </p:spTree>
    <p:extLst>
      <p:ext uri="{BB962C8B-B14F-4D97-AF65-F5344CB8AC3E}">
        <p14:creationId xmlns:p14="http://schemas.microsoft.com/office/powerpoint/2010/main" val="171452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/>
              <a:t>A template defines the structure for the object, what information it contains and what tasks it can perform.</a:t>
            </a:r>
          </a:p>
        </p:txBody>
      </p:sp>
    </p:spTree>
    <p:extLst>
      <p:ext uri="{BB962C8B-B14F-4D97-AF65-F5344CB8AC3E}">
        <p14:creationId xmlns:p14="http://schemas.microsoft.com/office/powerpoint/2010/main" val="24176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The programmer codes the template (often called a class).</a:t>
            </a:r>
          </a:p>
        </p:txBody>
      </p:sp>
    </p:spTree>
    <p:extLst>
      <p:ext uri="{BB962C8B-B14F-4D97-AF65-F5344CB8AC3E}">
        <p14:creationId xmlns:p14="http://schemas.microsoft.com/office/powerpoint/2010/main" val="35243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Every object made from the template is comprised of the same information, stored in variables, and can perform the same tasks, written as functions.</a:t>
            </a:r>
          </a:p>
        </p:txBody>
      </p:sp>
    </p:spTree>
    <p:extLst>
      <p:ext uri="{BB962C8B-B14F-4D97-AF65-F5344CB8AC3E}">
        <p14:creationId xmlns:p14="http://schemas.microsoft.com/office/powerpoint/2010/main" val="30471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5400" dirty="0"/>
              <a:t>An HTML Element object is built from an HTML Element template.  All HTML Elements have certain properties and tasks in common, though the values may differ.</a:t>
            </a:r>
          </a:p>
        </p:txBody>
      </p:sp>
    </p:spTree>
    <p:extLst>
      <p:ext uri="{BB962C8B-B14F-4D97-AF65-F5344CB8AC3E}">
        <p14:creationId xmlns:p14="http://schemas.microsoft.com/office/powerpoint/2010/main" val="85699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Every &lt;div&gt; and &lt;span&gt; has an </a:t>
            </a:r>
            <a:r>
              <a:rPr lang="en-US" sz="3600" dirty="0" err="1"/>
              <a:t>innerHTML</a:t>
            </a:r>
            <a:r>
              <a:rPr lang="en-US" sz="3600" dirty="0"/>
              <a:t>. When you have an object created, you can refer to the </a:t>
            </a:r>
            <a:r>
              <a:rPr lang="en-US" sz="3600" dirty="0" err="1"/>
              <a:t>innerHTML</a:t>
            </a:r>
            <a:r>
              <a:rPr lang="en-US" sz="3600" dirty="0"/>
              <a:t> (or any other property) by using the dot (.) operator.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6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object.property</a:t>
            </a:r>
            <a:endParaRPr lang="en-US" sz="60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1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When you need to refer to the object from inside the template, or a part of the template, you refer to the object as </a:t>
            </a: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4000" b="1" i="1" dirty="0"/>
              <a:t>.</a:t>
            </a:r>
          </a:p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r>
              <a:rPr lang="en-US" sz="7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this.property</a:t>
            </a:r>
            <a:endParaRPr lang="en-US" sz="7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8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In the transition file, we will explore 2 different ways to access the &lt;p&gt; elements and change their text from lowercase to capital and back again.</a:t>
            </a:r>
          </a:p>
        </p:txBody>
      </p:sp>
    </p:spTree>
    <p:extLst>
      <p:ext uri="{BB962C8B-B14F-4D97-AF65-F5344CB8AC3E}">
        <p14:creationId xmlns:p14="http://schemas.microsoft.com/office/powerpoint/2010/main" val="31523174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98</TotalTime>
  <Words>729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Century Gothic</vt:lpstr>
      <vt:lpstr>Courier New</vt:lpstr>
      <vt:lpstr>Vapor Trail</vt:lpstr>
      <vt:lpstr>this</vt:lpstr>
      <vt:lpstr>Objects</vt:lpstr>
      <vt:lpstr>Templates</vt:lpstr>
      <vt:lpstr>Templates</vt:lpstr>
      <vt:lpstr>Templates</vt:lpstr>
      <vt:lpstr>HTML Elements</vt:lpstr>
      <vt:lpstr>HTML Elements</vt:lpstr>
      <vt:lpstr>HTML Elements</vt:lpstr>
      <vt:lpstr>Transitioning</vt:lpstr>
      <vt:lpstr>Transitioning</vt:lpstr>
      <vt:lpstr>Transition – toggleCaps()</vt:lpstr>
      <vt:lpstr>Transition – toggleCaps()</vt:lpstr>
      <vt:lpstr>Transition – toggleCaps()</vt:lpstr>
      <vt:lpstr>Transition – toggleCaps()</vt:lpstr>
      <vt:lpstr>Transition – Working with id</vt:lpstr>
      <vt:lpstr>Transition – Working with ID</vt:lpstr>
      <vt:lpstr>Transition – Working with ID</vt:lpstr>
      <vt:lpstr>Transition – Working with ID</vt:lpstr>
      <vt:lpstr>Transition – Working with ID</vt:lpstr>
      <vt:lpstr>Transition – Working with ID</vt:lpstr>
      <vt:lpstr>Transition – Working with this</vt:lpstr>
      <vt:lpstr>Transition – Working with this</vt:lpstr>
      <vt:lpstr>Transition – Working with this</vt:lpstr>
      <vt:lpstr>Transition – Working with this</vt:lpstr>
      <vt:lpstr>Transition – Working with this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Turner Ivan  (13K430)</dc:creator>
  <cp:lastModifiedBy>Ivan Turner</cp:lastModifiedBy>
  <cp:revision>21</cp:revision>
  <dcterms:created xsi:type="dcterms:W3CDTF">2018-01-29T18:32:37Z</dcterms:created>
  <dcterms:modified xsi:type="dcterms:W3CDTF">2018-01-30T00:38:08Z</dcterms:modified>
</cp:coreProperties>
</file>