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>
      <p:cViewPr varScale="1">
        <p:scale>
          <a:sx n="83" d="100"/>
          <a:sy n="83" d="100"/>
        </p:scale>
        <p:origin x="614" y="67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3" d="100"/>
          <a:sy n="83" d="100"/>
        </p:scale>
        <p:origin x="318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Relationship Id="rId9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39E3CEE-003F-4557-BFD6-4E60A64CE0D9}" type="datetime1">
              <a:rPr lang="it-IT" smtClean="0"/>
              <a:t>05/10/2017</a:t>
            </a:fld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E861E8E-D392-497B-BB21-122DD7C27CF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083530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0A4D80D-DBB0-4E80-B9E5-08E8F0900F92}" type="datetime1">
              <a:rPr lang="it-IT" smtClean="0"/>
              <a:t>05/10/2017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dirty="0"/>
              <a:t>Modifica gli stili del testo dello schema</a:t>
            </a:r>
          </a:p>
          <a:p>
            <a:pPr lvl="1" rtl="0"/>
            <a:r>
              <a:rPr lang="it-IT" dirty="0"/>
              <a:t>Secondo livello</a:t>
            </a:r>
          </a:p>
          <a:p>
            <a:pPr lvl="2" rtl="0"/>
            <a:r>
              <a:rPr lang="it-IT" dirty="0"/>
              <a:t>Terzo livello</a:t>
            </a:r>
          </a:p>
          <a:p>
            <a:pPr lvl="3" rtl="0"/>
            <a:r>
              <a:rPr lang="it-IT" dirty="0"/>
              <a:t>Quarto livello</a:t>
            </a:r>
          </a:p>
          <a:p>
            <a:pPr lvl="4" rtl="0"/>
            <a:r>
              <a:rPr lang="it-IT" dirty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555D449-B875-4B8D-8E66-224D27E54C9A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4997999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9555D449-B875-4B8D-8E66-224D27E54C9A}" type="slidenum">
              <a:rPr lang="it-IT" smtClean="0"/>
              <a:t>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965835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81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26225" y="1828800"/>
            <a:ext cx="4098175" cy="3177380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626225" y="5181600"/>
            <a:ext cx="4098175" cy="6858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 cap="all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/>
              <a:t>Fare clic per modificare lo stile del sottotitolo dello schema</a:t>
            </a:r>
            <a:endParaRPr lang="it-IT" dirty="0"/>
          </a:p>
        </p:txBody>
      </p:sp>
      <p:pic>
        <p:nvPicPr>
          <p:cNvPr id="7" name="Immagine 6" descr="Tracciato EC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88688" y="-1"/>
            <a:ext cx="7000137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 rtl="0">
              <a:defRPr/>
            </a:lvl1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FDF443E-F33D-4C52-AF27-143A540EFAEF}" type="datetime1">
              <a:rPr lang="it-IT" smtClean="0"/>
              <a:t>05/10/2017</a:t>
            </a:fld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 descr="Rettangolo"/>
          <p:cNvSpPr/>
          <p:nvPr/>
        </p:nvSpPr>
        <p:spPr>
          <a:xfrm>
            <a:off x="9982200" y="0"/>
            <a:ext cx="22098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10058399" y="457201"/>
            <a:ext cx="2057401" cy="5943600"/>
          </a:xfrm>
        </p:spPr>
        <p:txBody>
          <a:bodyPr vert="eaVert" rtlCol="0"/>
          <a:lstStyle/>
          <a:p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09600" y="457200"/>
            <a:ext cx="9067800" cy="5943599"/>
          </a:xfrm>
        </p:spPr>
        <p:txBody>
          <a:bodyPr vert="eaVert" rtlCol="0"/>
          <a:lstStyle>
            <a:lvl1pPr rtl="0">
              <a:defRPr/>
            </a:lvl1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E600AB7-B7BB-4AD9-8D6D-2F3EA9D6250F}" type="datetime1">
              <a:rPr lang="it-IT" smtClean="0"/>
              <a:t>05/10/2017</a:t>
            </a:fld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 rtl="0">
              <a:defRPr/>
            </a:lvl1pPr>
            <a:lvl5pPr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C0286FE-E7A0-4482-B921-0187F966D274}" type="datetime1">
              <a:rPr lang="it-IT" smtClean="0"/>
              <a:t>05/10/2017</a:t>
            </a:fld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ntestazione sezione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7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 descr="Rettangolo"/>
          <p:cNvSpPr/>
          <p:nvPr/>
        </p:nvSpPr>
        <p:spPr>
          <a:xfrm>
            <a:off x="265112" y="228600"/>
            <a:ext cx="116586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66800" y="1828800"/>
            <a:ext cx="7772400" cy="3177380"/>
          </a:xfrm>
        </p:spPr>
        <p:txBody>
          <a:bodyPr rtlCol="0" anchor="b">
            <a:normAutofit/>
          </a:bodyPr>
          <a:lstStyle>
            <a:lvl1pPr rtl="0">
              <a:lnSpc>
                <a:spcPct val="80000"/>
              </a:lnSpc>
              <a:defRPr sz="5400"/>
            </a:lvl1pPr>
          </a:lstStyle>
          <a:p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066800" y="5181600"/>
            <a:ext cx="7772400" cy="685800"/>
          </a:xfrm>
        </p:spPr>
        <p:txBody>
          <a:bodyPr rtlCol="0">
            <a:normAutofit/>
          </a:bodyPr>
          <a:lstStyle>
            <a:lvl1pPr marL="0" indent="0">
              <a:buNone/>
              <a:defRPr sz="200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066800" y="1825624"/>
            <a:ext cx="4800600" cy="4575175"/>
          </a:xfrm>
        </p:spPr>
        <p:txBody>
          <a:bodyPr rtlCol="0">
            <a:normAutofit/>
          </a:bodyPr>
          <a:lstStyle>
            <a:lvl1pPr rtl="0"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324600" y="1825624"/>
            <a:ext cx="4800600" cy="4575175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C8C5675-8C9F-4604-B43A-016F0F3A6B92}" type="datetime1">
              <a:rPr lang="it-IT" smtClean="0"/>
              <a:t>05/10/2017</a:t>
            </a:fld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066800" y="1828799"/>
            <a:ext cx="4800600" cy="762000"/>
          </a:xfrm>
        </p:spPr>
        <p:txBody>
          <a:bodyPr rtlCol="0" anchor="ctr">
            <a:noAutofit/>
          </a:bodyPr>
          <a:lstStyle>
            <a:lvl1pPr marL="0" indent="0">
              <a:buNone/>
              <a:defRPr sz="2400"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1066800" y="2590799"/>
            <a:ext cx="4800600" cy="3810033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324600" y="1828799"/>
            <a:ext cx="4800600" cy="762000"/>
          </a:xfrm>
        </p:spPr>
        <p:txBody>
          <a:bodyPr rtlCol="0" anchor="ctr">
            <a:noAutofit/>
          </a:bodyPr>
          <a:lstStyle>
            <a:lvl1pPr marL="0" indent="0">
              <a:buNone/>
              <a:defRPr sz="2400"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324600" y="2590799"/>
            <a:ext cx="4800600" cy="3810033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IT" dirty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BA18AA6-DAC6-4EE3-A4A8-F843A48529A6}" type="datetime1">
              <a:rPr lang="it-IT" smtClean="0"/>
              <a:t>05/10/2017</a:t>
            </a:fld>
            <a:endParaRPr lang="it-IT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A2ACC47-4924-461F-BA7E-81BD87D8769E}" type="datetime1">
              <a:rPr lang="it-IT" smtClean="0"/>
              <a:t>05/10/2017</a:t>
            </a:fld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9533BEF-51D4-426E-A9C7-1696B9E9BBF0}" type="datetime1">
              <a:rPr lang="it-IT" smtClean="0"/>
              <a:t>05/10/2017</a:t>
            </a:fld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 descr="Rettangolo"/>
          <p:cNvSpPr/>
          <p:nvPr/>
        </p:nvSpPr>
        <p:spPr>
          <a:xfrm>
            <a:off x="7008812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9" name="Rettangolo 8" descr="Rettangolo"/>
          <p:cNvSpPr/>
          <p:nvPr/>
        </p:nvSpPr>
        <p:spPr>
          <a:xfrm>
            <a:off x="7255668" y="228600"/>
            <a:ext cx="46863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632700" y="3200400"/>
            <a:ext cx="3932237" cy="1752600"/>
          </a:xfrm>
        </p:spPr>
        <p:txBody>
          <a:bodyPr rtlCol="0" anchor="b">
            <a:normAutofit/>
          </a:bodyPr>
          <a:lstStyle>
            <a:lvl1pPr rtl="0"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09600" y="457201"/>
            <a:ext cx="5943600" cy="5943600"/>
          </a:xfrm>
        </p:spPr>
        <p:txBody>
          <a:bodyPr rtlCol="0">
            <a:normAutofit/>
          </a:bodyPr>
          <a:lstStyle>
            <a:lvl1pPr rtl="0"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7632699" y="5029200"/>
            <a:ext cx="3932237" cy="1371600"/>
          </a:xfrm>
        </p:spPr>
        <p:txBody>
          <a:bodyPr rtlCol="0">
            <a:normAutofit/>
          </a:bodyPr>
          <a:lstStyle>
            <a:lvl1pPr marL="0" indent="0" rtl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 descr="Rettangolo"/>
          <p:cNvSpPr/>
          <p:nvPr/>
        </p:nvSpPr>
        <p:spPr>
          <a:xfrm>
            <a:off x="7008812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9" name="Rettangolo 8" descr="Rettangolo"/>
          <p:cNvSpPr/>
          <p:nvPr/>
        </p:nvSpPr>
        <p:spPr>
          <a:xfrm>
            <a:off x="7255668" y="228600"/>
            <a:ext cx="46863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635240" y="3200400"/>
            <a:ext cx="3932237" cy="1752600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immagine 2" descr="Segnaposto vuoto per aggiungere un'immagine. Fare clic sul segnaposto e selezionare l'immagine che si vuole aggiungere."/>
          <p:cNvSpPr>
            <a:spLocks noGrp="1"/>
          </p:cNvSpPr>
          <p:nvPr>
            <p:ph type="pic" idx="1"/>
          </p:nvPr>
        </p:nvSpPr>
        <p:spPr>
          <a:xfrm>
            <a:off x="1" y="0"/>
            <a:ext cx="7008810" cy="6857999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it-IT"/>
              <a:t>Fare clic sull'icona per inserire un'immagine</a:t>
            </a:r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7635240" y="5029200"/>
            <a:ext cx="3932237" cy="1374648"/>
          </a:xfrm>
        </p:spPr>
        <p:txBody>
          <a:bodyPr rtlCol="0"/>
          <a:lstStyle>
            <a:lvl1pPr marL="0" indent="0" rtl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rra rossa" descr="Barra rossa"/>
          <p:cNvSpPr/>
          <p:nvPr/>
        </p:nvSpPr>
        <p:spPr>
          <a:xfrm>
            <a:off x="1" y="1"/>
            <a:ext cx="12188824" cy="1524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1066800" y="99220"/>
            <a:ext cx="10058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524000" y="1828799"/>
            <a:ext cx="9144000" cy="4572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Modifica gli stili del testo dello schema</a:t>
            </a:r>
          </a:p>
          <a:p>
            <a:pPr lvl="1" rtl="0"/>
            <a:r>
              <a:rPr lang="it-IT" dirty="0"/>
              <a:t>Secondo livello</a:t>
            </a:r>
          </a:p>
          <a:p>
            <a:pPr lvl="2" rtl="0"/>
            <a:r>
              <a:rPr lang="it-IT" dirty="0"/>
              <a:t>Terzo livello</a:t>
            </a:r>
          </a:p>
          <a:p>
            <a:pPr lvl="3" rtl="0"/>
            <a:r>
              <a:rPr lang="it-IT" dirty="0"/>
              <a:t>Quarto livello</a:t>
            </a:r>
          </a:p>
          <a:p>
            <a:pPr lvl="4" rtl="0"/>
            <a:r>
              <a:rPr lang="it-IT" dirty="0"/>
              <a:t>Quinto livello</a:t>
            </a:r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1066800" y="6481760"/>
            <a:ext cx="78486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pPr rtl="0"/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9067800" y="6465885"/>
            <a:ext cx="10668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8EFD2C93-456F-4A6A-9C17-EC5243B30823}" type="datetime1">
              <a:rPr lang="it-IT" smtClean="0"/>
              <a:t>05/10/2017</a:t>
            </a:fld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10287000" y="6481760"/>
            <a:ext cx="8382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E31375A4-56A4-47D6-9801-1991572033F7}" type="slidenum">
              <a:rPr lang="it-IT" smtClean="0"/>
              <a:pPr rtl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868680" indent="-182563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05156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23444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41732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60020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8308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227345" y="15994"/>
            <a:ext cx="4890263" cy="3177380"/>
          </a:xfrm>
        </p:spPr>
        <p:txBody>
          <a:bodyPr rtlCol="0">
            <a:normAutofit/>
          </a:bodyPr>
          <a:lstStyle/>
          <a:p>
            <a:pPr rtl="0"/>
            <a:r>
              <a:rPr lang="en-US" sz="7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Chord</a:t>
            </a:r>
            <a:br>
              <a:rPr lang="it-IT" sz="7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7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Recognition</a:t>
            </a:r>
          </a:p>
        </p:txBody>
      </p:sp>
      <p:sp>
        <p:nvSpPr>
          <p:cNvPr id="5" name="Sottotitolo 4">
            <a:extLst>
              <a:ext uri="{FF2B5EF4-FFF2-40B4-BE49-F238E27FC236}">
                <a16:creationId xmlns:a16="http://schemas.microsoft.com/office/drawing/2014/main" id="{D14716A0-576C-447A-B9F4-D4609F3821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7346" y="3356992"/>
            <a:ext cx="4890262" cy="3312368"/>
          </a:xfrm>
        </p:spPr>
        <p:txBody>
          <a:bodyPr>
            <a:normAutofit/>
          </a:bodyPr>
          <a:lstStyle/>
          <a:p>
            <a:r>
              <a:rPr lang="it-IT" sz="2400" dirty="0"/>
              <a:t>Mattia lecci</a:t>
            </a:r>
          </a:p>
          <a:p>
            <a:r>
              <a:rPr lang="it-IT" sz="2400" dirty="0"/>
              <a:t>Federico mason</a:t>
            </a:r>
          </a:p>
          <a:p>
            <a:r>
              <a:rPr lang="it-IT" sz="2400" dirty="0"/>
              <a:t>Victor Cercos Llombart</a:t>
            </a:r>
          </a:p>
        </p:txBody>
      </p:sp>
    </p:spTree>
    <p:extLst>
      <p:ext uri="{BB962C8B-B14F-4D97-AF65-F5344CB8AC3E}">
        <p14:creationId xmlns:p14="http://schemas.microsoft.com/office/powerpoint/2010/main" val="435141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esign medico 16:9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530141_TF02901024_TF02901024.potx" id="{80EEC277-2612-4C7C-BC68-B500A54194AD}" vid="{55B59596-E949-41ED-930F-3EC4B52690FA}"/>
    </a:ext>
  </a:extLst>
</a:theme>
</file>

<file path=ppt/theme/theme2.xml><?xml version="1.0" encoding="utf-8"?>
<a:theme xmlns:a="http://schemas.openxmlformats.org/drawingml/2006/main" name="Tema di Office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Presentazione medica (widescreen)</Template>
  <TotalTime>146</TotalTime>
  <Words>9</Words>
  <Application>Microsoft Office PowerPoint</Application>
  <PresentationFormat>Widescreen</PresentationFormat>
  <Paragraphs>5</Paragraphs>
  <Slides>1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4" baseType="lpstr">
      <vt:lpstr>Arial</vt:lpstr>
      <vt:lpstr>Franklin Gothic Medium</vt:lpstr>
      <vt:lpstr>Design medico 16:9</vt:lpstr>
      <vt:lpstr>Chord Recognition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Federico Mason</dc:creator>
  <cp:lastModifiedBy>Mattia Lecci</cp:lastModifiedBy>
  <cp:revision>22</cp:revision>
  <dcterms:created xsi:type="dcterms:W3CDTF">2017-10-03T14:08:11Z</dcterms:created>
  <dcterms:modified xsi:type="dcterms:W3CDTF">2017-10-05T12:52:43Z</dcterms:modified>
</cp:coreProperties>
</file>