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1" r:id="rId4"/>
    <p:sldId id="273" r:id="rId5"/>
    <p:sldId id="261" r:id="rId6"/>
    <p:sldId id="262" r:id="rId7"/>
    <p:sldId id="263" r:id="rId8"/>
    <p:sldId id="267" r:id="rId9"/>
    <p:sldId id="268" r:id="rId10"/>
    <p:sldId id="269" r:id="rId11"/>
    <p:sldId id="266" r:id="rId12"/>
    <p:sldId id="270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36A20-57E6-4BD8-864D-9FB706E026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3CB25BD-83A9-4B62-BF8E-00D03799934F}">
      <dgm:prSet phldrT="[Testo]"/>
      <dgm:spPr/>
      <dgm:t>
        <a:bodyPr/>
        <a:lstStyle/>
        <a:p>
          <a:r>
            <a:rPr lang="it-IT" dirty="0"/>
            <a:t>Audio File</a:t>
          </a:r>
        </a:p>
      </dgm:t>
    </dgm:pt>
    <dgm:pt modelId="{FC4B65CC-DAAB-4B49-AD9A-B634A7119FAD}" type="parTrans" cxnId="{3C84F084-3C8E-4BF2-BF4A-F432A9128555}">
      <dgm:prSet/>
      <dgm:spPr/>
      <dgm:t>
        <a:bodyPr/>
        <a:lstStyle/>
        <a:p>
          <a:endParaRPr lang="it-IT"/>
        </a:p>
      </dgm:t>
    </dgm:pt>
    <dgm:pt modelId="{3E2AA119-548E-4FF3-9853-D74CCCD5533E}" type="sibTrans" cxnId="{3C84F084-3C8E-4BF2-BF4A-F432A9128555}">
      <dgm:prSet/>
      <dgm:spPr/>
      <dgm:t>
        <a:bodyPr/>
        <a:lstStyle/>
        <a:p>
          <a:endParaRPr lang="it-IT"/>
        </a:p>
      </dgm:t>
    </dgm:pt>
    <dgm:pt modelId="{ED64F521-B13E-48F3-984E-8C18A2F7921E}">
      <dgm:prSet phldrT="[Testo]"/>
      <dgm:spPr/>
      <dgm:t>
        <a:bodyPr/>
        <a:lstStyle/>
        <a:p>
          <a:r>
            <a:rPr lang="it-IT" dirty="0"/>
            <a:t>Feature </a:t>
          </a:r>
          <a:r>
            <a:rPr lang="it-IT" dirty="0" err="1"/>
            <a:t>Extraction</a:t>
          </a:r>
          <a:endParaRPr lang="it-IT" dirty="0"/>
        </a:p>
      </dgm:t>
    </dgm:pt>
    <dgm:pt modelId="{D8D557DB-F6E4-44E5-82EA-9FA9AE1C570B}" type="parTrans" cxnId="{92D5AAEC-99D8-4B7B-9F0E-4F50F02234FE}">
      <dgm:prSet/>
      <dgm:spPr/>
      <dgm:t>
        <a:bodyPr/>
        <a:lstStyle/>
        <a:p>
          <a:endParaRPr lang="it-IT"/>
        </a:p>
      </dgm:t>
    </dgm:pt>
    <dgm:pt modelId="{96AEC508-547B-4672-9ADB-B3C2595B0576}" type="sibTrans" cxnId="{92D5AAEC-99D8-4B7B-9F0E-4F50F02234FE}">
      <dgm:prSet/>
      <dgm:spPr/>
      <dgm:t>
        <a:bodyPr/>
        <a:lstStyle/>
        <a:p>
          <a:endParaRPr lang="it-IT"/>
        </a:p>
      </dgm:t>
    </dgm:pt>
    <dgm:pt modelId="{CCC05F2C-4440-474A-A42B-87CB033C82FD}">
      <dgm:prSet phldrT="[Testo]"/>
      <dgm:spPr/>
      <dgm:t>
        <a:bodyPr/>
        <a:lstStyle/>
        <a:p>
          <a:r>
            <a:rPr lang="it-IT" dirty="0"/>
            <a:t>Pattern </a:t>
          </a:r>
          <a:r>
            <a:rPr lang="it-IT" dirty="0" err="1"/>
            <a:t>Recognition</a:t>
          </a:r>
          <a:endParaRPr lang="it-IT" dirty="0"/>
        </a:p>
      </dgm:t>
    </dgm:pt>
    <dgm:pt modelId="{DDA22630-B42C-4859-92B9-ED6E6AF14CF5}" type="parTrans" cxnId="{2B9E4961-76A1-4DD7-94D3-8F3AF06272DB}">
      <dgm:prSet/>
      <dgm:spPr/>
      <dgm:t>
        <a:bodyPr/>
        <a:lstStyle/>
        <a:p>
          <a:endParaRPr lang="it-IT"/>
        </a:p>
      </dgm:t>
    </dgm:pt>
    <dgm:pt modelId="{827DC08C-C39F-47F0-8A5D-FB51C595E0A4}" type="sibTrans" cxnId="{2B9E4961-76A1-4DD7-94D3-8F3AF06272DB}">
      <dgm:prSet/>
      <dgm:spPr/>
      <dgm:t>
        <a:bodyPr/>
        <a:lstStyle/>
        <a:p>
          <a:endParaRPr lang="it-IT"/>
        </a:p>
      </dgm:t>
    </dgm:pt>
    <dgm:pt modelId="{EE57952F-4329-4C57-9F66-42A12591C689}">
      <dgm:prSet phldrT="[Testo]"/>
      <dgm:spPr/>
      <dgm:t>
        <a:bodyPr/>
        <a:lstStyle/>
        <a:p>
          <a:r>
            <a:rPr lang="it-IT" dirty="0" err="1"/>
            <a:t>Chord</a:t>
          </a:r>
          <a:r>
            <a:rPr lang="it-IT" dirty="0"/>
            <a:t> </a:t>
          </a:r>
          <a:r>
            <a:rPr lang="it-IT" dirty="0" err="1"/>
            <a:t>Classification</a:t>
          </a:r>
          <a:endParaRPr lang="it-IT" dirty="0"/>
        </a:p>
      </dgm:t>
    </dgm:pt>
    <dgm:pt modelId="{E3086964-21DB-47EF-9914-9E1D8B6E9D5C}" type="parTrans" cxnId="{D77B0078-D8B0-454F-9E37-2669B6B6886A}">
      <dgm:prSet/>
      <dgm:spPr/>
      <dgm:t>
        <a:bodyPr/>
        <a:lstStyle/>
        <a:p>
          <a:endParaRPr lang="it-IT"/>
        </a:p>
      </dgm:t>
    </dgm:pt>
    <dgm:pt modelId="{C94BFB0C-9FF2-41C1-B1D1-23C24AEF1344}" type="sibTrans" cxnId="{D77B0078-D8B0-454F-9E37-2669B6B6886A}">
      <dgm:prSet/>
      <dgm:spPr/>
      <dgm:t>
        <a:bodyPr/>
        <a:lstStyle/>
        <a:p>
          <a:endParaRPr lang="it-IT"/>
        </a:p>
      </dgm:t>
    </dgm:pt>
    <dgm:pt modelId="{195A48EB-58AC-482C-AE84-A02662CDBC8F}" type="pres">
      <dgm:prSet presAssocID="{60336A20-57E6-4BD8-864D-9FB706E0265C}" presName="Name0" presStyleCnt="0">
        <dgm:presLayoutVars>
          <dgm:dir/>
          <dgm:resizeHandles val="exact"/>
        </dgm:presLayoutVars>
      </dgm:prSet>
      <dgm:spPr/>
    </dgm:pt>
    <dgm:pt modelId="{1765D4FC-10CD-4F4E-AC20-97759CCD7B12}" type="pres">
      <dgm:prSet presAssocID="{F3CB25BD-83A9-4B62-BF8E-00D03799934F}" presName="node" presStyleLbl="node1" presStyleIdx="0" presStyleCnt="4">
        <dgm:presLayoutVars>
          <dgm:bulletEnabled val="1"/>
        </dgm:presLayoutVars>
      </dgm:prSet>
      <dgm:spPr/>
    </dgm:pt>
    <dgm:pt modelId="{F128E2DE-8E86-4748-BECB-1B1D207E20F5}" type="pres">
      <dgm:prSet presAssocID="{3E2AA119-548E-4FF3-9853-D74CCCD5533E}" presName="sibTrans" presStyleLbl="sibTrans2D1" presStyleIdx="0" presStyleCnt="3"/>
      <dgm:spPr/>
    </dgm:pt>
    <dgm:pt modelId="{3DA00936-EF9C-4B0B-B89B-FBC0C2D7F4B2}" type="pres">
      <dgm:prSet presAssocID="{3E2AA119-548E-4FF3-9853-D74CCCD5533E}" presName="connectorText" presStyleLbl="sibTrans2D1" presStyleIdx="0" presStyleCnt="3"/>
      <dgm:spPr/>
    </dgm:pt>
    <dgm:pt modelId="{4C841C66-3BFC-4976-B0F4-8913097A4847}" type="pres">
      <dgm:prSet presAssocID="{ED64F521-B13E-48F3-984E-8C18A2F7921E}" presName="node" presStyleLbl="node1" presStyleIdx="1" presStyleCnt="4">
        <dgm:presLayoutVars>
          <dgm:bulletEnabled val="1"/>
        </dgm:presLayoutVars>
      </dgm:prSet>
      <dgm:spPr/>
    </dgm:pt>
    <dgm:pt modelId="{55030679-88CD-48F2-855A-25ED1F0B6C31}" type="pres">
      <dgm:prSet presAssocID="{96AEC508-547B-4672-9ADB-B3C2595B0576}" presName="sibTrans" presStyleLbl="sibTrans2D1" presStyleIdx="1" presStyleCnt="3"/>
      <dgm:spPr/>
    </dgm:pt>
    <dgm:pt modelId="{AE49C322-6F73-43E5-8FDE-06710929BEDE}" type="pres">
      <dgm:prSet presAssocID="{96AEC508-547B-4672-9ADB-B3C2595B0576}" presName="connectorText" presStyleLbl="sibTrans2D1" presStyleIdx="1" presStyleCnt="3"/>
      <dgm:spPr/>
    </dgm:pt>
    <dgm:pt modelId="{5F15E3FB-ED7D-4826-BF73-4A8D2CD96172}" type="pres">
      <dgm:prSet presAssocID="{CCC05F2C-4440-474A-A42B-87CB033C82FD}" presName="node" presStyleLbl="node1" presStyleIdx="2" presStyleCnt="4">
        <dgm:presLayoutVars>
          <dgm:bulletEnabled val="1"/>
        </dgm:presLayoutVars>
      </dgm:prSet>
      <dgm:spPr/>
    </dgm:pt>
    <dgm:pt modelId="{2C492692-A282-4071-9D31-9DC6CB57C8E5}" type="pres">
      <dgm:prSet presAssocID="{827DC08C-C39F-47F0-8A5D-FB51C595E0A4}" presName="sibTrans" presStyleLbl="sibTrans2D1" presStyleIdx="2" presStyleCnt="3"/>
      <dgm:spPr/>
    </dgm:pt>
    <dgm:pt modelId="{DEDD76C7-D400-4E3B-87C5-A0F14ED1D8D8}" type="pres">
      <dgm:prSet presAssocID="{827DC08C-C39F-47F0-8A5D-FB51C595E0A4}" presName="connectorText" presStyleLbl="sibTrans2D1" presStyleIdx="2" presStyleCnt="3"/>
      <dgm:spPr/>
    </dgm:pt>
    <dgm:pt modelId="{081DFFE8-E4BB-429B-BBEC-1006FFFE3A93}" type="pres">
      <dgm:prSet presAssocID="{EE57952F-4329-4C57-9F66-42A12591C689}" presName="node" presStyleLbl="node1" presStyleIdx="3" presStyleCnt="4">
        <dgm:presLayoutVars>
          <dgm:bulletEnabled val="1"/>
        </dgm:presLayoutVars>
      </dgm:prSet>
      <dgm:spPr/>
    </dgm:pt>
  </dgm:ptLst>
  <dgm:cxnLst>
    <dgm:cxn modelId="{008FBA00-9601-488B-B001-CAFF4EA48B3D}" type="presOf" srcId="{3E2AA119-548E-4FF3-9853-D74CCCD5533E}" destId="{F128E2DE-8E86-4748-BECB-1B1D207E20F5}" srcOrd="0" destOrd="0" presId="urn:microsoft.com/office/officeart/2005/8/layout/process1"/>
    <dgm:cxn modelId="{57874508-7686-407C-A1F9-F33A32C3408E}" type="presOf" srcId="{96AEC508-547B-4672-9ADB-B3C2595B0576}" destId="{55030679-88CD-48F2-855A-25ED1F0B6C31}" srcOrd="0" destOrd="0" presId="urn:microsoft.com/office/officeart/2005/8/layout/process1"/>
    <dgm:cxn modelId="{29D7C71B-FC84-4FE1-9F3A-92FBD1CE3B0A}" type="presOf" srcId="{3E2AA119-548E-4FF3-9853-D74CCCD5533E}" destId="{3DA00936-EF9C-4B0B-B89B-FBC0C2D7F4B2}" srcOrd="1" destOrd="0" presId="urn:microsoft.com/office/officeart/2005/8/layout/process1"/>
    <dgm:cxn modelId="{B1F6CA40-D0C1-4B6B-B57E-89D69153F3E3}" type="presOf" srcId="{96AEC508-547B-4672-9ADB-B3C2595B0576}" destId="{AE49C322-6F73-43E5-8FDE-06710929BEDE}" srcOrd="1" destOrd="0" presId="urn:microsoft.com/office/officeart/2005/8/layout/process1"/>
    <dgm:cxn modelId="{2B9E4961-76A1-4DD7-94D3-8F3AF06272DB}" srcId="{60336A20-57E6-4BD8-864D-9FB706E0265C}" destId="{CCC05F2C-4440-474A-A42B-87CB033C82FD}" srcOrd="2" destOrd="0" parTransId="{DDA22630-B42C-4859-92B9-ED6E6AF14CF5}" sibTransId="{827DC08C-C39F-47F0-8A5D-FB51C595E0A4}"/>
    <dgm:cxn modelId="{53127774-BCBB-4C09-827B-25417039FBB4}" type="presOf" srcId="{60336A20-57E6-4BD8-864D-9FB706E0265C}" destId="{195A48EB-58AC-482C-AE84-A02662CDBC8F}" srcOrd="0" destOrd="0" presId="urn:microsoft.com/office/officeart/2005/8/layout/process1"/>
    <dgm:cxn modelId="{D77B0078-D8B0-454F-9E37-2669B6B6886A}" srcId="{60336A20-57E6-4BD8-864D-9FB706E0265C}" destId="{EE57952F-4329-4C57-9F66-42A12591C689}" srcOrd="3" destOrd="0" parTransId="{E3086964-21DB-47EF-9914-9E1D8B6E9D5C}" sibTransId="{C94BFB0C-9FF2-41C1-B1D1-23C24AEF1344}"/>
    <dgm:cxn modelId="{3C84F084-3C8E-4BF2-BF4A-F432A9128555}" srcId="{60336A20-57E6-4BD8-864D-9FB706E0265C}" destId="{F3CB25BD-83A9-4B62-BF8E-00D03799934F}" srcOrd="0" destOrd="0" parTransId="{FC4B65CC-DAAB-4B49-AD9A-B634A7119FAD}" sibTransId="{3E2AA119-548E-4FF3-9853-D74CCCD5533E}"/>
    <dgm:cxn modelId="{F4EFF286-9CF6-45BC-83A9-16F137871CA4}" type="presOf" srcId="{ED64F521-B13E-48F3-984E-8C18A2F7921E}" destId="{4C841C66-3BFC-4976-B0F4-8913097A4847}" srcOrd="0" destOrd="0" presId="urn:microsoft.com/office/officeart/2005/8/layout/process1"/>
    <dgm:cxn modelId="{A34B7DA4-E485-42E8-B15E-93F2E509DE6B}" type="presOf" srcId="{EE57952F-4329-4C57-9F66-42A12591C689}" destId="{081DFFE8-E4BB-429B-BBEC-1006FFFE3A93}" srcOrd="0" destOrd="0" presId="urn:microsoft.com/office/officeart/2005/8/layout/process1"/>
    <dgm:cxn modelId="{8ED92BA9-0CF7-4F94-B1F6-71332EFF6EAF}" type="presOf" srcId="{827DC08C-C39F-47F0-8A5D-FB51C595E0A4}" destId="{DEDD76C7-D400-4E3B-87C5-A0F14ED1D8D8}" srcOrd="1" destOrd="0" presId="urn:microsoft.com/office/officeart/2005/8/layout/process1"/>
    <dgm:cxn modelId="{D8E66EC6-98A4-4858-BFD4-94258807AAAC}" type="presOf" srcId="{F3CB25BD-83A9-4B62-BF8E-00D03799934F}" destId="{1765D4FC-10CD-4F4E-AC20-97759CCD7B12}" srcOrd="0" destOrd="0" presId="urn:microsoft.com/office/officeart/2005/8/layout/process1"/>
    <dgm:cxn modelId="{92D5AAEC-99D8-4B7B-9F0E-4F50F02234FE}" srcId="{60336A20-57E6-4BD8-864D-9FB706E0265C}" destId="{ED64F521-B13E-48F3-984E-8C18A2F7921E}" srcOrd="1" destOrd="0" parTransId="{D8D557DB-F6E4-44E5-82EA-9FA9AE1C570B}" sibTransId="{96AEC508-547B-4672-9ADB-B3C2595B0576}"/>
    <dgm:cxn modelId="{83E7C3F3-90F0-46AA-B5CF-0B996F80CA59}" type="presOf" srcId="{CCC05F2C-4440-474A-A42B-87CB033C82FD}" destId="{5F15E3FB-ED7D-4826-BF73-4A8D2CD96172}" srcOrd="0" destOrd="0" presId="urn:microsoft.com/office/officeart/2005/8/layout/process1"/>
    <dgm:cxn modelId="{32D07FF5-34C7-453E-8E61-BBF38B6D706D}" type="presOf" srcId="{827DC08C-C39F-47F0-8A5D-FB51C595E0A4}" destId="{2C492692-A282-4071-9D31-9DC6CB57C8E5}" srcOrd="0" destOrd="0" presId="urn:microsoft.com/office/officeart/2005/8/layout/process1"/>
    <dgm:cxn modelId="{401FEBD4-FCD5-493F-ADAB-95E36B3B3235}" type="presParOf" srcId="{195A48EB-58AC-482C-AE84-A02662CDBC8F}" destId="{1765D4FC-10CD-4F4E-AC20-97759CCD7B12}" srcOrd="0" destOrd="0" presId="urn:microsoft.com/office/officeart/2005/8/layout/process1"/>
    <dgm:cxn modelId="{187593D8-FC0A-471C-8CE6-4C4099384FC8}" type="presParOf" srcId="{195A48EB-58AC-482C-AE84-A02662CDBC8F}" destId="{F128E2DE-8E86-4748-BECB-1B1D207E20F5}" srcOrd="1" destOrd="0" presId="urn:microsoft.com/office/officeart/2005/8/layout/process1"/>
    <dgm:cxn modelId="{04E0D64B-A7A8-4CAC-A2BF-FD82A71361D1}" type="presParOf" srcId="{F128E2DE-8E86-4748-BECB-1B1D207E20F5}" destId="{3DA00936-EF9C-4B0B-B89B-FBC0C2D7F4B2}" srcOrd="0" destOrd="0" presId="urn:microsoft.com/office/officeart/2005/8/layout/process1"/>
    <dgm:cxn modelId="{AE3C9BAA-393B-421C-8E5B-0D60A4CC8F80}" type="presParOf" srcId="{195A48EB-58AC-482C-AE84-A02662CDBC8F}" destId="{4C841C66-3BFC-4976-B0F4-8913097A4847}" srcOrd="2" destOrd="0" presId="urn:microsoft.com/office/officeart/2005/8/layout/process1"/>
    <dgm:cxn modelId="{0E9F2FFF-8532-47BE-A652-0C94240FCE58}" type="presParOf" srcId="{195A48EB-58AC-482C-AE84-A02662CDBC8F}" destId="{55030679-88CD-48F2-855A-25ED1F0B6C31}" srcOrd="3" destOrd="0" presId="urn:microsoft.com/office/officeart/2005/8/layout/process1"/>
    <dgm:cxn modelId="{5374E8CA-E656-475F-9A56-60A5CC6178DD}" type="presParOf" srcId="{55030679-88CD-48F2-855A-25ED1F0B6C31}" destId="{AE49C322-6F73-43E5-8FDE-06710929BEDE}" srcOrd="0" destOrd="0" presId="urn:microsoft.com/office/officeart/2005/8/layout/process1"/>
    <dgm:cxn modelId="{1B96A1A4-9620-45E9-A269-13F7D2667455}" type="presParOf" srcId="{195A48EB-58AC-482C-AE84-A02662CDBC8F}" destId="{5F15E3FB-ED7D-4826-BF73-4A8D2CD96172}" srcOrd="4" destOrd="0" presId="urn:microsoft.com/office/officeart/2005/8/layout/process1"/>
    <dgm:cxn modelId="{EFDBC2DC-7657-4463-A9F5-EE77C6882A7E}" type="presParOf" srcId="{195A48EB-58AC-482C-AE84-A02662CDBC8F}" destId="{2C492692-A282-4071-9D31-9DC6CB57C8E5}" srcOrd="5" destOrd="0" presId="urn:microsoft.com/office/officeart/2005/8/layout/process1"/>
    <dgm:cxn modelId="{AB7B2D29-9B6D-4B76-8869-C25E2FB7D6A1}" type="presParOf" srcId="{2C492692-A282-4071-9D31-9DC6CB57C8E5}" destId="{DEDD76C7-D400-4E3B-87C5-A0F14ED1D8D8}" srcOrd="0" destOrd="0" presId="urn:microsoft.com/office/officeart/2005/8/layout/process1"/>
    <dgm:cxn modelId="{22BFF090-6C74-400D-8943-D02ED45ACF07}" type="presParOf" srcId="{195A48EB-58AC-482C-AE84-A02662CDBC8F}" destId="{081DFFE8-E4BB-429B-BBEC-1006FFFE3A9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9562B0-EB03-4AFB-86A5-B72349191CB1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02D42FA-AA9E-49BF-B27B-B94A12AC6F6D}">
      <dgm:prSet phldrT="[Testo]" custT="1"/>
      <dgm:spPr/>
      <dgm:t>
        <a:bodyPr/>
        <a:lstStyle/>
        <a:p>
          <a:r>
            <a:rPr lang="it-IT" sz="1400" dirty="0" err="1"/>
            <a:t>Proposal</a:t>
          </a:r>
          <a:r>
            <a:rPr lang="it-IT" sz="1400" dirty="0"/>
            <a:t> Presentation</a:t>
          </a:r>
        </a:p>
      </dgm:t>
    </dgm:pt>
    <dgm:pt modelId="{92667ED6-09C6-4B14-AB58-2F12DF6C09A2}" type="parTrans" cxnId="{E836EC28-BF29-4F1D-9AAC-9E5739D298B9}">
      <dgm:prSet/>
      <dgm:spPr/>
      <dgm:t>
        <a:bodyPr/>
        <a:lstStyle/>
        <a:p>
          <a:endParaRPr lang="it-IT"/>
        </a:p>
      </dgm:t>
    </dgm:pt>
    <dgm:pt modelId="{01C08269-D4CF-4589-A7BC-03CA767A0B66}" type="sibTrans" cxnId="{E836EC28-BF29-4F1D-9AAC-9E5739D298B9}">
      <dgm:prSet/>
      <dgm:spPr/>
      <dgm:t>
        <a:bodyPr/>
        <a:lstStyle/>
        <a:p>
          <a:endParaRPr lang="it-IT"/>
        </a:p>
      </dgm:t>
    </dgm:pt>
    <dgm:pt modelId="{E35F1BE8-977B-4228-A257-488C09D70C1B}">
      <dgm:prSet custT="1"/>
      <dgm:spPr/>
      <dgm:t>
        <a:bodyPr/>
        <a:lstStyle/>
        <a:p>
          <a:r>
            <a:rPr lang="it-IT" sz="1400" dirty="0"/>
            <a:t>First </a:t>
          </a:r>
          <a:r>
            <a:rPr lang="it-IT" sz="1400" dirty="0" err="1"/>
            <a:t>Prototype</a:t>
          </a:r>
          <a:endParaRPr lang="it-IT" sz="1400" dirty="0"/>
        </a:p>
      </dgm:t>
    </dgm:pt>
    <dgm:pt modelId="{BF9CAE78-7B2D-431A-B0A5-0322D1ECAC22}" type="parTrans" cxnId="{68EFAB10-021D-4EB5-99F7-6726B93A7E38}">
      <dgm:prSet/>
      <dgm:spPr/>
      <dgm:t>
        <a:bodyPr/>
        <a:lstStyle/>
        <a:p>
          <a:endParaRPr lang="it-IT"/>
        </a:p>
      </dgm:t>
    </dgm:pt>
    <dgm:pt modelId="{CD3F1996-B05B-4C25-9031-E31B7EF80F98}" type="sibTrans" cxnId="{68EFAB10-021D-4EB5-99F7-6726B93A7E38}">
      <dgm:prSet/>
      <dgm:spPr/>
      <dgm:t>
        <a:bodyPr/>
        <a:lstStyle/>
        <a:p>
          <a:endParaRPr lang="it-IT"/>
        </a:p>
      </dgm:t>
    </dgm:pt>
    <dgm:pt modelId="{BAC4E4E2-5774-4D93-8885-9C1ED3608FA9}">
      <dgm:prSet custT="1"/>
      <dgm:spPr/>
      <dgm:t>
        <a:bodyPr/>
        <a:lstStyle/>
        <a:p>
          <a:r>
            <a:rPr lang="it-IT" sz="1400" dirty="0" err="1"/>
            <a:t>Final</a:t>
          </a:r>
          <a:r>
            <a:rPr lang="it-IT" sz="1400" dirty="0"/>
            <a:t> Code</a:t>
          </a:r>
        </a:p>
      </dgm:t>
    </dgm:pt>
    <dgm:pt modelId="{9A0971F5-6C80-4078-98CA-75ED90D6A067}" type="parTrans" cxnId="{F034FC0C-EA0D-4DB2-8956-5C2AA6CDCFDA}">
      <dgm:prSet/>
      <dgm:spPr/>
      <dgm:t>
        <a:bodyPr/>
        <a:lstStyle/>
        <a:p>
          <a:endParaRPr lang="it-IT"/>
        </a:p>
      </dgm:t>
    </dgm:pt>
    <dgm:pt modelId="{4117C23B-5AC4-4079-BBFD-D936496F474D}" type="sibTrans" cxnId="{F034FC0C-EA0D-4DB2-8956-5C2AA6CDCFDA}">
      <dgm:prSet/>
      <dgm:spPr/>
      <dgm:t>
        <a:bodyPr/>
        <a:lstStyle/>
        <a:p>
          <a:endParaRPr lang="it-IT"/>
        </a:p>
      </dgm:t>
    </dgm:pt>
    <dgm:pt modelId="{99AAC8FF-44ED-4CB0-A3A9-A0F349E6E2AD}">
      <dgm:prSet custT="1"/>
      <dgm:spPr/>
      <dgm:t>
        <a:bodyPr/>
        <a:lstStyle/>
        <a:p>
          <a:r>
            <a:rPr lang="it-IT" sz="1400" dirty="0" err="1"/>
            <a:t>Final</a:t>
          </a:r>
          <a:r>
            <a:rPr lang="it-IT" sz="1400" dirty="0"/>
            <a:t> </a:t>
          </a:r>
          <a:r>
            <a:rPr lang="it-IT" sz="1400" dirty="0" err="1"/>
            <a:t>Paper</a:t>
          </a:r>
          <a:endParaRPr lang="it-IT" sz="1400" dirty="0"/>
        </a:p>
      </dgm:t>
    </dgm:pt>
    <dgm:pt modelId="{FEA173F4-169E-4EF7-BA85-291F4DA4383A}" type="parTrans" cxnId="{7DCE8202-A386-4539-8AB7-1960456A7D79}">
      <dgm:prSet/>
      <dgm:spPr/>
      <dgm:t>
        <a:bodyPr/>
        <a:lstStyle/>
        <a:p>
          <a:endParaRPr lang="it-IT"/>
        </a:p>
      </dgm:t>
    </dgm:pt>
    <dgm:pt modelId="{FF222085-1E2F-437E-B351-FBE4DBDA056D}" type="sibTrans" cxnId="{7DCE8202-A386-4539-8AB7-1960456A7D79}">
      <dgm:prSet/>
      <dgm:spPr/>
      <dgm:t>
        <a:bodyPr/>
        <a:lstStyle/>
        <a:p>
          <a:endParaRPr lang="it-IT"/>
        </a:p>
      </dgm:t>
    </dgm:pt>
    <dgm:pt modelId="{05C68028-6C8C-4B93-BCB0-9D8FB5B9B809}">
      <dgm:prSet custT="1"/>
      <dgm:spPr/>
      <dgm:t>
        <a:bodyPr/>
        <a:lstStyle/>
        <a:p>
          <a:r>
            <a:rPr lang="it-IT" sz="1400" dirty="0" err="1"/>
            <a:t>Final</a:t>
          </a:r>
          <a:r>
            <a:rPr lang="it-IT" sz="1400" dirty="0"/>
            <a:t> Presentation </a:t>
          </a:r>
        </a:p>
      </dgm:t>
    </dgm:pt>
    <dgm:pt modelId="{E428D09B-19F8-4BD7-8BC5-D245E1224394}" type="parTrans" cxnId="{23BC28E4-C534-4FCF-9BD1-903B0DE4F08B}">
      <dgm:prSet/>
      <dgm:spPr/>
      <dgm:t>
        <a:bodyPr/>
        <a:lstStyle/>
        <a:p>
          <a:endParaRPr lang="it-IT"/>
        </a:p>
      </dgm:t>
    </dgm:pt>
    <dgm:pt modelId="{9D5F2710-507F-4A20-A0F5-7754C11BA724}" type="sibTrans" cxnId="{23BC28E4-C534-4FCF-9BD1-903B0DE4F08B}">
      <dgm:prSet/>
      <dgm:spPr/>
      <dgm:t>
        <a:bodyPr/>
        <a:lstStyle/>
        <a:p>
          <a:endParaRPr lang="it-IT"/>
        </a:p>
      </dgm:t>
    </dgm:pt>
    <dgm:pt modelId="{A6AC865D-0FCD-4B2C-83E4-484DE2806D17}">
      <dgm:prSet phldrT="[Testo]" custT="1"/>
      <dgm:spPr/>
      <dgm:t>
        <a:bodyPr/>
        <a:lstStyle/>
        <a:p>
          <a:r>
            <a:rPr lang="it-IT" sz="1400" dirty="0"/>
            <a:t>Feature </a:t>
          </a:r>
          <a:r>
            <a:rPr lang="it-IT" sz="1400" dirty="0" err="1"/>
            <a:t>Extraction</a:t>
          </a:r>
          <a:r>
            <a:rPr lang="it-IT" sz="1400" dirty="0"/>
            <a:t> </a:t>
          </a:r>
          <a:r>
            <a:rPr lang="it-IT" sz="1400" dirty="0" err="1"/>
            <a:t>completed</a:t>
          </a:r>
          <a:endParaRPr lang="it-IT" sz="1400" dirty="0"/>
        </a:p>
      </dgm:t>
    </dgm:pt>
    <dgm:pt modelId="{CAAB90DD-E501-4594-87A8-5466F2C1FAE2}" type="parTrans" cxnId="{CD8EEB8E-229B-446B-B851-D39F7FDADFCC}">
      <dgm:prSet/>
      <dgm:spPr/>
      <dgm:t>
        <a:bodyPr/>
        <a:lstStyle/>
        <a:p>
          <a:endParaRPr lang="it-IT"/>
        </a:p>
      </dgm:t>
    </dgm:pt>
    <dgm:pt modelId="{159FA8A7-CD53-46B9-92DA-7DC5D2F9496A}" type="sibTrans" cxnId="{CD8EEB8E-229B-446B-B851-D39F7FDADFCC}">
      <dgm:prSet/>
      <dgm:spPr/>
      <dgm:t>
        <a:bodyPr/>
        <a:lstStyle/>
        <a:p>
          <a:endParaRPr lang="it-IT"/>
        </a:p>
      </dgm:t>
    </dgm:pt>
    <dgm:pt modelId="{A39D8110-3ABD-4EFC-97BA-1646D2F2D4AE}">
      <dgm:prSet phldrT="[Testo]" custT="1"/>
      <dgm:spPr/>
      <dgm:t>
        <a:bodyPr/>
        <a:lstStyle/>
        <a:p>
          <a:r>
            <a:rPr lang="it-IT" sz="1400" dirty="0"/>
            <a:t>Pattern </a:t>
          </a:r>
          <a:r>
            <a:rPr lang="it-IT" sz="1400" dirty="0" err="1"/>
            <a:t>Recognition</a:t>
          </a:r>
          <a:r>
            <a:rPr lang="it-IT" sz="1400" dirty="0"/>
            <a:t> </a:t>
          </a:r>
          <a:r>
            <a:rPr lang="it-IT" sz="1400" dirty="0" err="1"/>
            <a:t>completed</a:t>
          </a:r>
          <a:endParaRPr lang="it-IT" sz="1400" dirty="0"/>
        </a:p>
      </dgm:t>
    </dgm:pt>
    <dgm:pt modelId="{2D27A366-A8C4-47BD-AB5D-0621FF042E11}" type="parTrans" cxnId="{FF55F309-1CED-4FB3-8B3D-487359CBD1FE}">
      <dgm:prSet/>
      <dgm:spPr/>
      <dgm:t>
        <a:bodyPr/>
        <a:lstStyle/>
        <a:p>
          <a:endParaRPr lang="it-IT"/>
        </a:p>
      </dgm:t>
    </dgm:pt>
    <dgm:pt modelId="{8538D158-6376-4782-A238-20DC1EC86C0C}" type="sibTrans" cxnId="{FF55F309-1CED-4FB3-8B3D-487359CBD1FE}">
      <dgm:prSet/>
      <dgm:spPr/>
      <dgm:t>
        <a:bodyPr/>
        <a:lstStyle/>
        <a:p>
          <a:endParaRPr lang="it-IT"/>
        </a:p>
      </dgm:t>
    </dgm:pt>
    <dgm:pt modelId="{A57A9626-2C16-4727-9C68-D30EEDC4CFF4}" type="pres">
      <dgm:prSet presAssocID="{399562B0-EB03-4AFB-86A5-B72349191CB1}" presName="Name0" presStyleCnt="0">
        <dgm:presLayoutVars>
          <dgm:chMax val="7"/>
          <dgm:chPref val="7"/>
          <dgm:dir/>
        </dgm:presLayoutVars>
      </dgm:prSet>
      <dgm:spPr/>
    </dgm:pt>
    <dgm:pt modelId="{FDCE5D62-F352-4A15-AD78-28176E18F52E}" type="pres">
      <dgm:prSet presAssocID="{399562B0-EB03-4AFB-86A5-B72349191CB1}" presName="dot1" presStyleLbl="alignNode1" presStyleIdx="0" presStyleCnt="18"/>
      <dgm:spPr/>
    </dgm:pt>
    <dgm:pt modelId="{F923A6AC-0319-4172-B2B4-A21FCA0BA360}" type="pres">
      <dgm:prSet presAssocID="{399562B0-EB03-4AFB-86A5-B72349191CB1}" presName="dot2" presStyleLbl="alignNode1" presStyleIdx="1" presStyleCnt="18"/>
      <dgm:spPr/>
    </dgm:pt>
    <dgm:pt modelId="{CBF50A95-908C-4E4F-94DA-1BABC8C64A87}" type="pres">
      <dgm:prSet presAssocID="{399562B0-EB03-4AFB-86A5-B72349191CB1}" presName="dot3" presStyleLbl="alignNode1" presStyleIdx="2" presStyleCnt="18"/>
      <dgm:spPr/>
    </dgm:pt>
    <dgm:pt modelId="{8E46EB4E-B3F1-4FA1-942E-5A8B92171E94}" type="pres">
      <dgm:prSet presAssocID="{399562B0-EB03-4AFB-86A5-B72349191CB1}" presName="dot4" presStyleLbl="alignNode1" presStyleIdx="3" presStyleCnt="18"/>
      <dgm:spPr/>
    </dgm:pt>
    <dgm:pt modelId="{D8DC3A5C-1F42-42B0-B687-44BACD41467C}" type="pres">
      <dgm:prSet presAssocID="{399562B0-EB03-4AFB-86A5-B72349191CB1}" presName="dot5" presStyleLbl="alignNode1" presStyleIdx="4" presStyleCnt="18"/>
      <dgm:spPr/>
    </dgm:pt>
    <dgm:pt modelId="{17507CD3-C9E9-4A56-90A1-8803080A4438}" type="pres">
      <dgm:prSet presAssocID="{399562B0-EB03-4AFB-86A5-B72349191CB1}" presName="dot6" presStyleLbl="alignNode1" presStyleIdx="5" presStyleCnt="18"/>
      <dgm:spPr/>
    </dgm:pt>
    <dgm:pt modelId="{991200E7-FF3A-4F2D-B8B9-AAACEF1EFB5B}" type="pres">
      <dgm:prSet presAssocID="{399562B0-EB03-4AFB-86A5-B72349191CB1}" presName="dot7" presStyleLbl="alignNode1" presStyleIdx="6" presStyleCnt="18"/>
      <dgm:spPr/>
    </dgm:pt>
    <dgm:pt modelId="{F49576E1-EE74-4058-8F94-CC50C6DF810C}" type="pres">
      <dgm:prSet presAssocID="{399562B0-EB03-4AFB-86A5-B72349191CB1}" presName="dot8" presStyleLbl="alignNode1" presStyleIdx="7" presStyleCnt="18"/>
      <dgm:spPr/>
    </dgm:pt>
    <dgm:pt modelId="{0D249D3B-A78B-48A3-AF2A-BAE4875F6879}" type="pres">
      <dgm:prSet presAssocID="{399562B0-EB03-4AFB-86A5-B72349191CB1}" presName="dot9" presStyleLbl="alignNode1" presStyleIdx="8" presStyleCnt="18"/>
      <dgm:spPr/>
    </dgm:pt>
    <dgm:pt modelId="{2C7BBFA9-967C-4AD3-99AC-5E4D5C24823C}" type="pres">
      <dgm:prSet presAssocID="{399562B0-EB03-4AFB-86A5-B72349191CB1}" presName="dot10" presStyleLbl="alignNode1" presStyleIdx="9" presStyleCnt="18"/>
      <dgm:spPr/>
    </dgm:pt>
    <dgm:pt modelId="{7363D8BF-AA6A-4AB2-8339-9C400EFCEDF1}" type="pres">
      <dgm:prSet presAssocID="{399562B0-EB03-4AFB-86A5-B72349191CB1}" presName="dot11" presStyleLbl="alignNode1" presStyleIdx="10" presStyleCnt="18"/>
      <dgm:spPr/>
    </dgm:pt>
    <dgm:pt modelId="{2CEBBD07-1A80-432C-9A6A-E9369AF94D93}" type="pres">
      <dgm:prSet presAssocID="{399562B0-EB03-4AFB-86A5-B72349191CB1}" presName="dotArrow1" presStyleLbl="alignNode1" presStyleIdx="11" presStyleCnt="18"/>
      <dgm:spPr/>
    </dgm:pt>
    <dgm:pt modelId="{DC232502-C96A-43AA-B856-7E28D9AFA324}" type="pres">
      <dgm:prSet presAssocID="{399562B0-EB03-4AFB-86A5-B72349191CB1}" presName="dotArrow2" presStyleLbl="alignNode1" presStyleIdx="12" presStyleCnt="18"/>
      <dgm:spPr/>
    </dgm:pt>
    <dgm:pt modelId="{F7E09C26-6711-426C-AAEA-171EFA96D82E}" type="pres">
      <dgm:prSet presAssocID="{399562B0-EB03-4AFB-86A5-B72349191CB1}" presName="dotArrow3" presStyleLbl="alignNode1" presStyleIdx="13" presStyleCnt="18"/>
      <dgm:spPr/>
    </dgm:pt>
    <dgm:pt modelId="{7E56DB07-5CE1-43A7-8ECF-33F5B637AD99}" type="pres">
      <dgm:prSet presAssocID="{399562B0-EB03-4AFB-86A5-B72349191CB1}" presName="dotArrow4" presStyleLbl="alignNode1" presStyleIdx="14" presStyleCnt="18"/>
      <dgm:spPr/>
    </dgm:pt>
    <dgm:pt modelId="{AEAE2072-E6D3-4662-8AC3-5A7F5BFBF50E}" type="pres">
      <dgm:prSet presAssocID="{399562B0-EB03-4AFB-86A5-B72349191CB1}" presName="dotArrow5" presStyleLbl="alignNode1" presStyleIdx="15" presStyleCnt="18"/>
      <dgm:spPr/>
    </dgm:pt>
    <dgm:pt modelId="{3BCBA527-7074-4448-911F-90AE5253DD46}" type="pres">
      <dgm:prSet presAssocID="{399562B0-EB03-4AFB-86A5-B72349191CB1}" presName="dotArrow6" presStyleLbl="alignNode1" presStyleIdx="16" presStyleCnt="18"/>
      <dgm:spPr/>
    </dgm:pt>
    <dgm:pt modelId="{9E3ED6E2-7BAB-4D53-B8CD-53D4CE330496}" type="pres">
      <dgm:prSet presAssocID="{399562B0-EB03-4AFB-86A5-B72349191CB1}" presName="dotArrow7" presStyleLbl="alignNode1" presStyleIdx="17" presStyleCnt="18"/>
      <dgm:spPr/>
    </dgm:pt>
    <dgm:pt modelId="{F2C64525-6DBF-4A59-9C92-40D08E85D7EA}" type="pres">
      <dgm:prSet presAssocID="{E02D42FA-AA9E-49BF-B27B-B94A12AC6F6D}" presName="parTx1" presStyleLbl="node1" presStyleIdx="0" presStyleCnt="7" custScaleX="137039" custLinFactNeighborX="26148"/>
      <dgm:spPr/>
    </dgm:pt>
    <dgm:pt modelId="{F381E2B9-5B82-4298-B636-EFE00B2A2AE4}" type="pres">
      <dgm:prSet presAssocID="{01C08269-D4CF-4589-A7BC-03CA767A0B66}" presName="picture1" presStyleCnt="0"/>
      <dgm:spPr/>
    </dgm:pt>
    <dgm:pt modelId="{9E91CE71-F9E5-45D5-B861-2C28B7693317}" type="pres">
      <dgm:prSet presAssocID="{01C08269-D4CF-4589-A7BC-03CA767A0B66}" presName="imageRepeatNode" presStyleLbl="fgImgPlace1" presStyleIdx="0" presStyleCnt="7"/>
      <dgm:spPr/>
    </dgm:pt>
    <dgm:pt modelId="{1F716C5D-8192-453B-9C3A-AADC7F1AB133}" type="pres">
      <dgm:prSet presAssocID="{A6AC865D-0FCD-4B2C-83E4-484DE2806D17}" presName="parTx2" presStyleLbl="node1" presStyleIdx="1" presStyleCnt="7" custScaleX="173147" custLinFactNeighborX="48348"/>
      <dgm:spPr/>
    </dgm:pt>
    <dgm:pt modelId="{F8B37ED0-2928-4282-B569-837F14330375}" type="pres">
      <dgm:prSet presAssocID="{159FA8A7-CD53-46B9-92DA-7DC5D2F9496A}" presName="picture2" presStyleCnt="0"/>
      <dgm:spPr/>
    </dgm:pt>
    <dgm:pt modelId="{9729A5DE-346D-432C-9FFB-A0EC2D74A6F2}" type="pres">
      <dgm:prSet presAssocID="{159FA8A7-CD53-46B9-92DA-7DC5D2F9496A}" presName="imageRepeatNode" presStyleLbl="fgImgPlace1" presStyleIdx="1" presStyleCnt="7"/>
      <dgm:spPr/>
    </dgm:pt>
    <dgm:pt modelId="{AF61F17A-38E4-4E57-8B2B-460B54031E16}" type="pres">
      <dgm:prSet presAssocID="{A39D8110-3ABD-4EFC-97BA-1646D2F2D4AE}" presName="parTx3" presStyleLbl="node1" presStyleIdx="2" presStyleCnt="7" custScaleX="177922" custLinFactNeighborX="48348"/>
      <dgm:spPr/>
    </dgm:pt>
    <dgm:pt modelId="{66DE19C9-A3CE-43F0-AB21-08044558D9F2}" type="pres">
      <dgm:prSet presAssocID="{8538D158-6376-4782-A238-20DC1EC86C0C}" presName="picture3" presStyleCnt="0"/>
      <dgm:spPr/>
    </dgm:pt>
    <dgm:pt modelId="{5475E3BC-1513-4211-8A22-65B0877F9496}" type="pres">
      <dgm:prSet presAssocID="{8538D158-6376-4782-A238-20DC1EC86C0C}" presName="imageRepeatNode" presStyleLbl="fgImgPlace1" presStyleIdx="2" presStyleCnt="7"/>
      <dgm:spPr/>
    </dgm:pt>
    <dgm:pt modelId="{5B366560-7444-4C21-855C-E24F4E4429BC}" type="pres">
      <dgm:prSet presAssocID="{E35F1BE8-977B-4228-A257-488C09D70C1B}" presName="parTx4" presStyleLbl="node1" presStyleIdx="3" presStyleCnt="7" custScaleX="109860" custLinFactNeighborX="11687"/>
      <dgm:spPr/>
    </dgm:pt>
    <dgm:pt modelId="{2088B3E7-CDDF-4402-AF49-636E0B0A6864}" type="pres">
      <dgm:prSet presAssocID="{CD3F1996-B05B-4C25-9031-E31B7EF80F98}" presName="picture4" presStyleCnt="0"/>
      <dgm:spPr/>
    </dgm:pt>
    <dgm:pt modelId="{8823A2CA-C6A7-40D9-9607-28264EE87A8B}" type="pres">
      <dgm:prSet presAssocID="{CD3F1996-B05B-4C25-9031-E31B7EF80F98}" presName="imageRepeatNode" presStyleLbl="fgImgPlace1" presStyleIdx="3" presStyleCnt="7"/>
      <dgm:spPr/>
    </dgm:pt>
    <dgm:pt modelId="{53EF836F-79C4-44AF-99F8-0A7BDF247C59}" type="pres">
      <dgm:prSet presAssocID="{BAC4E4E2-5774-4D93-8885-9C1ED3608FA9}" presName="parTx5" presStyleLbl="node1" presStyleIdx="4" presStyleCnt="7" custScaleX="94263" custLinFactNeighborX="8388"/>
      <dgm:spPr/>
    </dgm:pt>
    <dgm:pt modelId="{E959D4AD-E7D5-452C-A2C1-C90E0882AE19}" type="pres">
      <dgm:prSet presAssocID="{4117C23B-5AC4-4079-BBFD-D936496F474D}" presName="picture5" presStyleCnt="0"/>
      <dgm:spPr/>
    </dgm:pt>
    <dgm:pt modelId="{A6AC5FAE-E313-453C-B057-98C295C3DBCA}" type="pres">
      <dgm:prSet presAssocID="{4117C23B-5AC4-4079-BBFD-D936496F474D}" presName="imageRepeatNode" presStyleLbl="fgImgPlace1" presStyleIdx="4" presStyleCnt="7"/>
      <dgm:spPr/>
    </dgm:pt>
    <dgm:pt modelId="{7336E2C2-798C-4ECC-B619-FC0A4EBBF2F0}" type="pres">
      <dgm:prSet presAssocID="{99AAC8FF-44ED-4CB0-A3A9-A0F349E6E2AD}" presName="parTx6" presStyleLbl="node1" presStyleIdx="5" presStyleCnt="7" custScaleX="87983" custLinFactNeighborX="3130"/>
      <dgm:spPr/>
    </dgm:pt>
    <dgm:pt modelId="{8D81C9C8-5D9B-4E32-89E6-FBE16348E77A}" type="pres">
      <dgm:prSet presAssocID="{FF222085-1E2F-437E-B351-FBE4DBDA056D}" presName="picture6" presStyleCnt="0"/>
      <dgm:spPr/>
    </dgm:pt>
    <dgm:pt modelId="{11D7EA82-38DD-4F94-8137-ABC87B9DD113}" type="pres">
      <dgm:prSet presAssocID="{FF222085-1E2F-437E-B351-FBE4DBDA056D}" presName="imageRepeatNode" presStyleLbl="fgImgPlace1" presStyleIdx="5" presStyleCnt="7"/>
      <dgm:spPr/>
    </dgm:pt>
    <dgm:pt modelId="{CA96B91F-1DA4-4EB5-A376-0C5255626DC7}" type="pres">
      <dgm:prSet presAssocID="{05C68028-6C8C-4B93-BCB0-9D8FB5B9B809}" presName="parTx7" presStyleLbl="node1" presStyleIdx="6" presStyleCnt="7" custScaleX="137038" custLinFactNeighborX="26148"/>
      <dgm:spPr/>
    </dgm:pt>
    <dgm:pt modelId="{F0345413-A195-4341-B93B-90609EC60BD2}" type="pres">
      <dgm:prSet presAssocID="{9D5F2710-507F-4A20-A0F5-7754C11BA724}" presName="picture7" presStyleCnt="0"/>
      <dgm:spPr/>
    </dgm:pt>
    <dgm:pt modelId="{E3765293-B5CA-4F4C-944F-EDFE51CD8D8C}" type="pres">
      <dgm:prSet presAssocID="{9D5F2710-507F-4A20-A0F5-7754C11BA724}" presName="imageRepeatNode" presStyleLbl="fgImgPlace1" presStyleIdx="6" presStyleCnt="7"/>
      <dgm:spPr/>
    </dgm:pt>
  </dgm:ptLst>
  <dgm:cxnLst>
    <dgm:cxn modelId="{7DCE8202-A386-4539-8AB7-1960456A7D79}" srcId="{399562B0-EB03-4AFB-86A5-B72349191CB1}" destId="{99AAC8FF-44ED-4CB0-A3A9-A0F349E6E2AD}" srcOrd="5" destOrd="0" parTransId="{FEA173F4-169E-4EF7-BA85-291F4DA4383A}" sibTransId="{FF222085-1E2F-437E-B351-FBE4DBDA056D}"/>
    <dgm:cxn modelId="{FF55F309-1CED-4FB3-8B3D-487359CBD1FE}" srcId="{399562B0-EB03-4AFB-86A5-B72349191CB1}" destId="{A39D8110-3ABD-4EFC-97BA-1646D2F2D4AE}" srcOrd="2" destOrd="0" parTransId="{2D27A366-A8C4-47BD-AB5D-0621FF042E11}" sibTransId="{8538D158-6376-4782-A238-20DC1EC86C0C}"/>
    <dgm:cxn modelId="{F034FC0C-EA0D-4DB2-8956-5C2AA6CDCFDA}" srcId="{399562B0-EB03-4AFB-86A5-B72349191CB1}" destId="{BAC4E4E2-5774-4D93-8885-9C1ED3608FA9}" srcOrd="4" destOrd="0" parTransId="{9A0971F5-6C80-4078-98CA-75ED90D6A067}" sibTransId="{4117C23B-5AC4-4079-BBFD-D936496F474D}"/>
    <dgm:cxn modelId="{68EFAB10-021D-4EB5-99F7-6726B93A7E38}" srcId="{399562B0-EB03-4AFB-86A5-B72349191CB1}" destId="{E35F1BE8-977B-4228-A257-488C09D70C1B}" srcOrd="3" destOrd="0" parTransId="{BF9CAE78-7B2D-431A-B0A5-0322D1ECAC22}" sibTransId="{CD3F1996-B05B-4C25-9031-E31B7EF80F98}"/>
    <dgm:cxn modelId="{E836EC28-BF29-4F1D-9AAC-9E5739D298B9}" srcId="{399562B0-EB03-4AFB-86A5-B72349191CB1}" destId="{E02D42FA-AA9E-49BF-B27B-B94A12AC6F6D}" srcOrd="0" destOrd="0" parTransId="{92667ED6-09C6-4B14-AB58-2F12DF6C09A2}" sibTransId="{01C08269-D4CF-4589-A7BC-03CA767A0B66}"/>
    <dgm:cxn modelId="{60AD222A-23EA-4A8F-A5DE-1432A5E3CA13}" type="presOf" srcId="{9D5F2710-507F-4A20-A0F5-7754C11BA724}" destId="{E3765293-B5CA-4F4C-944F-EDFE51CD8D8C}" srcOrd="0" destOrd="0" presId="urn:microsoft.com/office/officeart/2008/layout/AscendingPictureAccentProcess"/>
    <dgm:cxn modelId="{0D518A5D-0C01-4896-8FAA-95BBD19092BE}" type="presOf" srcId="{CD3F1996-B05B-4C25-9031-E31B7EF80F98}" destId="{8823A2CA-C6A7-40D9-9607-28264EE87A8B}" srcOrd="0" destOrd="0" presId="urn:microsoft.com/office/officeart/2008/layout/AscendingPictureAccentProcess"/>
    <dgm:cxn modelId="{42DEDD64-A232-4B6A-BACB-B60ACDAC9EA9}" type="presOf" srcId="{4117C23B-5AC4-4079-BBFD-D936496F474D}" destId="{A6AC5FAE-E313-453C-B057-98C295C3DBCA}" srcOrd="0" destOrd="0" presId="urn:microsoft.com/office/officeart/2008/layout/AscendingPictureAccentProcess"/>
    <dgm:cxn modelId="{BFE22346-0C34-47AE-9262-C4E0D76D5D24}" type="presOf" srcId="{E02D42FA-AA9E-49BF-B27B-B94A12AC6F6D}" destId="{F2C64525-6DBF-4A59-9C92-40D08E85D7EA}" srcOrd="0" destOrd="0" presId="urn:microsoft.com/office/officeart/2008/layout/AscendingPictureAccentProcess"/>
    <dgm:cxn modelId="{4C046867-9C60-4E6E-A9EC-E940FDC8A09A}" type="presOf" srcId="{159FA8A7-CD53-46B9-92DA-7DC5D2F9496A}" destId="{9729A5DE-346D-432C-9FFB-A0EC2D74A6F2}" srcOrd="0" destOrd="0" presId="urn:microsoft.com/office/officeart/2008/layout/AscendingPictureAccentProcess"/>
    <dgm:cxn modelId="{FC47577F-8019-431C-A449-4578192D7ACF}" type="presOf" srcId="{05C68028-6C8C-4B93-BCB0-9D8FB5B9B809}" destId="{CA96B91F-1DA4-4EB5-A376-0C5255626DC7}" srcOrd="0" destOrd="0" presId="urn:microsoft.com/office/officeart/2008/layout/AscendingPictureAccentProcess"/>
    <dgm:cxn modelId="{21671484-A743-4535-B75E-8B70203A5E79}" type="presOf" srcId="{8538D158-6376-4782-A238-20DC1EC86C0C}" destId="{5475E3BC-1513-4211-8A22-65B0877F9496}" srcOrd="0" destOrd="0" presId="urn:microsoft.com/office/officeart/2008/layout/AscendingPictureAccentProcess"/>
    <dgm:cxn modelId="{CD8EEB8E-229B-446B-B851-D39F7FDADFCC}" srcId="{399562B0-EB03-4AFB-86A5-B72349191CB1}" destId="{A6AC865D-0FCD-4B2C-83E4-484DE2806D17}" srcOrd="1" destOrd="0" parTransId="{CAAB90DD-E501-4594-87A8-5466F2C1FAE2}" sibTransId="{159FA8A7-CD53-46B9-92DA-7DC5D2F9496A}"/>
    <dgm:cxn modelId="{F50AB69C-CFDE-4EBC-9777-5117559DFAB4}" type="presOf" srcId="{399562B0-EB03-4AFB-86A5-B72349191CB1}" destId="{A57A9626-2C16-4727-9C68-D30EEDC4CFF4}" srcOrd="0" destOrd="0" presId="urn:microsoft.com/office/officeart/2008/layout/AscendingPictureAccentProcess"/>
    <dgm:cxn modelId="{42F1E0C0-F250-460A-94F6-FCCB25384E68}" type="presOf" srcId="{A39D8110-3ABD-4EFC-97BA-1646D2F2D4AE}" destId="{AF61F17A-38E4-4E57-8B2B-460B54031E16}" srcOrd="0" destOrd="0" presId="urn:microsoft.com/office/officeart/2008/layout/AscendingPictureAccentProcess"/>
    <dgm:cxn modelId="{AFA5C6C2-22F3-43F0-95E0-92F5921A248F}" type="presOf" srcId="{99AAC8FF-44ED-4CB0-A3A9-A0F349E6E2AD}" destId="{7336E2C2-798C-4ECC-B619-FC0A4EBBF2F0}" srcOrd="0" destOrd="0" presId="urn:microsoft.com/office/officeart/2008/layout/AscendingPictureAccentProcess"/>
    <dgm:cxn modelId="{63DD06CD-BC91-4296-A4E8-491B0EE7C272}" type="presOf" srcId="{BAC4E4E2-5774-4D93-8885-9C1ED3608FA9}" destId="{53EF836F-79C4-44AF-99F8-0A7BDF247C59}" srcOrd="0" destOrd="0" presId="urn:microsoft.com/office/officeart/2008/layout/AscendingPictureAccentProcess"/>
    <dgm:cxn modelId="{23BC28E4-C534-4FCF-9BD1-903B0DE4F08B}" srcId="{399562B0-EB03-4AFB-86A5-B72349191CB1}" destId="{05C68028-6C8C-4B93-BCB0-9D8FB5B9B809}" srcOrd="6" destOrd="0" parTransId="{E428D09B-19F8-4BD7-8BC5-D245E1224394}" sibTransId="{9D5F2710-507F-4A20-A0F5-7754C11BA724}"/>
    <dgm:cxn modelId="{253B44E5-1363-4E43-8F44-EDC5BAE36A42}" type="presOf" srcId="{01C08269-D4CF-4589-A7BC-03CA767A0B66}" destId="{9E91CE71-F9E5-45D5-B861-2C28B7693317}" srcOrd="0" destOrd="0" presId="urn:microsoft.com/office/officeart/2008/layout/AscendingPictureAccentProcess"/>
    <dgm:cxn modelId="{900E72EB-57A4-45E8-A118-8C8348BC7E4A}" type="presOf" srcId="{FF222085-1E2F-437E-B351-FBE4DBDA056D}" destId="{11D7EA82-38DD-4F94-8137-ABC87B9DD113}" srcOrd="0" destOrd="0" presId="urn:microsoft.com/office/officeart/2008/layout/AscendingPictureAccentProcess"/>
    <dgm:cxn modelId="{0DE7B7F5-EF5D-4A71-BBFA-18897ECAD7B6}" type="presOf" srcId="{A6AC865D-0FCD-4B2C-83E4-484DE2806D17}" destId="{1F716C5D-8192-453B-9C3A-AADC7F1AB133}" srcOrd="0" destOrd="0" presId="urn:microsoft.com/office/officeart/2008/layout/AscendingPictureAccentProcess"/>
    <dgm:cxn modelId="{9E4190FB-4CC0-4613-AB8B-81C309CCFDBD}" type="presOf" srcId="{E35F1BE8-977B-4228-A257-488C09D70C1B}" destId="{5B366560-7444-4C21-855C-E24F4E4429BC}" srcOrd="0" destOrd="0" presId="urn:microsoft.com/office/officeart/2008/layout/AscendingPictureAccentProcess"/>
    <dgm:cxn modelId="{8F64983D-9716-47F5-972A-C3A70B335594}" type="presParOf" srcId="{A57A9626-2C16-4727-9C68-D30EEDC4CFF4}" destId="{FDCE5D62-F352-4A15-AD78-28176E18F52E}" srcOrd="0" destOrd="0" presId="urn:microsoft.com/office/officeart/2008/layout/AscendingPictureAccentProcess"/>
    <dgm:cxn modelId="{084BBADE-440D-4579-8B63-62175F3E8044}" type="presParOf" srcId="{A57A9626-2C16-4727-9C68-D30EEDC4CFF4}" destId="{F923A6AC-0319-4172-B2B4-A21FCA0BA360}" srcOrd="1" destOrd="0" presId="urn:microsoft.com/office/officeart/2008/layout/AscendingPictureAccentProcess"/>
    <dgm:cxn modelId="{7826CD05-EAEF-4CC8-8A0B-0C24BBFC8D28}" type="presParOf" srcId="{A57A9626-2C16-4727-9C68-D30EEDC4CFF4}" destId="{CBF50A95-908C-4E4F-94DA-1BABC8C64A87}" srcOrd="2" destOrd="0" presId="urn:microsoft.com/office/officeart/2008/layout/AscendingPictureAccentProcess"/>
    <dgm:cxn modelId="{8721712A-D7CB-4314-A4E7-7015ACD693ED}" type="presParOf" srcId="{A57A9626-2C16-4727-9C68-D30EEDC4CFF4}" destId="{8E46EB4E-B3F1-4FA1-942E-5A8B92171E94}" srcOrd="3" destOrd="0" presId="urn:microsoft.com/office/officeart/2008/layout/AscendingPictureAccentProcess"/>
    <dgm:cxn modelId="{41F40874-AACA-431E-917A-59DC6C996461}" type="presParOf" srcId="{A57A9626-2C16-4727-9C68-D30EEDC4CFF4}" destId="{D8DC3A5C-1F42-42B0-B687-44BACD41467C}" srcOrd="4" destOrd="0" presId="urn:microsoft.com/office/officeart/2008/layout/AscendingPictureAccentProcess"/>
    <dgm:cxn modelId="{4FA288F4-ED65-4FB8-8B3E-4C77B968C758}" type="presParOf" srcId="{A57A9626-2C16-4727-9C68-D30EEDC4CFF4}" destId="{17507CD3-C9E9-4A56-90A1-8803080A4438}" srcOrd="5" destOrd="0" presId="urn:microsoft.com/office/officeart/2008/layout/AscendingPictureAccentProcess"/>
    <dgm:cxn modelId="{E1F6FFA1-5D15-4FAA-A562-73EB6F24DF1D}" type="presParOf" srcId="{A57A9626-2C16-4727-9C68-D30EEDC4CFF4}" destId="{991200E7-FF3A-4F2D-B8B9-AAACEF1EFB5B}" srcOrd="6" destOrd="0" presId="urn:microsoft.com/office/officeart/2008/layout/AscendingPictureAccentProcess"/>
    <dgm:cxn modelId="{51EF32CB-D3A5-4E76-9D98-7D0676C67890}" type="presParOf" srcId="{A57A9626-2C16-4727-9C68-D30EEDC4CFF4}" destId="{F49576E1-EE74-4058-8F94-CC50C6DF810C}" srcOrd="7" destOrd="0" presId="urn:microsoft.com/office/officeart/2008/layout/AscendingPictureAccentProcess"/>
    <dgm:cxn modelId="{4906F0F3-DF2A-4D67-A52B-94662DD92B4F}" type="presParOf" srcId="{A57A9626-2C16-4727-9C68-D30EEDC4CFF4}" destId="{0D249D3B-A78B-48A3-AF2A-BAE4875F6879}" srcOrd="8" destOrd="0" presId="urn:microsoft.com/office/officeart/2008/layout/AscendingPictureAccentProcess"/>
    <dgm:cxn modelId="{0DF0848A-2AA2-4420-8CED-474E0C64E5AA}" type="presParOf" srcId="{A57A9626-2C16-4727-9C68-D30EEDC4CFF4}" destId="{2C7BBFA9-967C-4AD3-99AC-5E4D5C24823C}" srcOrd="9" destOrd="0" presId="urn:microsoft.com/office/officeart/2008/layout/AscendingPictureAccentProcess"/>
    <dgm:cxn modelId="{5FA243F5-7FF3-4343-9F90-E3FE0D5B0C37}" type="presParOf" srcId="{A57A9626-2C16-4727-9C68-D30EEDC4CFF4}" destId="{7363D8BF-AA6A-4AB2-8339-9C400EFCEDF1}" srcOrd="10" destOrd="0" presId="urn:microsoft.com/office/officeart/2008/layout/AscendingPictureAccentProcess"/>
    <dgm:cxn modelId="{B57195CB-6A62-418B-B97D-9635AEC6BD16}" type="presParOf" srcId="{A57A9626-2C16-4727-9C68-D30EEDC4CFF4}" destId="{2CEBBD07-1A80-432C-9A6A-E9369AF94D93}" srcOrd="11" destOrd="0" presId="urn:microsoft.com/office/officeart/2008/layout/AscendingPictureAccentProcess"/>
    <dgm:cxn modelId="{40FD2310-619F-4A7F-BA4E-07A61A3532E0}" type="presParOf" srcId="{A57A9626-2C16-4727-9C68-D30EEDC4CFF4}" destId="{DC232502-C96A-43AA-B856-7E28D9AFA324}" srcOrd="12" destOrd="0" presId="urn:microsoft.com/office/officeart/2008/layout/AscendingPictureAccentProcess"/>
    <dgm:cxn modelId="{7F4ADD53-ED28-4442-800B-13A518BD85DD}" type="presParOf" srcId="{A57A9626-2C16-4727-9C68-D30EEDC4CFF4}" destId="{F7E09C26-6711-426C-AAEA-171EFA96D82E}" srcOrd="13" destOrd="0" presId="urn:microsoft.com/office/officeart/2008/layout/AscendingPictureAccentProcess"/>
    <dgm:cxn modelId="{0E4CDF8D-6323-4D08-8850-E291D3C80281}" type="presParOf" srcId="{A57A9626-2C16-4727-9C68-D30EEDC4CFF4}" destId="{7E56DB07-5CE1-43A7-8ECF-33F5B637AD99}" srcOrd="14" destOrd="0" presId="urn:microsoft.com/office/officeart/2008/layout/AscendingPictureAccentProcess"/>
    <dgm:cxn modelId="{A59EB034-7336-4761-B6DA-340C891A0775}" type="presParOf" srcId="{A57A9626-2C16-4727-9C68-D30EEDC4CFF4}" destId="{AEAE2072-E6D3-4662-8AC3-5A7F5BFBF50E}" srcOrd="15" destOrd="0" presId="urn:microsoft.com/office/officeart/2008/layout/AscendingPictureAccentProcess"/>
    <dgm:cxn modelId="{6635C4A6-BF4E-4971-97B4-9DBBD71ABA24}" type="presParOf" srcId="{A57A9626-2C16-4727-9C68-D30EEDC4CFF4}" destId="{3BCBA527-7074-4448-911F-90AE5253DD46}" srcOrd="16" destOrd="0" presId="urn:microsoft.com/office/officeart/2008/layout/AscendingPictureAccentProcess"/>
    <dgm:cxn modelId="{C5CB9AB4-6A2C-4FC0-B357-1AA22B30EACA}" type="presParOf" srcId="{A57A9626-2C16-4727-9C68-D30EEDC4CFF4}" destId="{9E3ED6E2-7BAB-4D53-B8CD-53D4CE330496}" srcOrd="17" destOrd="0" presId="urn:microsoft.com/office/officeart/2008/layout/AscendingPictureAccentProcess"/>
    <dgm:cxn modelId="{527E3097-015E-48EB-B1C8-63315B19A1A1}" type="presParOf" srcId="{A57A9626-2C16-4727-9C68-D30EEDC4CFF4}" destId="{F2C64525-6DBF-4A59-9C92-40D08E85D7EA}" srcOrd="18" destOrd="0" presId="urn:microsoft.com/office/officeart/2008/layout/AscendingPictureAccentProcess"/>
    <dgm:cxn modelId="{93AD8BC8-1B18-4E16-B3BC-03D57091098C}" type="presParOf" srcId="{A57A9626-2C16-4727-9C68-D30EEDC4CFF4}" destId="{F381E2B9-5B82-4298-B636-EFE00B2A2AE4}" srcOrd="19" destOrd="0" presId="urn:microsoft.com/office/officeart/2008/layout/AscendingPictureAccentProcess"/>
    <dgm:cxn modelId="{E44F4C9C-54B6-4DB1-9781-E07B794CE1AB}" type="presParOf" srcId="{F381E2B9-5B82-4298-B636-EFE00B2A2AE4}" destId="{9E91CE71-F9E5-45D5-B861-2C28B7693317}" srcOrd="0" destOrd="0" presId="urn:microsoft.com/office/officeart/2008/layout/AscendingPictureAccentProcess"/>
    <dgm:cxn modelId="{4542CF90-F4F4-4454-A07B-01B19435554E}" type="presParOf" srcId="{A57A9626-2C16-4727-9C68-D30EEDC4CFF4}" destId="{1F716C5D-8192-453B-9C3A-AADC7F1AB133}" srcOrd="20" destOrd="0" presId="urn:microsoft.com/office/officeart/2008/layout/AscendingPictureAccentProcess"/>
    <dgm:cxn modelId="{831F7F65-9D6D-46D2-8730-18F0BE09FAF8}" type="presParOf" srcId="{A57A9626-2C16-4727-9C68-D30EEDC4CFF4}" destId="{F8B37ED0-2928-4282-B569-837F14330375}" srcOrd="21" destOrd="0" presId="urn:microsoft.com/office/officeart/2008/layout/AscendingPictureAccentProcess"/>
    <dgm:cxn modelId="{E087404F-7448-4D96-960C-1BCBC1B0EC60}" type="presParOf" srcId="{F8B37ED0-2928-4282-B569-837F14330375}" destId="{9729A5DE-346D-432C-9FFB-A0EC2D74A6F2}" srcOrd="0" destOrd="0" presId="urn:microsoft.com/office/officeart/2008/layout/AscendingPictureAccentProcess"/>
    <dgm:cxn modelId="{404C62EB-2A3C-4F24-98F7-0FDE3B971C37}" type="presParOf" srcId="{A57A9626-2C16-4727-9C68-D30EEDC4CFF4}" destId="{AF61F17A-38E4-4E57-8B2B-460B54031E16}" srcOrd="22" destOrd="0" presId="urn:microsoft.com/office/officeart/2008/layout/AscendingPictureAccentProcess"/>
    <dgm:cxn modelId="{1C7CDF66-047B-49B3-A63C-1E7B2D02160D}" type="presParOf" srcId="{A57A9626-2C16-4727-9C68-D30EEDC4CFF4}" destId="{66DE19C9-A3CE-43F0-AB21-08044558D9F2}" srcOrd="23" destOrd="0" presId="urn:microsoft.com/office/officeart/2008/layout/AscendingPictureAccentProcess"/>
    <dgm:cxn modelId="{D45C4C01-6AE0-4680-B9F5-6E3940824091}" type="presParOf" srcId="{66DE19C9-A3CE-43F0-AB21-08044558D9F2}" destId="{5475E3BC-1513-4211-8A22-65B0877F9496}" srcOrd="0" destOrd="0" presId="urn:microsoft.com/office/officeart/2008/layout/AscendingPictureAccentProcess"/>
    <dgm:cxn modelId="{553E66A1-6F7E-4D68-9A71-185124B4E0FB}" type="presParOf" srcId="{A57A9626-2C16-4727-9C68-D30EEDC4CFF4}" destId="{5B366560-7444-4C21-855C-E24F4E4429BC}" srcOrd="24" destOrd="0" presId="urn:microsoft.com/office/officeart/2008/layout/AscendingPictureAccentProcess"/>
    <dgm:cxn modelId="{FF47252D-7213-4A66-913A-0F6927AD3376}" type="presParOf" srcId="{A57A9626-2C16-4727-9C68-D30EEDC4CFF4}" destId="{2088B3E7-CDDF-4402-AF49-636E0B0A6864}" srcOrd="25" destOrd="0" presId="urn:microsoft.com/office/officeart/2008/layout/AscendingPictureAccentProcess"/>
    <dgm:cxn modelId="{375A20F2-4EB0-48AA-BC08-9E602D695724}" type="presParOf" srcId="{2088B3E7-CDDF-4402-AF49-636E0B0A6864}" destId="{8823A2CA-C6A7-40D9-9607-28264EE87A8B}" srcOrd="0" destOrd="0" presId="urn:microsoft.com/office/officeart/2008/layout/AscendingPictureAccentProcess"/>
    <dgm:cxn modelId="{F4C954B9-4434-462F-8565-69813C9A72EC}" type="presParOf" srcId="{A57A9626-2C16-4727-9C68-D30EEDC4CFF4}" destId="{53EF836F-79C4-44AF-99F8-0A7BDF247C59}" srcOrd="26" destOrd="0" presId="urn:microsoft.com/office/officeart/2008/layout/AscendingPictureAccentProcess"/>
    <dgm:cxn modelId="{847B90FC-5A26-4036-8CE6-7DCB95DFAE88}" type="presParOf" srcId="{A57A9626-2C16-4727-9C68-D30EEDC4CFF4}" destId="{E959D4AD-E7D5-452C-A2C1-C90E0882AE19}" srcOrd="27" destOrd="0" presId="urn:microsoft.com/office/officeart/2008/layout/AscendingPictureAccentProcess"/>
    <dgm:cxn modelId="{9B9AF4A8-C90F-460E-945C-ACDDC574F995}" type="presParOf" srcId="{E959D4AD-E7D5-452C-A2C1-C90E0882AE19}" destId="{A6AC5FAE-E313-453C-B057-98C295C3DBCA}" srcOrd="0" destOrd="0" presId="urn:microsoft.com/office/officeart/2008/layout/AscendingPictureAccentProcess"/>
    <dgm:cxn modelId="{A81DF92D-53B7-4793-9327-BA97A80C05B9}" type="presParOf" srcId="{A57A9626-2C16-4727-9C68-D30EEDC4CFF4}" destId="{7336E2C2-798C-4ECC-B619-FC0A4EBBF2F0}" srcOrd="28" destOrd="0" presId="urn:microsoft.com/office/officeart/2008/layout/AscendingPictureAccentProcess"/>
    <dgm:cxn modelId="{7B1FA8D4-9EE4-407F-9C70-12A46172531E}" type="presParOf" srcId="{A57A9626-2C16-4727-9C68-D30EEDC4CFF4}" destId="{8D81C9C8-5D9B-4E32-89E6-FBE16348E77A}" srcOrd="29" destOrd="0" presId="urn:microsoft.com/office/officeart/2008/layout/AscendingPictureAccentProcess"/>
    <dgm:cxn modelId="{F24CAB17-A872-47D5-95C8-B3DE6154EB6D}" type="presParOf" srcId="{8D81C9C8-5D9B-4E32-89E6-FBE16348E77A}" destId="{11D7EA82-38DD-4F94-8137-ABC87B9DD113}" srcOrd="0" destOrd="0" presId="urn:microsoft.com/office/officeart/2008/layout/AscendingPictureAccentProcess"/>
    <dgm:cxn modelId="{970F8D8B-8726-467D-8879-A4F4A0ACD05F}" type="presParOf" srcId="{A57A9626-2C16-4727-9C68-D30EEDC4CFF4}" destId="{CA96B91F-1DA4-4EB5-A376-0C5255626DC7}" srcOrd="30" destOrd="0" presId="urn:microsoft.com/office/officeart/2008/layout/AscendingPictureAccentProcess"/>
    <dgm:cxn modelId="{FF5EFE46-52C5-4EDD-A634-C7E308AB5239}" type="presParOf" srcId="{A57A9626-2C16-4727-9C68-D30EEDC4CFF4}" destId="{F0345413-A195-4341-B93B-90609EC60BD2}" srcOrd="31" destOrd="0" presId="urn:microsoft.com/office/officeart/2008/layout/AscendingPictureAccentProcess"/>
    <dgm:cxn modelId="{9C11E113-B837-4597-8A58-650E282885DD}" type="presParOf" srcId="{F0345413-A195-4341-B93B-90609EC60BD2}" destId="{E3765293-B5CA-4F4C-944F-EDFE51CD8D8C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D4FC-10CD-4F4E-AC20-97759CCD7B12}">
      <dsp:nvSpPr>
        <dsp:cNvPr id="0" name=""/>
        <dsp:cNvSpPr/>
      </dsp:nvSpPr>
      <dsp:spPr>
        <a:xfrm>
          <a:off x="4464" y="2483528"/>
          <a:ext cx="1952128" cy="117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Audio File</a:t>
          </a:r>
        </a:p>
      </dsp:txBody>
      <dsp:txXfrm>
        <a:off x="38770" y="2517834"/>
        <a:ext cx="1883516" cy="1102665"/>
      </dsp:txXfrm>
    </dsp:sp>
    <dsp:sp modelId="{F128E2DE-8E86-4748-BECB-1B1D207E20F5}">
      <dsp:nvSpPr>
        <dsp:cNvPr id="0" name=""/>
        <dsp:cNvSpPr/>
      </dsp:nvSpPr>
      <dsp:spPr>
        <a:xfrm>
          <a:off x="2151806" y="2827103"/>
          <a:ext cx="413851" cy="484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2151806" y="2923928"/>
        <a:ext cx="289696" cy="290477"/>
      </dsp:txXfrm>
    </dsp:sp>
    <dsp:sp modelId="{4C841C66-3BFC-4976-B0F4-8913097A4847}">
      <dsp:nvSpPr>
        <dsp:cNvPr id="0" name=""/>
        <dsp:cNvSpPr/>
      </dsp:nvSpPr>
      <dsp:spPr>
        <a:xfrm>
          <a:off x="2737445" y="2483528"/>
          <a:ext cx="1952128" cy="117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Feature </a:t>
          </a:r>
          <a:r>
            <a:rPr lang="it-IT" sz="2300" kern="1200" dirty="0" err="1"/>
            <a:t>Extraction</a:t>
          </a:r>
          <a:endParaRPr lang="it-IT" sz="2300" kern="1200" dirty="0"/>
        </a:p>
      </dsp:txBody>
      <dsp:txXfrm>
        <a:off x="2771751" y="2517834"/>
        <a:ext cx="1883516" cy="1102665"/>
      </dsp:txXfrm>
    </dsp:sp>
    <dsp:sp modelId="{55030679-88CD-48F2-855A-25ED1F0B6C31}">
      <dsp:nvSpPr>
        <dsp:cNvPr id="0" name=""/>
        <dsp:cNvSpPr/>
      </dsp:nvSpPr>
      <dsp:spPr>
        <a:xfrm>
          <a:off x="4884787" y="2827103"/>
          <a:ext cx="413851" cy="484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4884787" y="2923928"/>
        <a:ext cx="289696" cy="290477"/>
      </dsp:txXfrm>
    </dsp:sp>
    <dsp:sp modelId="{5F15E3FB-ED7D-4826-BF73-4A8D2CD96172}">
      <dsp:nvSpPr>
        <dsp:cNvPr id="0" name=""/>
        <dsp:cNvSpPr/>
      </dsp:nvSpPr>
      <dsp:spPr>
        <a:xfrm>
          <a:off x="5470425" y="2483528"/>
          <a:ext cx="1952128" cy="117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Pattern </a:t>
          </a:r>
          <a:r>
            <a:rPr lang="it-IT" sz="2300" kern="1200" dirty="0" err="1"/>
            <a:t>Recognition</a:t>
          </a:r>
          <a:endParaRPr lang="it-IT" sz="2300" kern="1200" dirty="0"/>
        </a:p>
      </dsp:txBody>
      <dsp:txXfrm>
        <a:off x="5504731" y="2517834"/>
        <a:ext cx="1883516" cy="1102665"/>
      </dsp:txXfrm>
    </dsp:sp>
    <dsp:sp modelId="{2C492692-A282-4071-9D31-9DC6CB57C8E5}">
      <dsp:nvSpPr>
        <dsp:cNvPr id="0" name=""/>
        <dsp:cNvSpPr/>
      </dsp:nvSpPr>
      <dsp:spPr>
        <a:xfrm>
          <a:off x="7617767" y="2827103"/>
          <a:ext cx="413851" cy="484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7617767" y="2923928"/>
        <a:ext cx="289696" cy="290477"/>
      </dsp:txXfrm>
    </dsp:sp>
    <dsp:sp modelId="{081DFFE8-E4BB-429B-BBEC-1006FFFE3A93}">
      <dsp:nvSpPr>
        <dsp:cNvPr id="0" name=""/>
        <dsp:cNvSpPr/>
      </dsp:nvSpPr>
      <dsp:spPr>
        <a:xfrm>
          <a:off x="8203406" y="2483528"/>
          <a:ext cx="1952128" cy="1171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Chord</a:t>
          </a:r>
          <a:r>
            <a:rPr lang="it-IT" sz="2300" kern="1200" dirty="0"/>
            <a:t> </a:t>
          </a:r>
          <a:r>
            <a:rPr lang="it-IT" sz="2300" kern="1200" dirty="0" err="1"/>
            <a:t>Classification</a:t>
          </a:r>
          <a:endParaRPr lang="it-IT" sz="2300" kern="1200" dirty="0"/>
        </a:p>
      </dsp:txBody>
      <dsp:txXfrm>
        <a:off x="8237712" y="2517834"/>
        <a:ext cx="1883516" cy="1102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E5D62-F352-4A15-AD78-28176E18F52E}">
      <dsp:nvSpPr>
        <dsp:cNvPr id="0" name=""/>
        <dsp:cNvSpPr/>
      </dsp:nvSpPr>
      <dsp:spPr>
        <a:xfrm>
          <a:off x="1953388" y="5613549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A6AC-0319-4172-B2B4-A21FCA0BA360}">
      <dsp:nvSpPr>
        <dsp:cNvPr id="0" name=""/>
        <dsp:cNvSpPr/>
      </dsp:nvSpPr>
      <dsp:spPr>
        <a:xfrm>
          <a:off x="1807860" y="5679013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50A95-908C-4E4F-94DA-1BABC8C64A87}">
      <dsp:nvSpPr>
        <dsp:cNvPr id="0" name=""/>
        <dsp:cNvSpPr/>
      </dsp:nvSpPr>
      <dsp:spPr>
        <a:xfrm>
          <a:off x="1660302" y="5735214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EB4E-B3F1-4FA1-942E-5A8B92171E94}">
      <dsp:nvSpPr>
        <dsp:cNvPr id="0" name=""/>
        <dsp:cNvSpPr/>
      </dsp:nvSpPr>
      <dsp:spPr>
        <a:xfrm>
          <a:off x="1511389" y="5782150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C3A5C-1F42-42B0-B687-44BACD41467C}">
      <dsp:nvSpPr>
        <dsp:cNvPr id="0" name=""/>
        <dsp:cNvSpPr/>
      </dsp:nvSpPr>
      <dsp:spPr>
        <a:xfrm>
          <a:off x="1361123" y="5819823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7CD3-C9E9-4A56-90A1-8803080A4438}">
      <dsp:nvSpPr>
        <dsp:cNvPr id="0" name=""/>
        <dsp:cNvSpPr/>
      </dsp:nvSpPr>
      <dsp:spPr>
        <a:xfrm>
          <a:off x="2863109" y="4942232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200E7-FF3A-4F2D-B8B9-AAACEF1EFB5B}">
      <dsp:nvSpPr>
        <dsp:cNvPr id="0" name=""/>
        <dsp:cNvSpPr/>
      </dsp:nvSpPr>
      <dsp:spPr>
        <a:xfrm>
          <a:off x="2737887" y="5065132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76E1-EE74-4058-8F94-CC50C6DF810C}">
      <dsp:nvSpPr>
        <dsp:cNvPr id="0" name=""/>
        <dsp:cNvSpPr/>
      </dsp:nvSpPr>
      <dsp:spPr>
        <a:xfrm>
          <a:off x="3440483" y="4183218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49D3B-A78B-48A3-AF2A-BAE4875F6879}">
      <dsp:nvSpPr>
        <dsp:cNvPr id="0" name=""/>
        <dsp:cNvSpPr/>
      </dsp:nvSpPr>
      <dsp:spPr>
        <a:xfrm>
          <a:off x="3853377" y="3322302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BBFA9-967C-4AD3-99AC-5E4D5C24823C}">
      <dsp:nvSpPr>
        <dsp:cNvPr id="0" name=""/>
        <dsp:cNvSpPr/>
      </dsp:nvSpPr>
      <dsp:spPr>
        <a:xfrm>
          <a:off x="4108559" y="2429889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D8BF-AA6A-4AB2-8339-9C400EFCEDF1}">
      <dsp:nvSpPr>
        <dsp:cNvPr id="0" name=""/>
        <dsp:cNvSpPr/>
      </dsp:nvSpPr>
      <dsp:spPr>
        <a:xfrm>
          <a:off x="4225659" y="1550445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BBD07-1A80-432C-9A6A-E9369AF94D93}">
      <dsp:nvSpPr>
        <dsp:cNvPr id="0" name=""/>
        <dsp:cNvSpPr/>
      </dsp:nvSpPr>
      <dsp:spPr>
        <a:xfrm>
          <a:off x="4051025" y="400499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32502-C96A-43AA-B856-7E28D9AFA324}">
      <dsp:nvSpPr>
        <dsp:cNvPr id="0" name=""/>
        <dsp:cNvSpPr/>
      </dsp:nvSpPr>
      <dsp:spPr>
        <a:xfrm>
          <a:off x="4164063" y="314036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09C26-6711-426C-AAEA-171EFA96D82E}">
      <dsp:nvSpPr>
        <dsp:cNvPr id="0" name=""/>
        <dsp:cNvSpPr/>
      </dsp:nvSpPr>
      <dsp:spPr>
        <a:xfrm>
          <a:off x="4277101" y="228192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6DB07-5CE1-43A7-8ECF-33F5B637AD99}">
      <dsp:nvSpPr>
        <dsp:cNvPr id="0" name=""/>
        <dsp:cNvSpPr/>
      </dsp:nvSpPr>
      <dsp:spPr>
        <a:xfrm>
          <a:off x="4389462" y="314036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E2072-E6D3-4662-8AC3-5A7F5BFBF50E}">
      <dsp:nvSpPr>
        <dsp:cNvPr id="0" name=""/>
        <dsp:cNvSpPr/>
      </dsp:nvSpPr>
      <dsp:spPr>
        <a:xfrm>
          <a:off x="4502500" y="400499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A527-7074-4448-911F-90AE5253DD46}">
      <dsp:nvSpPr>
        <dsp:cNvPr id="0" name=""/>
        <dsp:cNvSpPr/>
      </dsp:nvSpPr>
      <dsp:spPr>
        <a:xfrm>
          <a:off x="4277101" y="409762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ED6E2-7BAB-4D53-B8CD-53D4CE330496}">
      <dsp:nvSpPr>
        <dsp:cNvPr id="0" name=""/>
        <dsp:cNvSpPr/>
      </dsp:nvSpPr>
      <dsp:spPr>
        <a:xfrm>
          <a:off x="4277101" y="591950"/>
          <a:ext cx="75133" cy="7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64525-6DBF-4A59-9C92-40D08E85D7EA}">
      <dsp:nvSpPr>
        <dsp:cNvPr id="0" name=""/>
        <dsp:cNvSpPr/>
      </dsp:nvSpPr>
      <dsp:spPr>
        <a:xfrm>
          <a:off x="1069578" y="5961762"/>
          <a:ext cx="2222488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Proposal</a:t>
          </a:r>
          <a:r>
            <a:rPr lang="it-IT" sz="1400" kern="1200" dirty="0"/>
            <a:t> Presentation</a:t>
          </a:r>
        </a:p>
      </dsp:txBody>
      <dsp:txXfrm>
        <a:off x="1090802" y="5982986"/>
        <a:ext cx="2180040" cy="392333"/>
      </dsp:txXfrm>
    </dsp:sp>
    <dsp:sp modelId="{9E91CE71-F9E5-45D5-B861-2C28B7693317}">
      <dsp:nvSpPr>
        <dsp:cNvPr id="0" name=""/>
        <dsp:cNvSpPr/>
      </dsp:nvSpPr>
      <dsp:spPr>
        <a:xfrm>
          <a:off x="496076" y="5538715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16C5D-8192-453B-9C3A-AADC7F1AB133}">
      <dsp:nvSpPr>
        <dsp:cNvPr id="0" name=""/>
        <dsp:cNvSpPr/>
      </dsp:nvSpPr>
      <dsp:spPr>
        <a:xfrm>
          <a:off x="2664525" y="5406551"/>
          <a:ext cx="2808085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Feature </a:t>
          </a:r>
          <a:r>
            <a:rPr lang="it-IT" sz="1400" kern="1200" dirty="0" err="1"/>
            <a:t>Extraction</a:t>
          </a:r>
          <a:r>
            <a:rPr lang="it-IT" sz="1400" kern="1200" dirty="0"/>
            <a:t> </a:t>
          </a:r>
          <a:r>
            <a:rPr lang="it-IT" sz="1400" kern="1200" dirty="0" err="1"/>
            <a:t>completed</a:t>
          </a:r>
          <a:endParaRPr lang="it-IT" sz="1400" kern="1200" dirty="0"/>
        </a:p>
      </dsp:txBody>
      <dsp:txXfrm>
        <a:off x="2685749" y="5427775"/>
        <a:ext cx="2765637" cy="392333"/>
      </dsp:txXfrm>
    </dsp:sp>
    <dsp:sp modelId="{9729A5DE-346D-432C-9FFB-A0EC2D74A6F2}">
      <dsp:nvSpPr>
        <dsp:cNvPr id="0" name=""/>
        <dsp:cNvSpPr/>
      </dsp:nvSpPr>
      <dsp:spPr>
        <a:xfrm>
          <a:off x="2023784" y="4983504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1F17A-38E4-4E57-8B2B-460B54031E16}">
      <dsp:nvSpPr>
        <dsp:cNvPr id="0" name=""/>
        <dsp:cNvSpPr/>
      </dsp:nvSpPr>
      <dsp:spPr>
        <a:xfrm>
          <a:off x="3379167" y="4649390"/>
          <a:ext cx="2885526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Pattern </a:t>
          </a:r>
          <a:r>
            <a:rPr lang="it-IT" sz="1400" kern="1200" dirty="0" err="1"/>
            <a:t>Recognition</a:t>
          </a:r>
          <a:r>
            <a:rPr lang="it-IT" sz="1400" kern="1200" dirty="0"/>
            <a:t> </a:t>
          </a:r>
          <a:r>
            <a:rPr lang="it-IT" sz="1400" kern="1200" dirty="0" err="1"/>
            <a:t>completed</a:t>
          </a:r>
          <a:endParaRPr lang="it-IT" sz="1400" kern="1200" dirty="0"/>
        </a:p>
      </dsp:txBody>
      <dsp:txXfrm>
        <a:off x="3400391" y="4670614"/>
        <a:ext cx="2843078" cy="392333"/>
      </dsp:txXfrm>
    </dsp:sp>
    <dsp:sp modelId="{5475E3BC-1513-4211-8A22-65B0877F9496}">
      <dsp:nvSpPr>
        <dsp:cNvPr id="0" name=""/>
        <dsp:cNvSpPr/>
      </dsp:nvSpPr>
      <dsp:spPr>
        <a:xfrm>
          <a:off x="2777146" y="4226343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66560-7444-4C21-855C-E24F4E4429BC}">
      <dsp:nvSpPr>
        <dsp:cNvPr id="0" name=""/>
        <dsp:cNvSpPr/>
      </dsp:nvSpPr>
      <dsp:spPr>
        <a:xfrm>
          <a:off x="3816418" y="3815030"/>
          <a:ext cx="1781701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First </a:t>
          </a:r>
          <a:r>
            <a:rPr lang="it-IT" sz="1400" kern="1200" dirty="0" err="1"/>
            <a:t>Prototype</a:t>
          </a:r>
          <a:endParaRPr lang="it-IT" sz="1400" kern="1200" dirty="0"/>
        </a:p>
      </dsp:txBody>
      <dsp:txXfrm>
        <a:off x="3837642" y="3836254"/>
        <a:ext cx="1739253" cy="392333"/>
      </dsp:txXfrm>
    </dsp:sp>
    <dsp:sp modelId="{8823A2CA-C6A7-40D9-9607-28264EE87A8B}">
      <dsp:nvSpPr>
        <dsp:cNvPr id="0" name=""/>
        <dsp:cNvSpPr/>
      </dsp:nvSpPr>
      <dsp:spPr>
        <a:xfrm>
          <a:off x="3257050" y="3392601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836F-79C4-44AF-99F8-0A7BDF247C59}">
      <dsp:nvSpPr>
        <dsp:cNvPr id="0" name=""/>
        <dsp:cNvSpPr/>
      </dsp:nvSpPr>
      <dsp:spPr>
        <a:xfrm>
          <a:off x="4231890" y="2932498"/>
          <a:ext cx="1528750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Final</a:t>
          </a:r>
          <a:r>
            <a:rPr lang="it-IT" sz="1400" kern="1200" dirty="0"/>
            <a:t> Code</a:t>
          </a:r>
        </a:p>
      </dsp:txBody>
      <dsp:txXfrm>
        <a:off x="4253114" y="2953722"/>
        <a:ext cx="1486302" cy="392333"/>
      </dsp:txXfrm>
    </dsp:sp>
    <dsp:sp modelId="{A6AC5FAE-E313-453C-B057-98C295C3DBCA}">
      <dsp:nvSpPr>
        <dsp:cNvPr id="0" name=""/>
        <dsp:cNvSpPr/>
      </dsp:nvSpPr>
      <dsp:spPr>
        <a:xfrm>
          <a:off x="3599549" y="2509451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6E2C2-798C-4ECC-B619-FC0A4EBBF2F0}">
      <dsp:nvSpPr>
        <dsp:cNvPr id="0" name=""/>
        <dsp:cNvSpPr/>
      </dsp:nvSpPr>
      <dsp:spPr>
        <a:xfrm>
          <a:off x="4392480" y="2055525"/>
          <a:ext cx="1426902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Final</a:t>
          </a:r>
          <a:r>
            <a:rPr lang="it-IT" sz="1400" kern="1200" dirty="0"/>
            <a:t> </a:t>
          </a:r>
          <a:r>
            <a:rPr lang="it-IT" sz="1400" kern="1200" dirty="0" err="1"/>
            <a:t>Paper</a:t>
          </a:r>
          <a:endParaRPr lang="it-IT" sz="1400" kern="1200" dirty="0"/>
        </a:p>
      </dsp:txBody>
      <dsp:txXfrm>
        <a:off x="4413704" y="2076749"/>
        <a:ext cx="1384454" cy="392333"/>
      </dsp:txXfrm>
    </dsp:sp>
    <dsp:sp modelId="{11D7EA82-38DD-4F94-8137-ABC87B9DD113}">
      <dsp:nvSpPr>
        <dsp:cNvPr id="0" name=""/>
        <dsp:cNvSpPr/>
      </dsp:nvSpPr>
      <dsp:spPr>
        <a:xfrm>
          <a:off x="3794489" y="1632478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6B91F-1DA4-4EB5-A376-0C5255626DC7}">
      <dsp:nvSpPr>
        <dsp:cNvPr id="0" name=""/>
        <dsp:cNvSpPr/>
      </dsp:nvSpPr>
      <dsp:spPr>
        <a:xfrm>
          <a:off x="4474269" y="1210049"/>
          <a:ext cx="2222472" cy="434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328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Final</a:t>
          </a:r>
          <a:r>
            <a:rPr lang="it-IT" sz="1400" kern="1200" dirty="0"/>
            <a:t> Presentation </a:t>
          </a:r>
        </a:p>
      </dsp:txBody>
      <dsp:txXfrm>
        <a:off x="4495493" y="1231273"/>
        <a:ext cx="2180024" cy="392333"/>
      </dsp:txXfrm>
    </dsp:sp>
    <dsp:sp modelId="{E3765293-B5CA-4F4C-944F-EDFE51CD8D8C}">
      <dsp:nvSpPr>
        <dsp:cNvPr id="0" name=""/>
        <dsp:cNvSpPr/>
      </dsp:nvSpPr>
      <dsp:spPr>
        <a:xfrm>
          <a:off x="3900758" y="787002"/>
          <a:ext cx="752008" cy="752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10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325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64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0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24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0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52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95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459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997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87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04/10/2017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7345" y="15994"/>
            <a:ext cx="4890263" cy="3177380"/>
          </a:xfrm>
        </p:spPr>
        <p:txBody>
          <a:bodyPr rtlCol="0">
            <a:normAutofit/>
          </a:bodyPr>
          <a:lstStyle/>
          <a:p>
            <a:pPr rtl="0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Chord</a:t>
            </a:r>
            <a:br>
              <a:rPr lang="it-IT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14716A0-576C-447A-B9F4-D4609F38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46" y="3356992"/>
            <a:ext cx="4890262" cy="3312368"/>
          </a:xfrm>
        </p:spPr>
        <p:txBody>
          <a:bodyPr>
            <a:normAutofit/>
          </a:bodyPr>
          <a:lstStyle/>
          <a:p>
            <a:r>
              <a:rPr lang="it-IT" sz="2400" dirty="0"/>
              <a:t>Mattia lecci</a:t>
            </a:r>
          </a:p>
          <a:p>
            <a:r>
              <a:rPr lang="it-IT" sz="2400" dirty="0"/>
              <a:t>Federico mason</a:t>
            </a:r>
          </a:p>
          <a:p>
            <a:r>
              <a:rPr lang="it-IT" sz="2400" dirty="0"/>
              <a:t>Victor Cercos Llombart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5F1A8C-1DAD-47C8-AF73-053D7938E7E0}"/>
              </a:ext>
            </a:extLst>
          </p:cNvPr>
          <p:cNvSpPr txBox="1">
            <a:spLocks/>
          </p:cNvSpPr>
          <p:nvPr/>
        </p:nvSpPr>
        <p:spPr>
          <a:xfrm>
            <a:off x="1066800" y="1825624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Only</a:t>
            </a:r>
            <a:r>
              <a:rPr lang="it-IT" dirty="0"/>
              <a:t> major and minor </a:t>
            </a:r>
            <a:r>
              <a:rPr lang="it-IT" dirty="0" err="1"/>
              <a:t>triads</a:t>
            </a:r>
            <a:endParaRPr lang="it-IT" dirty="0"/>
          </a:p>
          <a:p>
            <a:r>
              <a:rPr lang="it-IT" dirty="0" err="1"/>
              <a:t>Comparison</a:t>
            </a:r>
            <a:r>
              <a:rPr lang="it-IT" dirty="0"/>
              <a:t> of features</a:t>
            </a:r>
          </a:p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models</a:t>
            </a:r>
            <a:endParaRPr lang="it-IT" dirty="0"/>
          </a:p>
          <a:p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kernels</a:t>
            </a:r>
            <a:r>
              <a:rPr lang="it-IT" dirty="0"/>
              <a:t> (SVM)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148" name="Picture 4" descr="Risultati immagini per comparison">
            <a:extLst>
              <a:ext uri="{FF2B5EF4-FFF2-40B4-BE49-F238E27FC236}">
                <a16:creationId xmlns:a16="http://schemas.microsoft.com/office/drawing/2014/main" id="{474B7BAC-1268-4EFE-90A2-71EC1F32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0" y="2780928"/>
            <a:ext cx="4893890" cy="367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3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08168" y="1676400"/>
            <a:ext cx="3932237" cy="1752600"/>
          </a:xfrm>
        </p:spPr>
        <p:txBody>
          <a:bodyPr rtlCol="0"/>
          <a:lstStyle/>
          <a:p>
            <a:pPr algn="ctr" rtl="0"/>
            <a:r>
              <a:rPr lang="it-IT" dirty="0"/>
              <a:t>MILESTONES</a:t>
            </a: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5F3E4338-1C86-41CE-9BE8-757BC2806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333062"/>
              </p:ext>
            </p:extLst>
          </p:nvPr>
        </p:nvGraphicFramePr>
        <p:xfrm>
          <a:off x="119336" y="116632"/>
          <a:ext cx="6768752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932CE4-D161-4B24-BD17-B2AB2BBFF7C5}"/>
              </a:ext>
            </a:extLst>
          </p:cNvPr>
          <p:cNvSpPr txBox="1"/>
          <p:nvPr/>
        </p:nvSpPr>
        <p:spPr>
          <a:xfrm>
            <a:off x="583842" y="5867980"/>
            <a:ext cx="8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04/10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4F888C-F20C-4144-8855-E9C6B2BE14DE}"/>
              </a:ext>
            </a:extLst>
          </p:cNvPr>
          <p:cNvSpPr txBox="1"/>
          <p:nvPr/>
        </p:nvSpPr>
        <p:spPr>
          <a:xfrm>
            <a:off x="2093189" y="5301208"/>
            <a:ext cx="8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01822D-8A8E-42E2-BB02-A665DAE73DD7}"/>
              </a:ext>
            </a:extLst>
          </p:cNvPr>
          <p:cNvSpPr txBox="1"/>
          <p:nvPr/>
        </p:nvSpPr>
        <p:spPr>
          <a:xfrm>
            <a:off x="2855640" y="4509120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01/11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4611FA7-BEFB-44BF-81D4-88DAD1D39D10}"/>
              </a:ext>
            </a:extLst>
          </p:cNvPr>
          <p:cNvSpPr txBox="1"/>
          <p:nvPr/>
        </p:nvSpPr>
        <p:spPr>
          <a:xfrm>
            <a:off x="3359696" y="371703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08/11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B6EF91-A8D4-4AEE-8CA9-B69F0E7539F1}"/>
              </a:ext>
            </a:extLst>
          </p:cNvPr>
          <p:cNvSpPr txBox="1"/>
          <p:nvPr/>
        </p:nvSpPr>
        <p:spPr>
          <a:xfrm>
            <a:off x="3677941" y="2843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22/11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AEB9F7-3A5E-4D36-9AE3-2E8BB96762AF}"/>
              </a:ext>
            </a:extLst>
          </p:cNvPr>
          <p:cNvSpPr txBox="1"/>
          <p:nvPr/>
        </p:nvSpPr>
        <p:spPr>
          <a:xfrm>
            <a:off x="3889798" y="1979548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13/12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443E17-86EC-444C-AC5B-FB22309A9EC8}"/>
              </a:ext>
            </a:extLst>
          </p:cNvPr>
          <p:cNvSpPr txBox="1"/>
          <p:nvPr/>
        </p:nvSpPr>
        <p:spPr>
          <a:xfrm>
            <a:off x="3963152" y="1115452"/>
            <a:ext cx="83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20/12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305256" cy="6048672"/>
          </a:xfrm>
        </p:spPr>
        <p:txBody>
          <a:bodyPr rtlCol="0"/>
          <a:lstStyle/>
          <a:p>
            <a:pPr algn="r" rtl="0"/>
            <a:r>
              <a:rPr lang="it-IT" dirty="0" err="1"/>
              <a:t>Thanks</a:t>
            </a:r>
            <a:br>
              <a:rPr lang="it-IT" dirty="0"/>
            </a:br>
            <a:r>
              <a:rPr lang="it-IT" dirty="0"/>
              <a:t>for </a:t>
            </a:r>
            <a:r>
              <a:rPr lang="it-IT" dirty="0" err="1"/>
              <a:t>your</a:t>
            </a:r>
            <a:br>
              <a:rPr lang="it-IT" dirty="0"/>
            </a:br>
            <a:r>
              <a:rPr lang="it-IT" dirty="0" err="1"/>
              <a:t>attention</a:t>
            </a:r>
            <a:endParaRPr lang="it-IT" dirty="0"/>
          </a:p>
        </p:txBody>
      </p:sp>
      <p:pic>
        <p:nvPicPr>
          <p:cNvPr id="1026" name="Picture 2" descr="Image result for snoopy thank you">
            <a:extLst>
              <a:ext uri="{FF2B5EF4-FFF2-40B4-BE49-F238E27FC236}">
                <a16:creationId xmlns:a16="http://schemas.microsoft.com/office/drawing/2014/main" id="{C0C4179B-68AD-4FC2-8A48-5D3A9665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057400"/>
            <a:ext cx="3019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rtlCol="0"/>
          <a:lstStyle/>
          <a:p>
            <a:pPr rtl="0"/>
            <a:r>
              <a:rPr lang="en-US" dirty="0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: The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1026" name="Picture 2" descr="Risultati immagini per chord">
            <a:extLst>
              <a:ext uri="{FF2B5EF4-FFF2-40B4-BE49-F238E27FC236}">
                <a16:creationId xmlns:a16="http://schemas.microsoft.com/office/drawing/2014/main" id="{F11DA599-74F4-46F5-9E3F-659FD67A2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284984"/>
            <a:ext cx="190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guitar playing">
            <a:extLst>
              <a:ext uri="{FF2B5EF4-FFF2-40B4-BE49-F238E27FC236}">
                <a16:creationId xmlns:a16="http://schemas.microsoft.com/office/drawing/2014/main" id="{8E2F56E8-4B76-4EFF-8C68-5FC25BC9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8" y="2262537"/>
            <a:ext cx="5990778" cy="40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01E9B67F-4ED7-40BC-8B0F-BEEB00DB9CF4}"/>
              </a:ext>
            </a:extLst>
          </p:cNvPr>
          <p:cNvSpPr/>
          <p:nvPr/>
        </p:nvSpPr>
        <p:spPr>
          <a:xfrm>
            <a:off x="7464152" y="4005064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: </a:t>
            </a:r>
            <a:r>
              <a:rPr lang="it-IT" dirty="0" err="1"/>
              <a:t>Interests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endParaRPr lang="it-IT" dirty="0"/>
          </a:p>
          <a:p>
            <a:r>
              <a:rPr lang="it-IT" dirty="0" err="1"/>
              <a:t>Accesible</a:t>
            </a:r>
            <a:r>
              <a:rPr lang="it-IT" dirty="0"/>
              <a:t> to non </a:t>
            </a:r>
            <a:r>
              <a:rPr lang="it-IT" dirty="0" err="1"/>
              <a:t>professionals</a:t>
            </a:r>
            <a:endParaRPr lang="it-IT" dirty="0"/>
          </a:p>
          <a:p>
            <a:r>
              <a:rPr lang="it-IT" dirty="0" err="1"/>
              <a:t>Automatizes</a:t>
            </a:r>
            <a:r>
              <a:rPr lang="it-IT" dirty="0"/>
              <a:t> long and </a:t>
            </a:r>
            <a:r>
              <a:rPr lang="it-IT" dirty="0" err="1"/>
              <a:t>boring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r>
              <a:rPr lang="it-IT" dirty="0"/>
              <a:t>At </a:t>
            </a:r>
            <a:r>
              <a:rPr lang="it-IT" dirty="0" err="1"/>
              <a:t>basis</a:t>
            </a:r>
            <a:r>
              <a:rPr lang="it-IT" dirty="0"/>
              <a:t> of high </a:t>
            </a:r>
            <a:r>
              <a:rPr lang="it-IT" dirty="0" err="1"/>
              <a:t>level</a:t>
            </a:r>
            <a:r>
              <a:rPr lang="it-IT" dirty="0"/>
              <a:t> music </a:t>
            </a:r>
            <a:r>
              <a:rPr lang="it-IT" dirty="0" err="1"/>
              <a:t>application</a:t>
            </a:r>
            <a:r>
              <a:rPr lang="it-IT" dirty="0"/>
              <a:t>	</a:t>
            </a:r>
          </a:p>
        </p:txBody>
      </p:sp>
      <p:pic>
        <p:nvPicPr>
          <p:cNvPr id="2050" name="Picture 2" descr="Risultati immagini per chord partiture">
            <a:extLst>
              <a:ext uri="{FF2B5EF4-FFF2-40B4-BE49-F238E27FC236}">
                <a16:creationId xmlns:a16="http://schemas.microsoft.com/office/drawing/2014/main" id="{E1E68181-70FD-4CE3-8F60-04E8FBE9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04" y="1829062"/>
            <a:ext cx="4393396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Chord</a:t>
            </a:r>
            <a:r>
              <a:rPr lang="it-IT" dirty="0"/>
              <a:t> </a:t>
            </a:r>
            <a:r>
              <a:rPr lang="it-IT" dirty="0" err="1"/>
              <a:t>Recognition</a:t>
            </a:r>
            <a:r>
              <a:rPr lang="it-IT" dirty="0"/>
              <a:t>: </a:t>
            </a:r>
            <a:r>
              <a:rPr lang="it-IT" dirty="0" err="1"/>
              <a:t>Difficulties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7621488" cy="4575175"/>
          </a:xfrm>
        </p:spPr>
        <p:txBody>
          <a:bodyPr rtlCol="0"/>
          <a:lstStyle/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Ambiguos</a:t>
            </a:r>
            <a:r>
              <a:rPr lang="it-IT" dirty="0"/>
              <a:t> </a:t>
            </a:r>
            <a:r>
              <a:rPr lang="it-IT" dirty="0" err="1"/>
              <a:t>chords</a:t>
            </a:r>
            <a:endParaRPr lang="it-IT" dirty="0"/>
          </a:p>
          <a:p>
            <a:pPr rtl="0"/>
            <a:r>
              <a:rPr lang="it-IT" dirty="0" err="1"/>
              <a:t>Noise</a:t>
            </a:r>
            <a:r>
              <a:rPr lang="it-IT" dirty="0"/>
              <a:t> and </a:t>
            </a:r>
            <a:r>
              <a:rPr lang="it-IT" dirty="0" err="1"/>
              <a:t>missing</a:t>
            </a:r>
            <a:r>
              <a:rPr lang="it-IT" dirty="0"/>
              <a:t> notes</a:t>
            </a:r>
          </a:p>
          <a:p>
            <a:pPr rtl="0"/>
            <a:r>
              <a:rPr lang="it-IT" dirty="0" err="1"/>
              <a:t>Indipendence</a:t>
            </a:r>
            <a:r>
              <a:rPr lang="it-IT" dirty="0"/>
              <a:t> from timbre and </a:t>
            </a:r>
            <a:r>
              <a:rPr lang="it-IT" dirty="0" err="1"/>
              <a:t>octave</a:t>
            </a:r>
            <a:endParaRPr lang="it-IT" dirty="0"/>
          </a:p>
        </p:txBody>
      </p:sp>
      <p:pic>
        <p:nvPicPr>
          <p:cNvPr id="4098" name="Picture 2" descr="Risultati immagini per orchestra">
            <a:extLst>
              <a:ext uri="{FF2B5EF4-FFF2-40B4-BE49-F238E27FC236}">
                <a16:creationId xmlns:a16="http://schemas.microsoft.com/office/drawing/2014/main" id="{90135811-F321-46CC-AFE1-3C5DD560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02" y="2132856"/>
            <a:ext cx="5238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1504" y="-963488"/>
            <a:ext cx="7772400" cy="3177380"/>
          </a:xfrm>
        </p:spPr>
        <p:txBody>
          <a:bodyPr rtlCol="0"/>
          <a:lstStyle/>
          <a:p>
            <a:pPr rtl="0"/>
            <a:r>
              <a:rPr lang="it-IT" dirty="0" err="1"/>
              <a:t>Methodology</a:t>
            </a:r>
            <a:r>
              <a:rPr lang="it-IT" dirty="0"/>
              <a:t>	</a:t>
            </a:r>
          </a:p>
        </p:txBody>
      </p:sp>
      <p:pic>
        <p:nvPicPr>
          <p:cNvPr id="7170" name="Picture 2" descr="https://media.licdn.com/mpr/mpr/shrinknp_800_800/AAEAAQAAAAAAAAbtAAAAJDcyYTQyNWU2LWM4ZTAtNDljNC04NDU2LTBiZDg5Nzg2OGE0MQ.png">
            <a:extLst>
              <a:ext uri="{FF2B5EF4-FFF2-40B4-BE49-F238E27FC236}">
                <a16:creationId xmlns:a16="http://schemas.microsoft.com/office/drawing/2014/main" id="{F7D2BB1D-2907-42AC-A44D-80750DB6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996952"/>
            <a:ext cx="60486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Flow chart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664D3C75-D91A-41B1-BF67-A4B21FC39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769265"/>
              </p:ext>
            </p:extLst>
          </p:nvPr>
        </p:nvGraphicFramePr>
        <p:xfrm>
          <a:off x="1016000" y="1052736"/>
          <a:ext cx="1016000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Audio file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5F1A8C-1DAD-47C8-AF73-053D7938E7E0}"/>
              </a:ext>
            </a:extLst>
          </p:cNvPr>
          <p:cNvSpPr txBox="1">
            <a:spLocks/>
          </p:cNvSpPr>
          <p:nvPr/>
        </p:nvSpPr>
        <p:spPr>
          <a:xfrm>
            <a:off x="983432" y="2124361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4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instruments</a:t>
            </a:r>
            <a:endParaRPr lang="it-IT" dirty="0"/>
          </a:p>
          <a:p>
            <a:r>
              <a:rPr lang="it-IT" dirty="0"/>
              <a:t>100 </a:t>
            </a:r>
            <a:r>
              <a:rPr lang="it-IT" dirty="0" err="1"/>
              <a:t>samples</a:t>
            </a:r>
            <a:r>
              <a:rPr lang="it-IT" dirty="0"/>
              <a:t> per </a:t>
            </a:r>
            <a:r>
              <a:rPr lang="it-IT" dirty="0" err="1"/>
              <a:t>chord</a:t>
            </a:r>
            <a:endParaRPr lang="it-IT" dirty="0"/>
          </a:p>
          <a:p>
            <a:r>
              <a:rPr lang="it-IT" dirty="0"/>
              <a:t>1 </a:t>
            </a:r>
            <a:r>
              <a:rPr lang="it-IT" dirty="0" err="1"/>
              <a:t>chord</a:t>
            </a:r>
            <a:r>
              <a:rPr lang="it-IT" dirty="0"/>
              <a:t> per music file</a:t>
            </a:r>
          </a:p>
          <a:p>
            <a:r>
              <a:rPr lang="it-IT" dirty="0" err="1">
                <a:sym typeface="Wingdings" panose="05000000000000000000" pitchFamily="2" charset="2"/>
              </a:rPr>
              <a:t>Both</a:t>
            </a:r>
            <a:r>
              <a:rPr lang="it-IT" dirty="0">
                <a:sym typeface="Wingdings" panose="05000000000000000000" pitchFamily="2" charset="2"/>
              </a:rPr>
              <a:t> minor and major </a:t>
            </a:r>
            <a:r>
              <a:rPr lang="it-IT" dirty="0" err="1">
                <a:sym typeface="Wingdings" panose="05000000000000000000" pitchFamily="2" charset="2"/>
              </a:rPr>
              <a:t>triads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0AB08E-D7A8-41C9-B573-AF67E88C3D74}"/>
              </a:ext>
            </a:extLst>
          </p:cNvPr>
          <p:cNvSpPr txBox="1"/>
          <p:nvPr/>
        </p:nvSpPr>
        <p:spPr>
          <a:xfrm>
            <a:off x="2118536" y="5877272"/>
            <a:ext cx="803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http://www.montefiore.ulg.ac.be/services/acous/STSI/file/ jim2012Chords.zip</a:t>
            </a:r>
            <a:endParaRPr lang="it-IT" dirty="0"/>
          </a:p>
        </p:txBody>
      </p:sp>
      <p:pic>
        <p:nvPicPr>
          <p:cNvPr id="8194" name="Picture 2" descr="http://gajitz.com/wp-content/uploads/2013/10/brain-stethoscope.jpg">
            <a:extLst>
              <a:ext uri="{FF2B5EF4-FFF2-40B4-BE49-F238E27FC236}">
                <a16:creationId xmlns:a16="http://schemas.microsoft.com/office/drawing/2014/main" id="{61255ED2-81FE-412A-B63D-2443C548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40" y="2124361"/>
            <a:ext cx="44577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Feature </a:t>
            </a:r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5F1A8C-1DAD-47C8-AF73-053D7938E7E0}"/>
              </a:ext>
            </a:extLst>
          </p:cNvPr>
          <p:cNvSpPr txBox="1">
            <a:spLocks/>
          </p:cNvSpPr>
          <p:nvPr/>
        </p:nvSpPr>
        <p:spPr>
          <a:xfrm>
            <a:off x="983432" y="2132856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CLP: </a:t>
            </a:r>
            <a:r>
              <a:rPr lang="it-IT" dirty="0" err="1"/>
              <a:t>Chroma</a:t>
            </a:r>
            <a:r>
              <a:rPr lang="it-IT" dirty="0"/>
              <a:t> Features with </a:t>
            </a:r>
            <a:r>
              <a:rPr lang="it-IT" dirty="0" err="1"/>
              <a:t>Logarithmic</a:t>
            </a:r>
            <a:r>
              <a:rPr lang="it-IT" dirty="0"/>
              <a:t> </a:t>
            </a:r>
            <a:r>
              <a:rPr lang="it-IT" dirty="0" err="1"/>
              <a:t>Compression</a:t>
            </a:r>
            <a:endParaRPr lang="it-IT" dirty="0"/>
          </a:p>
          <a:p>
            <a:r>
              <a:rPr lang="it-IT" dirty="0"/>
              <a:t>CENS: </a:t>
            </a:r>
            <a:r>
              <a:rPr lang="it-IT" dirty="0" err="1"/>
              <a:t>Chroma</a:t>
            </a:r>
            <a:r>
              <a:rPr lang="it-IT" dirty="0"/>
              <a:t> Energy </a:t>
            </a:r>
            <a:r>
              <a:rPr lang="it-IT" dirty="0" err="1"/>
              <a:t>Normalized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  <a:p>
            <a:r>
              <a:rPr lang="it-IT" dirty="0"/>
              <a:t>CRP: </a:t>
            </a:r>
            <a:r>
              <a:rPr lang="it-IT" dirty="0" err="1"/>
              <a:t>Chroma</a:t>
            </a:r>
            <a:r>
              <a:rPr lang="it-IT" dirty="0"/>
              <a:t> DCT-</a:t>
            </a:r>
            <a:r>
              <a:rPr lang="it-IT" dirty="0" err="1"/>
              <a:t>Reduced</a:t>
            </a:r>
            <a:r>
              <a:rPr lang="it-IT" dirty="0"/>
              <a:t> log Pitch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5714D2-B3ED-4FB6-AD5E-F2B555BCAAE2}"/>
              </a:ext>
            </a:extLst>
          </p:cNvPr>
          <p:cNvSpPr txBox="1"/>
          <p:nvPr/>
        </p:nvSpPr>
        <p:spPr>
          <a:xfrm>
            <a:off x="3215680" y="58772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http://resources.mpi-inf.mpg.de/MIR/chromatoolbox/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AE52CE-B444-4583-930D-CE4B626B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149847"/>
            <a:ext cx="5429660" cy="24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5F1A8C-1DAD-47C8-AF73-053D7938E7E0}"/>
              </a:ext>
            </a:extLst>
          </p:cNvPr>
          <p:cNvSpPr txBox="1">
            <a:spLocks/>
          </p:cNvSpPr>
          <p:nvPr/>
        </p:nvSpPr>
        <p:spPr>
          <a:xfrm>
            <a:off x="1066800" y="1825624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60D72-0C4F-4731-BDDE-D9F561E8B48F}"/>
              </a:ext>
            </a:extLst>
          </p:cNvPr>
          <p:cNvSpPr txBox="1"/>
          <p:nvPr/>
        </p:nvSpPr>
        <p:spPr>
          <a:xfrm>
            <a:off x="824196" y="1922802"/>
            <a:ext cx="5257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BASED</a:t>
            </a:r>
          </a:p>
          <a:p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templates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Harmonically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enriched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templates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DDBC0BD-55BE-445E-8330-717AFBCEA5A5}"/>
              </a:ext>
            </a:extLst>
          </p:cNvPr>
          <p:cNvSpPr txBox="1">
            <a:spLocks/>
          </p:cNvSpPr>
          <p:nvPr/>
        </p:nvSpPr>
        <p:spPr>
          <a:xfrm>
            <a:off x="1219200" y="1978024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7B263E5-8453-4E96-8DB2-A61D36772A89}"/>
              </a:ext>
            </a:extLst>
          </p:cNvPr>
          <p:cNvSpPr txBox="1">
            <a:spLocks/>
          </p:cNvSpPr>
          <p:nvPr/>
        </p:nvSpPr>
        <p:spPr>
          <a:xfrm>
            <a:off x="5911210" y="2069232"/>
            <a:ext cx="4800600" cy="457517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6B4D5A8-E4AB-4E2C-A0EA-B685AAE7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4069695"/>
            <a:ext cx="4500695" cy="242828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84B3DEC-873B-4149-8390-11AB1EAC4BDE}"/>
              </a:ext>
            </a:extLst>
          </p:cNvPr>
          <p:cNvSpPr txBox="1"/>
          <p:nvPr/>
        </p:nvSpPr>
        <p:spPr>
          <a:xfrm>
            <a:off x="6120467" y="1919626"/>
            <a:ext cx="5257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BASED</a:t>
            </a:r>
          </a:p>
          <a:p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Gaussian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mixture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 (</a:t>
            </a: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it-IT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1026" name="Picture 2" descr="Image result for gaussian mixture model">
            <a:extLst>
              <a:ext uri="{FF2B5EF4-FFF2-40B4-BE49-F238E27FC236}">
                <a16:creationId xmlns:a16="http://schemas.microsoft.com/office/drawing/2014/main" id="{68030763-39B2-4EC5-8DDA-980CC44A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66" y="4071839"/>
            <a:ext cx="3254007" cy="242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vm">
            <a:extLst>
              <a:ext uri="{FF2B5EF4-FFF2-40B4-BE49-F238E27FC236}">
                <a16:creationId xmlns:a16="http://schemas.microsoft.com/office/drawing/2014/main" id="{E75412A1-D40B-40B3-AAF8-F9931407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20" y="4088189"/>
            <a:ext cx="3287688" cy="240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2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146</TotalTime>
  <Words>211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Wingdings</vt:lpstr>
      <vt:lpstr>Design medico 16:9</vt:lpstr>
      <vt:lpstr>Chord Recognition</vt:lpstr>
      <vt:lpstr>Chord Recognition: The problem</vt:lpstr>
      <vt:lpstr>Chord Recognition: Interests</vt:lpstr>
      <vt:lpstr>Chord Recognition: Difficulties</vt:lpstr>
      <vt:lpstr>Methodology </vt:lpstr>
      <vt:lpstr>Flow chart</vt:lpstr>
      <vt:lpstr>Audio file</vt:lpstr>
      <vt:lpstr>Feature Extraction</vt:lpstr>
      <vt:lpstr>Pattern Recognition</vt:lpstr>
      <vt:lpstr>Chord Classification</vt:lpstr>
      <vt:lpstr>MILESTONES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Federico Mason</dc:creator>
  <cp:lastModifiedBy>Mattia Lecci</cp:lastModifiedBy>
  <cp:revision>21</cp:revision>
  <dcterms:created xsi:type="dcterms:W3CDTF">2017-10-03T14:08:11Z</dcterms:created>
  <dcterms:modified xsi:type="dcterms:W3CDTF">2017-10-04T09:47:30Z</dcterms:modified>
</cp:coreProperties>
</file>