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A8287-399F-D5CB-1F02-D7A48A51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453595-64C0-87D7-FDB4-3987097DF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25AF8-C0D1-FAF4-2798-48989141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887776-FC01-E8EF-165D-18EA8D11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FF7C8C-8CE8-880A-9D6C-DCE484F1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5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64492-AA20-D0E2-B595-F624B8C8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2E9705-39D7-BE20-0C9E-8A183899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D30DE6-E502-EC60-BF8F-D2A32899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4E6F2-868F-B4DE-AC21-D19CE17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E5C752-6210-A100-37F0-AADC3F08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B2BE02-0F3A-6063-AED4-4B1214F6E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648299-CA3A-E73B-B714-4A65D8863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3EA64-0C97-13BA-F183-3BB05EA1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D7904-A84D-7FE1-03FE-86D9789C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7AA908-DAE7-02E7-0C3E-6B1146C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50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465B4-600B-823A-B868-366CB57D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AEC936-52E8-DB56-C0D6-8E0921B6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65C3F-190A-B48F-4F51-9F5C99A0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58E72-BC2A-55F0-5E80-2004EE41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81286-7401-BED2-4BCA-7ABE7099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3DCE1-3DCC-F44E-FFC7-1212D36E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84B1A-044A-A6ED-2025-0FDDF47B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53572B-9996-8DB5-D32E-F43EA44F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0CFB8-7699-B148-76A6-7CDCD43F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7742E2-73C0-03C9-ACE3-4BE33599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85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F1B22-0847-C572-B3F2-9C0BFC50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18F31F-96A8-6E06-8370-60C74D931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AD66EE-AC89-539F-F150-FB7CB56F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9892E1-11CD-F5C9-507C-DD958D23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169548-77A6-0CA8-1A75-FFC92ACB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6C8DC-85AE-730D-091F-07CC6B2A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3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A86DB-2C59-2DEE-BF3D-AA4C46A0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B04A2B-38D8-3169-9006-89B11763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4953D8-F5E7-6A8C-E9B1-F5A991345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13486F-D703-14F5-0747-F9A4465B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2D7A06-9FAA-F854-D3AF-FFCEDE5A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7CBBF1-997B-5A99-8271-93CE22D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8195E9-9129-9E19-BE8B-EA76432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07CB1-2922-7537-62AF-375BB6F6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3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45331-8069-4C6D-629D-2C22CC00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45FBCC5-385D-E0BA-5A4B-2649873F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CF6838-8756-41A0-30DF-95AD3BD8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B3022-1E6A-17E4-6E13-917CDD4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24910D-AC3C-DD5E-7C2B-6B0AF844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D1B66D-6B3F-7E8C-4C16-008073DE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63B175-0754-4EDC-B1FA-9F8791F6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24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76BE6-BA9B-3DBF-37A0-227029DD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006F1-005B-B774-DAF5-B62290C7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9827B1-E3E8-B84F-BE84-A8E921EF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0038E4-DE2E-EF6C-7539-F3277F33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A0A88D-F3D1-2C2F-E918-3B7A82A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704F9-5D4E-BF62-8ED4-BB1F006E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72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B0794-89B4-2F3A-45D0-5D1DCA76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7AE0DA-6AE1-AA7A-58D3-77F43546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902898-ADE9-8084-E3B6-828A676B6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EF5CED-F1F1-D0D3-730B-DBE82E28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5C1B3C-70D0-564D-E55E-178E8664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A70D70-B9E8-7C17-35C3-3D030E41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69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B78FE7-3B6F-4FB8-9E45-D3AB067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9409A5-EEC0-5869-12D9-5AF31470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4E39B7-B7A1-9D36-8DBD-0E4F6E386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F1425-DE8D-4FB6-9B3D-E402A548FD38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FDEE4-8148-1CFC-8FA3-ADFDF88F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E28F2F-2328-3E2D-2ADB-96D2B1FB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2CDC2-FECA-4F25-BD38-E95F868C02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80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C9E7F5-A350-8F01-29C8-A7E0B3BF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it-IT" sz="8000"/>
              <a:t>Predizione delle malattie caridiache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784EA84-60DC-72F3-74CD-BA47A501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it-IT"/>
              <a:t>Mattia Isetta</a:t>
            </a:r>
          </a:p>
          <a:p>
            <a:pPr algn="r"/>
            <a:r>
              <a:rPr lang="it-IT"/>
              <a:t>Massimo Hu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59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C584AA-F9BE-7F44-B2F6-179FD764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3600" dirty="0"/>
              <a:t>Grafico a barre del dolore toracico in relazione alla provenienza geografica del dato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Segnaposto contenuto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CF07C890-7E87-C629-E99C-DA9D3E2F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908227"/>
            <a:ext cx="6702552" cy="4138825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02B99B-7BC1-C4FF-A7ED-DF9755C0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grafico</a:t>
            </a:r>
            <a:r>
              <a:rPr lang="en-US" sz="1800" dirty="0"/>
              <a:t> </a:t>
            </a:r>
            <a:r>
              <a:rPr lang="en-US" sz="1800" dirty="0" err="1"/>
              <a:t>mostra</a:t>
            </a:r>
            <a:r>
              <a:rPr lang="en-US" sz="1800" dirty="0"/>
              <a:t> la </a:t>
            </a:r>
            <a:r>
              <a:rPr lang="en-US" sz="1800" dirty="0" err="1"/>
              <a:t>distribuzione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diverse </a:t>
            </a:r>
            <a:r>
              <a:rPr lang="en-US" sz="1800" dirty="0" err="1"/>
              <a:t>categorie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colonna</a:t>
            </a:r>
            <a:r>
              <a:rPr lang="en-US" sz="1800" dirty="0"/>
              <a:t> </a:t>
            </a:r>
            <a:r>
              <a:rPr lang="en-US" sz="1800" dirty="0" err="1"/>
              <a:t>relativa</a:t>
            </a:r>
            <a:r>
              <a:rPr lang="en-US" sz="1800" dirty="0"/>
              <a:t> al </a:t>
            </a:r>
            <a:r>
              <a:rPr lang="en-US" sz="1800" dirty="0" err="1"/>
              <a:t>tipo</a:t>
            </a:r>
            <a:r>
              <a:rPr lang="en-US" sz="1800" dirty="0"/>
              <a:t> di dolore </a:t>
            </a:r>
            <a:r>
              <a:rPr lang="en-US" sz="1800" dirty="0" err="1"/>
              <a:t>toracico</a:t>
            </a:r>
            <a:r>
              <a:rPr lang="en-US" sz="1800" dirty="0"/>
              <a:t>, </a:t>
            </a:r>
            <a:r>
              <a:rPr lang="en-US" sz="1800" dirty="0" err="1"/>
              <a:t>suddivisa</a:t>
            </a:r>
            <a:r>
              <a:rPr lang="en-US" sz="1800" dirty="0"/>
              <a:t> per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diversi</a:t>
            </a:r>
            <a:r>
              <a:rPr lang="en-US" sz="1800" dirty="0"/>
              <a:t> </a:t>
            </a:r>
            <a:r>
              <a:rPr lang="en-US" sz="1800" dirty="0" err="1"/>
              <a:t>luoghi</a:t>
            </a:r>
            <a:r>
              <a:rPr lang="en-US" sz="1800" dirty="0"/>
              <a:t> di </a:t>
            </a:r>
            <a:r>
              <a:rPr lang="en-US" sz="1800" dirty="0" err="1"/>
              <a:t>provenienza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434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Predizione delle malattie caridiache</vt:lpstr>
      <vt:lpstr>Grafico a barre del dolore toracico in relazione alla provenienza geografica del dato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Isetta</dc:creator>
  <cp:lastModifiedBy>Mattia Isetta</cp:lastModifiedBy>
  <cp:revision>1</cp:revision>
  <dcterms:created xsi:type="dcterms:W3CDTF">2024-07-08T13:03:08Z</dcterms:created>
  <dcterms:modified xsi:type="dcterms:W3CDTF">2024-07-08T13:17:22Z</dcterms:modified>
</cp:coreProperties>
</file>