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3" r:id="rId6"/>
    <p:sldId id="259" r:id="rId7"/>
    <p:sldId id="263" r:id="rId8"/>
    <p:sldId id="260" r:id="rId9"/>
    <p:sldId id="264" r:id="rId10"/>
    <p:sldId id="265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CF79A-7338-441F-B00C-B3315814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5E83BD-4957-46CB-9217-7976252E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DFF217-C5BE-4DDF-A82B-15E670B6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15E17A-D5E9-428A-883C-EDED8FD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D02F77-C840-4879-B520-92CAE1A3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31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FAC1E-A568-4C49-AB0F-DB7F1C1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614B29-6873-4F34-BCD0-E3FF442E0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B054B0-7CCB-442B-BB63-8F2683D1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D6985D-83BB-4FC2-8415-D1F2F1BB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FAD79-B2D1-4F66-A485-28922E7B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459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521829-3BC0-4E36-8B59-523619BA9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56A126-0A6B-433E-A6D8-75B8C15A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E8EB7-FFCB-49D6-84B5-2A7BF080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47BC08-4E97-425B-9683-D31D51ED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01A1F-26CA-4063-A733-3C65E7B4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808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168CB-72EE-412F-9912-4393F4D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33C77-CB9A-49F2-A9B2-5B898721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8CE59-F19C-4B85-9D1A-0E49208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AB2C2-B825-428B-BEAB-B190A5D5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85AE8B-56ED-438E-9FA8-8ECE8B99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22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3C6CD-6A99-495E-8FCA-5A63F7B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588AC7-6E02-469F-812F-75891CE8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1BA9FC-D387-4135-8557-2F0335E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AE2708-1176-43FC-BE2C-934BF336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C96395-2589-4822-B2D4-33BC2D80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996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2DA9D-99B3-4C5B-B619-A6EE9B5A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199A0-21E2-429A-8A01-733A2CF21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6FD128-7BDA-48F7-9B68-DA8CBB15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D07D3E-E046-4BB1-9232-3C3577D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C6E891-58F9-4792-9925-18E30B04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5E0C9A-9F4A-4A18-A580-5FF52F07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72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96D7D-BDD3-4982-A3BB-973777C7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F2ECEF-264E-40E9-B186-2000772B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B18102-05C0-44B9-B5AD-F81D73FC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4BC9B6-EED2-4F0E-A382-0369078D5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792A55-DD15-464C-A91A-33F14D21C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FB8B468-B95F-4185-84FB-BDF0EE3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16E234-A28A-4169-9949-CF2587E2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CD8F4-8F08-4C2C-B07B-A4078BE2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0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205C6-4C0B-48DD-9430-E4402F2F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91C194-1420-4FA2-A948-D796B705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A12DFC-32E6-4D0E-A83F-53664D50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69D57B-0F23-4523-AEBC-8CAB6659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15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E5F0FBB-6AC8-4038-AD71-0BF4941E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315082-4C32-4059-8CF4-905CC8C3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32DF5F-3415-4D18-8EE3-CE811E84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559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173D3-C22B-4783-8720-A76AB945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61D6B-D505-4914-80FB-88A54654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711C7-68E8-433D-875C-EED59B64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AE6067-C2FB-4114-B774-35A4B7B7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D3118-A232-4C51-B632-6C106560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680482-C910-422F-BFE3-9D11FB1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329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82A7B-950B-4F5C-8181-857B901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C3F474-690A-4091-8FAC-431613987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E4266A-58EC-4BD1-BEE6-7A13544F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74A8E1-78F8-4B3E-A87B-95282835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90A7B7-0283-4109-99A2-1E0C463E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1BF88D-D67C-402C-9E6E-F770EF4C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19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7AC358-67F1-426B-8E5F-86E484A2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D1FE6B-9090-4543-9D90-3B1E0BBF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F9C5BC-576F-4FE7-B77C-F29F9F292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D1B7-E2D1-4DA8-A310-C5AD9FFFD18F}" type="datetimeFigureOut">
              <a:rPr lang="it-CH" smtClean="0"/>
              <a:t>20.12.2019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36E82-7A90-416C-BFB6-229076A1B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09732-EA05-4B8D-AE42-5AEBA842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F99-8A43-4E78-9D6E-DA7C4229C7A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136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CA728-BFCF-4A3E-9363-8145268E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95"/>
            <a:ext cx="9144000" cy="2387600"/>
          </a:xfrm>
        </p:spPr>
        <p:txBody>
          <a:bodyPr/>
          <a:lstStyle/>
          <a:p>
            <a:r>
              <a:rPr lang="it-CH" dirty="0"/>
              <a:t>Gestione disponibilità alloggi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1C2E4D-BDE5-4461-9DB0-A6E68D54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7" y="5999746"/>
            <a:ext cx="4572000" cy="477253"/>
          </a:xfrm>
        </p:spPr>
        <p:txBody>
          <a:bodyPr/>
          <a:lstStyle/>
          <a:p>
            <a:r>
              <a:rPr lang="it-CH" dirty="0"/>
              <a:t>un progetto di Mattia Lazzaroni</a:t>
            </a:r>
          </a:p>
        </p:txBody>
      </p:sp>
    </p:spTree>
    <p:extLst>
      <p:ext uri="{BB962C8B-B14F-4D97-AF65-F5344CB8AC3E}">
        <p14:creationId xmlns:p14="http://schemas.microsoft.com/office/powerpoint/2010/main" val="126331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8266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Design del 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3845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Homepage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0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075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775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774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691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 effettuati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6854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9C399-B648-4FF4-A740-3330CB22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Mancanze/Limitazioni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8D5CE-D144-4BA6-992F-254DF4DB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686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CA728-BFCF-4A3E-9363-8145268E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95"/>
            <a:ext cx="9144000" cy="2387600"/>
          </a:xfrm>
        </p:spPr>
        <p:txBody>
          <a:bodyPr/>
          <a:lstStyle/>
          <a:p>
            <a:r>
              <a:rPr lang="it-CH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1C2E4D-BDE5-4461-9DB0-A6E68D54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2413" y="6169080"/>
            <a:ext cx="2636253" cy="401053"/>
          </a:xfrm>
        </p:spPr>
        <p:txBody>
          <a:bodyPr>
            <a:normAutofit lnSpcReduction="10000"/>
          </a:bodyPr>
          <a:lstStyle/>
          <a:p>
            <a:r>
              <a:rPr lang="it-CH" dirty="0"/>
              <a:t>Mattia Lazzaroni</a:t>
            </a:r>
          </a:p>
        </p:txBody>
      </p:sp>
    </p:spTree>
    <p:extLst>
      <p:ext uri="{BB962C8B-B14F-4D97-AF65-F5344CB8AC3E}">
        <p14:creationId xmlns:p14="http://schemas.microsoft.com/office/powerpoint/2010/main" val="236478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E9862-AA60-45F6-BD81-88291BA0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Sommario (?)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3FCBB6-6491-4491-A407-3A520D75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9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0A01-F9FD-4A27-BDB8-F4F0322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Consegna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2B64C-6E04-44C5-9579-5B98E606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Sito web per la gestione della disponibilità degli alloggi</a:t>
            </a:r>
          </a:p>
        </p:txBody>
      </p:sp>
    </p:spTree>
    <p:extLst>
      <p:ext uri="{BB962C8B-B14F-4D97-AF65-F5344CB8AC3E}">
        <p14:creationId xmlns:p14="http://schemas.microsoft.com/office/powerpoint/2010/main" val="25129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Soluzione semplice ed efficace al problema</a:t>
            </a:r>
          </a:p>
          <a:p>
            <a:r>
              <a:rPr lang="it-CH" dirty="0"/>
              <a:t>Approfondire le conoscenze </a:t>
            </a:r>
          </a:p>
          <a:p>
            <a:r>
              <a:rPr lang="it-CH" dirty="0"/>
              <a:t>Preparazione al LPI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632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524F9-6B0A-4641-88EA-2203870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Vantaggi e perché usarlo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D5083-CF2E-4071-B92D-8AAFEB14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9338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258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Linguaggi e librerie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Linguaggi</a:t>
            </a:r>
          </a:p>
          <a:p>
            <a:pPr lvl="1"/>
            <a:r>
              <a:rPr lang="it-CH" dirty="0"/>
              <a:t>PHP</a:t>
            </a:r>
          </a:p>
          <a:p>
            <a:pPr lvl="1"/>
            <a:r>
              <a:rPr lang="it-CH" dirty="0"/>
              <a:t>HTML</a:t>
            </a:r>
          </a:p>
          <a:p>
            <a:pPr lvl="1"/>
            <a:r>
              <a:rPr lang="it-CH" dirty="0"/>
              <a:t>CSS</a:t>
            </a:r>
          </a:p>
          <a:p>
            <a:pPr lvl="1"/>
            <a:r>
              <a:rPr lang="it-CH" dirty="0"/>
              <a:t>SQL</a:t>
            </a:r>
          </a:p>
          <a:p>
            <a:r>
              <a:rPr lang="it-CH" dirty="0"/>
              <a:t>Librerie</a:t>
            </a:r>
          </a:p>
          <a:p>
            <a:pPr lvl="1"/>
            <a:r>
              <a:rPr lang="it-CH" dirty="0" err="1"/>
              <a:t>PHPMailer</a:t>
            </a:r>
            <a:endParaRPr lang="it-CH" dirty="0"/>
          </a:p>
          <a:p>
            <a:pPr lvl="1"/>
            <a:r>
              <a:rPr lang="it-CH" dirty="0" err="1"/>
              <a:t>mPDF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52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 iniziale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10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D301C-3563-47F0-8F15-A9B3E3E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 intermedia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CD030-FE7F-4F00-9EDC-92A7E8C5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671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Gestione disponibilità alloggi</vt:lpstr>
      <vt:lpstr>Sommario (?)</vt:lpstr>
      <vt:lpstr>Consegna</vt:lpstr>
      <vt:lpstr>Scopo</vt:lpstr>
      <vt:lpstr>Vantaggi e perché usarlo</vt:lpstr>
      <vt:lpstr>Requisiti</vt:lpstr>
      <vt:lpstr>Linguaggi e librerie</vt:lpstr>
      <vt:lpstr>Pianificazione iniziale</vt:lpstr>
      <vt:lpstr>Pianificazione intermedia</vt:lpstr>
      <vt:lpstr>Consuntivo</vt:lpstr>
      <vt:lpstr>Design del database</vt:lpstr>
      <vt:lpstr>Homepage</vt:lpstr>
      <vt:lpstr>Pagina</vt:lpstr>
      <vt:lpstr>Pagina</vt:lpstr>
      <vt:lpstr>Pagina</vt:lpstr>
      <vt:lpstr>Pagina</vt:lpstr>
      <vt:lpstr>Test effettuati</vt:lpstr>
      <vt:lpstr>Mancanze/Limitazioni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disponibilità alloggi</dc:title>
  <dc:creator>Mattia Lazzaroni</dc:creator>
  <cp:lastModifiedBy>Mattia Lazzaroni</cp:lastModifiedBy>
  <cp:revision>3</cp:revision>
  <dcterms:created xsi:type="dcterms:W3CDTF">2019-12-20T01:05:08Z</dcterms:created>
  <dcterms:modified xsi:type="dcterms:W3CDTF">2019-12-20T01:21:01Z</dcterms:modified>
</cp:coreProperties>
</file>