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71" r:id="rId7"/>
    <p:sldId id="272" r:id="rId8"/>
    <p:sldId id="265" r:id="rId9"/>
    <p:sldId id="268" r:id="rId10"/>
    <p:sldId id="266" r:id="rId11"/>
    <p:sldId id="270" r:id="rId12"/>
    <p:sldId id="273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567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211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20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742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695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81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09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453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91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76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2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288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Progetto 1  </a:t>
            </a:r>
            <a:endParaRPr lang="it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Pagina web di registrazione con verifica dei dati</a:t>
            </a:r>
            <a:endParaRPr lang="it-CH" dirty="0"/>
          </a:p>
        </p:txBody>
      </p:sp>
      <p:sp>
        <p:nvSpPr>
          <p:cNvPr id="4" name="TextBox 3"/>
          <p:cNvSpPr txBox="1"/>
          <p:nvPr/>
        </p:nvSpPr>
        <p:spPr>
          <a:xfrm>
            <a:off x="9180945" y="5255492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i="1" dirty="0" smtClean="0"/>
              <a:t>Mattia Lazzaroni</a:t>
            </a:r>
            <a:endParaRPr lang="it-CH" i="1" dirty="0"/>
          </a:p>
        </p:txBody>
      </p:sp>
    </p:spTree>
    <p:extLst>
      <p:ext uri="{BB962C8B-B14F-4D97-AF65-F5344CB8AC3E}">
        <p14:creationId xmlns:p14="http://schemas.microsoft.com/office/powerpoint/2010/main" val="1655651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127"/>
            <a:ext cx="9601200" cy="1485900"/>
          </a:xfrm>
        </p:spPr>
        <p:txBody>
          <a:bodyPr/>
          <a:lstStyle/>
          <a:p>
            <a:r>
              <a:rPr lang="it-CH" dirty="0" smtClean="0"/>
              <a:t>Come è stato realizzato il mio prodotto?</a:t>
            </a:r>
            <a:endParaRPr lang="it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362" t="12897" r="25470" b="6701"/>
          <a:stretch/>
        </p:blipFill>
        <p:spPr>
          <a:xfrm>
            <a:off x="3481160" y="1450110"/>
            <a:ext cx="5382077" cy="4950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71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127"/>
            <a:ext cx="9601200" cy="1485900"/>
          </a:xfrm>
        </p:spPr>
        <p:txBody>
          <a:bodyPr/>
          <a:lstStyle/>
          <a:p>
            <a:r>
              <a:rPr lang="it-CH" dirty="0" smtClean="0"/>
              <a:t>Come è stato realizzato il mio prodotto?</a:t>
            </a:r>
            <a:endParaRPr lang="it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7502" t="11828" r="37299" b="11703"/>
          <a:stretch/>
        </p:blipFill>
        <p:spPr>
          <a:xfrm>
            <a:off x="4554680" y="1207077"/>
            <a:ext cx="3235038" cy="5522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07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127"/>
            <a:ext cx="9601200" cy="1485900"/>
          </a:xfrm>
        </p:spPr>
        <p:txBody>
          <a:bodyPr/>
          <a:lstStyle/>
          <a:p>
            <a:r>
              <a:rPr lang="it-CH" dirty="0" smtClean="0"/>
              <a:t>Test svolti</a:t>
            </a:r>
            <a:endParaRPr lang="it-CH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780674"/>
            <a:ext cx="94487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Validazione istantanea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Messaggi d’errore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Funzionalità data di nascita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Funzionalità «</a:t>
            </a:r>
            <a:r>
              <a:rPr lang="it-CH" sz="1900" i="1" dirty="0" smtClean="0"/>
              <a:t>Cancella</a:t>
            </a:r>
            <a:r>
              <a:rPr lang="it-CH" sz="1900" dirty="0" smtClean="0"/>
              <a:t>» </a:t>
            </a:r>
            <a:endParaRPr lang="it-CH" sz="1900" i="1" dirty="0" smtClean="0"/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/>
              <a:t>Funzionalità </a:t>
            </a:r>
            <a:r>
              <a:rPr lang="it-CH" sz="1900" dirty="0" smtClean="0"/>
              <a:t>«</a:t>
            </a:r>
            <a:r>
              <a:rPr lang="it-CH" sz="1900" i="1" dirty="0" smtClean="0"/>
              <a:t>Correggi</a:t>
            </a:r>
            <a:r>
              <a:rPr lang="it-CH" sz="1900" dirty="0" smtClean="0"/>
              <a:t>»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/>
              <a:t>Funzionalità </a:t>
            </a:r>
            <a:r>
              <a:rPr lang="it-CH" sz="1900" smtClean="0"/>
              <a:t>«</a:t>
            </a:r>
            <a:r>
              <a:rPr lang="it-CH" sz="1900" i="1" smtClean="0"/>
              <a:t>Registra</a:t>
            </a:r>
            <a:r>
              <a:rPr lang="it-CH" sz="1900" smtClean="0"/>
              <a:t>»</a:t>
            </a:r>
            <a:endParaRPr lang="it-CH" sz="1900" dirty="0" smtClean="0"/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Creazione CSV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it-CH" sz="1900" dirty="0"/>
          </a:p>
        </p:txBody>
      </p:sp>
    </p:spTree>
    <p:extLst>
      <p:ext uri="{BB962C8B-B14F-4D97-AF65-F5344CB8AC3E}">
        <p14:creationId xmlns:p14="http://schemas.microsoft.com/office/powerpoint/2010/main" val="234941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Ore investite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274"/>
            <a:ext cx="9601200" cy="3581400"/>
          </a:xfrm>
        </p:spPr>
        <p:txBody>
          <a:bodyPr/>
          <a:lstStyle/>
          <a:p>
            <a:r>
              <a:rPr lang="it-CH" dirty="0" smtClean="0"/>
              <a:t>Circa 32 ore in classe</a:t>
            </a:r>
          </a:p>
          <a:p>
            <a:r>
              <a:rPr lang="it-CH" dirty="0" smtClean="0"/>
              <a:t>Circa 43 ore a casa</a:t>
            </a:r>
          </a:p>
          <a:p>
            <a:r>
              <a:rPr lang="it-CH" dirty="0" smtClean="0"/>
              <a:t>70% del tempo per l’implementazione</a:t>
            </a:r>
          </a:p>
          <a:p>
            <a:r>
              <a:rPr lang="it-CH" dirty="0" smtClean="0"/>
              <a:t>30% del tempo per il resto</a:t>
            </a:r>
            <a:endParaRPr lang="it-CH" dirty="0"/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01" y="1441898"/>
            <a:ext cx="2261883" cy="22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Difficoltà incontrate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4105"/>
            <a:ext cx="9601200" cy="3581400"/>
          </a:xfrm>
        </p:spPr>
        <p:txBody>
          <a:bodyPr/>
          <a:lstStyle/>
          <a:p>
            <a:r>
              <a:rPr lang="it-CH" dirty="0" smtClean="0"/>
              <a:t>Refresh della pagina finale</a:t>
            </a:r>
          </a:p>
          <a:p>
            <a:endParaRPr lang="it-CH" dirty="0" smtClean="0"/>
          </a:p>
        </p:txBody>
      </p:sp>
      <p:pic>
        <p:nvPicPr>
          <p:cNvPr id="6146" name="Picture 2" descr="Image result for difficul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61" y="3354805"/>
            <a:ext cx="2988678" cy="29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518" t="46532" r="54920" b="46484"/>
          <a:stretch/>
        </p:blipFill>
        <p:spPr>
          <a:xfrm>
            <a:off x="1371600" y="2257926"/>
            <a:ext cx="7090610" cy="1010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16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FIne</a:t>
            </a:r>
            <a:endParaRPr lang="it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Grazie dell’attenzione</a:t>
            </a:r>
            <a:endParaRPr lang="it-CH" dirty="0"/>
          </a:p>
        </p:txBody>
      </p:sp>
      <p:sp>
        <p:nvSpPr>
          <p:cNvPr id="6" name="TextBox 5"/>
          <p:cNvSpPr txBox="1"/>
          <p:nvPr/>
        </p:nvSpPr>
        <p:spPr>
          <a:xfrm>
            <a:off x="9176084" y="5242860"/>
            <a:ext cx="19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i="1"/>
              <a:t>Mattia Lazzaroni</a:t>
            </a:r>
            <a:endParaRPr lang="it-CH" i="1" dirty="0"/>
          </a:p>
        </p:txBody>
      </p:sp>
    </p:spTree>
    <p:extLst>
      <p:ext uri="{BB962C8B-B14F-4D97-AF65-F5344CB8AC3E}">
        <p14:creationId xmlns:p14="http://schemas.microsoft.com/office/powerpoint/2010/main" val="3815540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4891"/>
            <a:ext cx="9601200" cy="1485900"/>
          </a:xfrm>
        </p:spPr>
        <p:txBody>
          <a:bodyPr/>
          <a:lstStyle/>
          <a:p>
            <a:r>
              <a:rPr lang="it-CH" dirty="0" smtClean="0"/>
              <a:t>Sommario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8758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it-CH" dirty="0" smtClean="0"/>
              <a:t>Vantaggi </a:t>
            </a:r>
            <a:r>
              <a:rPr lang="it-CH" dirty="0" smtClean="0"/>
              <a:t>rispetto alla versione cartacea</a:t>
            </a:r>
          </a:p>
          <a:p>
            <a:r>
              <a:rPr lang="it-CH" dirty="0" smtClean="0"/>
              <a:t>Perché usare il mio prodotto</a:t>
            </a:r>
            <a:r>
              <a:rPr lang="it-CH" dirty="0" smtClean="0"/>
              <a:t>?</a:t>
            </a:r>
          </a:p>
          <a:p>
            <a:r>
              <a:rPr lang="it-CH" dirty="0" smtClean="0"/>
              <a:t>Requisiti</a:t>
            </a:r>
            <a:endParaRPr lang="it-CH" dirty="0" smtClean="0"/>
          </a:p>
          <a:p>
            <a:r>
              <a:rPr lang="it-CH" dirty="0" smtClean="0"/>
              <a:t>Progettazione</a:t>
            </a:r>
          </a:p>
          <a:p>
            <a:r>
              <a:rPr lang="it-CH" dirty="0" smtClean="0"/>
              <a:t>Consuntivo</a:t>
            </a:r>
          </a:p>
          <a:p>
            <a:r>
              <a:rPr lang="it-CH" dirty="0" smtClean="0"/>
              <a:t>Come è stato realizzato il mio prodotto</a:t>
            </a:r>
            <a:r>
              <a:rPr lang="it-CH" dirty="0" smtClean="0"/>
              <a:t>?</a:t>
            </a:r>
          </a:p>
          <a:p>
            <a:r>
              <a:rPr lang="it-CH" dirty="0" smtClean="0"/>
              <a:t>Test svolti</a:t>
            </a:r>
            <a:endParaRPr lang="it-CH" dirty="0" smtClean="0"/>
          </a:p>
          <a:p>
            <a:r>
              <a:rPr lang="it-CH" dirty="0" smtClean="0"/>
              <a:t>Ore investite</a:t>
            </a:r>
          </a:p>
          <a:p>
            <a:r>
              <a:rPr lang="it-CH" dirty="0" smtClean="0"/>
              <a:t>Difficoltà incontrate</a:t>
            </a:r>
          </a:p>
          <a:p>
            <a:pPr marL="0" indent="0">
              <a:buNone/>
            </a:pPr>
            <a:endParaRPr lang="it-CH" dirty="0" smtClean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70555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9882"/>
            <a:ext cx="9601200" cy="1485900"/>
          </a:xfrm>
        </p:spPr>
        <p:txBody>
          <a:bodyPr/>
          <a:lstStyle/>
          <a:p>
            <a:r>
              <a:rPr lang="it-CH" dirty="0" smtClean="0"/>
              <a:t>Vantaggi rispetto alla versione cartacea			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3581400"/>
          </a:xfrm>
        </p:spPr>
        <p:txBody>
          <a:bodyPr/>
          <a:lstStyle/>
          <a:p>
            <a:r>
              <a:rPr lang="it-CH" dirty="0" smtClean="0"/>
              <a:t>No penna e carta</a:t>
            </a:r>
          </a:p>
          <a:p>
            <a:r>
              <a:rPr lang="it-CH" dirty="0" smtClean="0"/>
              <a:t>Velocità di esecuzione</a:t>
            </a:r>
          </a:p>
          <a:p>
            <a:r>
              <a:rPr lang="it-CH" dirty="0" smtClean="0"/>
              <a:t>Utilizzo di estensioni</a:t>
            </a:r>
          </a:p>
          <a:p>
            <a:r>
              <a:rPr lang="it-CH" dirty="0" smtClean="0"/>
              <a:t>Controllo dei dati</a:t>
            </a:r>
          </a:p>
          <a:p>
            <a:r>
              <a:rPr lang="it-CH" dirty="0" smtClean="0"/>
              <a:t>Salvataggio dei dati automatico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28534" y="931102"/>
            <a:ext cx="2140585" cy="3154710"/>
            <a:chOff x="7328535" y="864573"/>
            <a:chExt cx="2895600" cy="4417655"/>
          </a:xfrm>
        </p:grpSpPr>
        <p:pic>
          <p:nvPicPr>
            <p:cNvPr id="1026" name="Picture 2" descr="Image result for no sheet and pe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535" y="1625600"/>
              <a:ext cx="2895600" cy="289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486586" y="864573"/>
              <a:ext cx="1617288" cy="441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199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it-CH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2" name="Picture 8" descr="Image result for registration form onli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76" y="3872213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he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26" y="3856171"/>
            <a:ext cx="2566150" cy="227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860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7945"/>
            <a:ext cx="9601200" cy="756920"/>
          </a:xfrm>
        </p:spPr>
        <p:txBody>
          <a:bodyPr/>
          <a:lstStyle/>
          <a:p>
            <a:r>
              <a:rPr lang="it-CH" dirty="0" smtClean="0"/>
              <a:t>Perché usare il mio prodotto?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5280"/>
            <a:ext cx="9601200" cy="3581400"/>
          </a:xfrm>
        </p:spPr>
        <p:txBody>
          <a:bodyPr/>
          <a:lstStyle/>
          <a:p>
            <a:r>
              <a:rPr lang="it-CH" dirty="0" smtClean="0"/>
              <a:t>Semplice ed intuitivo</a:t>
            </a:r>
          </a:p>
          <a:p>
            <a:r>
              <a:rPr lang="it-CH" dirty="0" smtClean="0"/>
              <a:t>Rapido ed automatizzato</a:t>
            </a:r>
          </a:p>
          <a:p>
            <a:r>
              <a:rPr lang="it-CH" dirty="0" smtClean="0"/>
              <a:t>Validazione dati affidabile</a:t>
            </a:r>
          </a:p>
          <a:p>
            <a:r>
              <a:rPr lang="it-CH" dirty="0" smtClean="0"/>
              <a:t>Controllo e modifica dati</a:t>
            </a:r>
          </a:p>
          <a:p>
            <a:endParaRPr lang="it-CH" dirty="0" smtClean="0"/>
          </a:p>
          <a:p>
            <a:endParaRPr lang="it-CH" dirty="0" smtClean="0"/>
          </a:p>
          <a:p>
            <a:endParaRPr lang="it-CH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4260"/>
            <a:ext cx="3116179" cy="26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457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73363"/>
            <a:ext cx="9601200" cy="1485900"/>
          </a:xfrm>
        </p:spPr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0148"/>
            <a:ext cx="9601200" cy="3581400"/>
          </a:xfrm>
        </p:spPr>
        <p:txBody>
          <a:bodyPr/>
          <a:lstStyle/>
          <a:p>
            <a:r>
              <a:rPr lang="it-CH" dirty="0" smtClean="0"/>
              <a:t>Sito web</a:t>
            </a:r>
          </a:p>
          <a:p>
            <a:r>
              <a:rPr lang="it-CH" dirty="0" smtClean="0"/>
              <a:t>Svolgere una registrazione</a:t>
            </a:r>
          </a:p>
          <a:p>
            <a:r>
              <a:rPr lang="it-CH" dirty="0" smtClean="0"/>
              <a:t>Verifica dei dati</a:t>
            </a:r>
          </a:p>
          <a:p>
            <a:r>
              <a:rPr lang="it-CH" dirty="0" smtClean="0"/>
              <a:t>Possibilità di rivedere i valori</a:t>
            </a:r>
          </a:p>
          <a:p>
            <a:r>
              <a:rPr lang="it-CH" dirty="0" smtClean="0"/>
              <a:t>Salvataggio nei files</a:t>
            </a:r>
          </a:p>
          <a:p>
            <a:r>
              <a:rPr lang="it-CH" dirty="0" smtClean="0"/>
              <a:t>Visualizzazione registrazioni giornaliere</a:t>
            </a:r>
          </a:p>
          <a:p>
            <a:r>
              <a:rPr lang="it-CH" dirty="0" smtClean="0"/>
              <a:t>Svolgere registrazioni illimitate</a:t>
            </a:r>
            <a:endParaRPr lang="it-CH" dirty="0"/>
          </a:p>
        </p:txBody>
      </p:sp>
      <p:pic>
        <p:nvPicPr>
          <p:cNvPr id="2050" name="Picture 2" descr="Image result for websit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29" y="1618247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4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8709"/>
            <a:ext cx="9601200" cy="1485900"/>
          </a:xfrm>
        </p:spPr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16940" r="26914" b="21859"/>
          <a:stretch/>
        </p:blipFill>
        <p:spPr bwMode="auto">
          <a:xfrm>
            <a:off x="1371600" y="1932495"/>
            <a:ext cx="10137600" cy="414531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92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8709"/>
            <a:ext cx="9601200" cy="1485900"/>
          </a:xfrm>
        </p:spPr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t="17044" r="25669" b="21417"/>
          <a:stretch/>
        </p:blipFill>
        <p:spPr bwMode="auto">
          <a:xfrm>
            <a:off x="1371600" y="1894609"/>
            <a:ext cx="10137600" cy="41832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00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3967"/>
            <a:ext cx="9601200" cy="889000"/>
          </a:xfrm>
        </p:spPr>
        <p:txBody>
          <a:bodyPr/>
          <a:lstStyle/>
          <a:p>
            <a:r>
              <a:rPr lang="it-CH" dirty="0" smtClean="0"/>
              <a:t>Come è stato realizzato il mio prodotto?</a:t>
            </a:r>
            <a:endParaRPr lang="it-CH" dirty="0"/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13946" r="13965" b="6807"/>
          <a:stretch/>
        </p:blipFill>
        <p:spPr bwMode="auto">
          <a:xfrm>
            <a:off x="2868511" y="1661045"/>
            <a:ext cx="6607378" cy="450053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40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2120"/>
            <a:ext cx="9601200" cy="1485900"/>
          </a:xfrm>
        </p:spPr>
        <p:txBody>
          <a:bodyPr/>
          <a:lstStyle/>
          <a:p>
            <a:r>
              <a:rPr lang="it-CH" dirty="0" smtClean="0"/>
              <a:t>Come è stato realizzato il mio prodotto?</a:t>
            </a:r>
            <a:endParaRPr lang="it-CH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0" t="12396" r="27412" b="5700"/>
          <a:stretch/>
        </p:blipFill>
        <p:spPr bwMode="auto">
          <a:xfrm>
            <a:off x="3538181" y="1428750"/>
            <a:ext cx="5190009" cy="51174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8" t="11953" r="27288" b="5922"/>
          <a:stretch/>
        </p:blipFill>
        <p:spPr bwMode="auto">
          <a:xfrm>
            <a:off x="3538181" y="1428750"/>
            <a:ext cx="5268038" cy="51174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300" t="12655" r="19495" b="5539"/>
          <a:stretch/>
        </p:blipFill>
        <p:spPr>
          <a:xfrm>
            <a:off x="2731076" y="1376108"/>
            <a:ext cx="6882248" cy="5222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88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502</TotalTime>
  <Words>200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Progetto 1  </vt:lpstr>
      <vt:lpstr>Sommario</vt:lpstr>
      <vt:lpstr>Vantaggi rispetto alla versione cartacea   </vt:lpstr>
      <vt:lpstr>Perché usare il mio prodotto?</vt:lpstr>
      <vt:lpstr>Requisiti</vt:lpstr>
      <vt:lpstr>Progettazione</vt:lpstr>
      <vt:lpstr>Consuntivo</vt:lpstr>
      <vt:lpstr>Come è stato realizzato il mio prodotto?</vt:lpstr>
      <vt:lpstr>Come è stato realizzato il mio prodotto?</vt:lpstr>
      <vt:lpstr>Come è stato realizzato il mio prodotto?</vt:lpstr>
      <vt:lpstr>Come è stato realizzato il mio prodotto?</vt:lpstr>
      <vt:lpstr>Test svolti</vt:lpstr>
      <vt:lpstr>Ore investite</vt:lpstr>
      <vt:lpstr>Difficoltà incontrate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  </dc:title>
  <dc:creator>Mattia Lazzaroni</dc:creator>
  <cp:lastModifiedBy>Mattia Lazzaroni</cp:lastModifiedBy>
  <cp:revision>38</cp:revision>
  <dcterms:created xsi:type="dcterms:W3CDTF">2018-11-09T06:18:07Z</dcterms:created>
  <dcterms:modified xsi:type="dcterms:W3CDTF">2018-11-09T14:45:49Z</dcterms:modified>
</cp:coreProperties>
</file>