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 smtClean="0">
                <a:latin typeface="Adobe Caslon Pro Bold" panose="0205070206050A020403" pitchFamily="18" charset="0"/>
              </a:rPr>
              <a:t>Presentazione</a:t>
            </a:r>
            <a:r>
              <a:rPr lang="it-CH" dirty="0" smtClean="0"/>
              <a:t/>
            </a:r>
            <a:br>
              <a:rPr lang="it-CH" dirty="0" smtClean="0"/>
            </a:br>
            <a:r>
              <a:rPr lang="it-CH" dirty="0" smtClean="0">
                <a:latin typeface="Adobe Caslon Pro Bold" panose="0205070206050A020403" pitchFamily="18" charset="0"/>
              </a:rPr>
              <a:t>Progetto1</a:t>
            </a:r>
            <a:endParaRPr lang="it-CH" dirty="0">
              <a:latin typeface="Adobe Caslon Pro Bold" panose="0205070206050A020403" pitchFamily="18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CH" dirty="0" smtClean="0"/>
              <a:t>MATTIA RUBERTO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02673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>
                <a:latin typeface="Adobe Caslon Pro Bold" panose="0205070206050A020403" pitchFamily="18" charset="0"/>
              </a:rPr>
              <a:t>Test</a:t>
            </a:r>
            <a:endParaRPr lang="it-CH" dirty="0">
              <a:latin typeface="Adobe Caslon Pro Bold" panose="0205070206050A020403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CH" sz="3600" dirty="0" smtClean="0"/>
              <a:t> Funzionamento del </a:t>
            </a:r>
            <a:r>
              <a:rPr lang="it-CH" sz="3600" dirty="0" err="1" smtClean="0"/>
              <a:t>form</a:t>
            </a:r>
            <a:endParaRPr lang="it-CH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CH" sz="3600" dirty="0"/>
              <a:t> </a:t>
            </a:r>
            <a:r>
              <a:rPr lang="it-CH" sz="3600" dirty="0" smtClean="0"/>
              <a:t>Funzionamento dei bottoni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CH" sz="3600" dirty="0"/>
              <a:t> </a:t>
            </a:r>
            <a:r>
              <a:rPr lang="it-CH" sz="3600" dirty="0" smtClean="0"/>
              <a:t>Creazione, scrittura e lettura file </a:t>
            </a:r>
            <a:r>
              <a:rPr lang="it-CH" sz="3600" dirty="0" err="1" smtClean="0"/>
              <a:t>csv</a:t>
            </a:r>
            <a:endParaRPr lang="it-CH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CH" sz="3600" dirty="0"/>
              <a:t> </a:t>
            </a:r>
            <a:r>
              <a:rPr lang="it-CH" sz="3600" dirty="0" smtClean="0"/>
              <a:t>Stampa tabella finale</a:t>
            </a:r>
            <a:endParaRPr lang="it-CH" sz="3600" dirty="0"/>
          </a:p>
        </p:txBody>
      </p:sp>
    </p:spTree>
    <p:extLst>
      <p:ext uri="{BB962C8B-B14F-4D97-AF65-F5344CB8AC3E}">
        <p14:creationId xmlns:p14="http://schemas.microsoft.com/office/powerpoint/2010/main" val="162805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>
                <a:latin typeface="Adobe Caslon Pro Bold" panose="0205070206050A020403" pitchFamily="18" charset="0"/>
              </a:rPr>
              <a:t>Conclusioni</a:t>
            </a:r>
            <a:endParaRPr lang="it-CH" dirty="0">
              <a:latin typeface="Adobe Caslon Pro Bold" panose="0205070206050A020403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CH" sz="3600" dirty="0" smtClean="0"/>
              <a:t> Commento personale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CH" sz="3600" dirty="0"/>
              <a:t> </a:t>
            </a:r>
            <a:r>
              <a:rPr lang="it-CH" sz="3600" dirty="0" smtClean="0"/>
              <a:t>Sviluppi futuri</a:t>
            </a:r>
            <a:endParaRPr lang="it-CH" sz="3600" dirty="0"/>
          </a:p>
        </p:txBody>
      </p:sp>
    </p:spTree>
    <p:extLst>
      <p:ext uri="{BB962C8B-B14F-4D97-AF65-F5344CB8AC3E}">
        <p14:creationId xmlns:p14="http://schemas.microsoft.com/office/powerpoint/2010/main" val="89609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>
                <a:latin typeface="Adobe Caslon Pro Bold" panose="0205070206050A020403" pitchFamily="18" charset="0"/>
              </a:rPr>
              <a:t>Domande?</a:t>
            </a:r>
            <a:endParaRPr lang="it-CH" dirty="0">
              <a:latin typeface="Adobe Caslon Pro Bold" panose="0205070206050A020403" pitchFamily="18" charset="0"/>
            </a:endParaRPr>
          </a:p>
        </p:txBody>
      </p:sp>
      <p:pic>
        <p:nvPicPr>
          <p:cNvPr id="10" name="Segnaposto contenuto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811" y="1895690"/>
            <a:ext cx="4022725" cy="4022725"/>
          </a:xfrm>
        </p:spPr>
      </p:pic>
    </p:spTree>
    <p:extLst>
      <p:ext uri="{BB962C8B-B14F-4D97-AF65-F5344CB8AC3E}">
        <p14:creationId xmlns:p14="http://schemas.microsoft.com/office/powerpoint/2010/main" val="133142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>
                <a:latin typeface="Adobe Caslon Pro Bold" panose="0205070206050A020403" pitchFamily="18" charset="0"/>
              </a:rPr>
              <a:t>Indice</a:t>
            </a:r>
            <a:endParaRPr lang="it-CH" dirty="0">
              <a:latin typeface="Adobe Caslon Pro Bold" panose="0205070206050A020403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it-CH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CH" sz="3600" dirty="0" smtClean="0"/>
              <a:t> Introduzione</a:t>
            </a:r>
            <a:endParaRPr lang="it-CH" sz="3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CH" sz="3600" dirty="0" smtClean="0"/>
              <a:t> Requisiti</a:t>
            </a:r>
            <a:endParaRPr lang="it-CH" sz="3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CH" sz="3600" dirty="0" smtClean="0"/>
              <a:t> Pianificazione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CH" sz="3600" dirty="0"/>
              <a:t> </a:t>
            </a:r>
            <a:r>
              <a:rPr lang="it-CH" sz="3600" dirty="0" smtClean="0"/>
              <a:t>Consuntivo</a:t>
            </a:r>
            <a:endParaRPr lang="it-CH" sz="3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CH" sz="3600" dirty="0" smtClean="0"/>
              <a:t> Implementazione</a:t>
            </a:r>
            <a:endParaRPr lang="it-CH" sz="3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CH" sz="3600" dirty="0" smtClean="0"/>
              <a:t> Test</a:t>
            </a:r>
            <a:endParaRPr lang="it-CH" sz="3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CH" sz="3600" dirty="0" smtClean="0"/>
              <a:t> Conclusioni</a:t>
            </a:r>
            <a:endParaRPr lang="it-CH" sz="3600" dirty="0"/>
          </a:p>
          <a:p>
            <a:pPr marL="0" indent="0">
              <a:buNone/>
            </a:pP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54693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>
                <a:latin typeface="Adobe Caslon Pro Bold" panose="0205070206050A020403" pitchFamily="18" charset="0"/>
              </a:rPr>
              <a:t>Introduzione</a:t>
            </a:r>
            <a:endParaRPr lang="it-CH" dirty="0">
              <a:latin typeface="Adobe Caslon Pro Bold" panose="0205070206050A020403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CH" sz="3600" dirty="0" smtClean="0"/>
              <a:t> Progetto modulo 306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CH" sz="3600" dirty="0"/>
              <a:t> </a:t>
            </a:r>
            <a:r>
              <a:rPr lang="it-CH" sz="3600" dirty="0" smtClean="0"/>
              <a:t>Scopo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CH" sz="3600" dirty="0"/>
              <a:t> </a:t>
            </a:r>
            <a:r>
              <a:rPr lang="it-CH" sz="3600" dirty="0" smtClean="0"/>
              <a:t>Sito web</a:t>
            </a:r>
          </a:p>
        </p:txBody>
      </p:sp>
    </p:spTree>
    <p:extLst>
      <p:ext uri="{BB962C8B-B14F-4D97-AF65-F5344CB8AC3E}">
        <p14:creationId xmlns:p14="http://schemas.microsoft.com/office/powerpoint/2010/main" val="220532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>
                <a:latin typeface="Adobe Caslon Pro Bold" panose="0205070206050A020403" pitchFamily="18" charset="0"/>
              </a:rPr>
              <a:t>Requisiti</a:t>
            </a:r>
            <a:endParaRPr lang="it-CH" dirty="0">
              <a:latin typeface="Adobe Caslon Pro Bold" panose="0205070206050A020403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CH" sz="3600" dirty="0"/>
              <a:t> </a:t>
            </a:r>
            <a:r>
              <a:rPr lang="it-CH" sz="3600" dirty="0" smtClean="0"/>
              <a:t>Pagina di benvenuto</a:t>
            </a:r>
            <a:endParaRPr lang="it-CH" sz="3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CH" sz="3600" dirty="0"/>
              <a:t> </a:t>
            </a:r>
            <a:r>
              <a:rPr lang="it-CH" sz="3600" dirty="0" smtClean="0"/>
              <a:t>Pagina di registrazione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CH" sz="3600" dirty="0"/>
              <a:t> </a:t>
            </a:r>
            <a:r>
              <a:rPr lang="it-CH" sz="3600" dirty="0" smtClean="0"/>
              <a:t>Pagina di controllo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CH" sz="3600" dirty="0"/>
              <a:t> </a:t>
            </a:r>
            <a:r>
              <a:rPr lang="it-CH" sz="3600" dirty="0" smtClean="0"/>
              <a:t>Pagina di riepilogo</a:t>
            </a:r>
            <a:endParaRPr lang="it-CH" sz="3600" dirty="0"/>
          </a:p>
        </p:txBody>
      </p:sp>
    </p:spTree>
    <p:extLst>
      <p:ext uri="{BB962C8B-B14F-4D97-AF65-F5344CB8AC3E}">
        <p14:creationId xmlns:p14="http://schemas.microsoft.com/office/powerpoint/2010/main" val="416281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>
                <a:latin typeface="Adobe Caslon Pro Bold" panose="0205070206050A020403" pitchFamily="18" charset="0"/>
              </a:rPr>
              <a:t>Pianificazione</a:t>
            </a:r>
            <a:endParaRPr lang="it-CH" dirty="0">
              <a:latin typeface="Adobe Caslon Pro Bold" panose="0205070206050A020403" pitchFamily="18" charset="0"/>
            </a:endParaRPr>
          </a:p>
        </p:txBody>
      </p:sp>
      <p:pic>
        <p:nvPicPr>
          <p:cNvPr id="4" name="Segnaposto contenuto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4372" y="1873768"/>
            <a:ext cx="9951308" cy="412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22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>
                <a:latin typeface="Adobe Caslon Pro Bold" panose="0205070206050A020403" pitchFamily="18" charset="0"/>
              </a:rPr>
              <a:t>Consuntivo</a:t>
            </a:r>
            <a:endParaRPr lang="it-CH" dirty="0">
              <a:latin typeface="Adobe Caslon Pro Bold" panose="0205070206050A020403" pitchFamily="18" charset="0"/>
            </a:endParaRPr>
          </a:p>
        </p:txBody>
      </p:sp>
      <p:pic>
        <p:nvPicPr>
          <p:cNvPr id="4" name="Segnaposto contenuto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5456" y="1805073"/>
            <a:ext cx="9950224" cy="427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49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>
                <a:latin typeface="Adobe Caslon Pro Bold" panose="0205070206050A020403" pitchFamily="18" charset="0"/>
              </a:rPr>
              <a:t>Implementazione</a:t>
            </a:r>
            <a:endParaRPr lang="it-CH" dirty="0">
              <a:latin typeface="Adobe Caslon Pro Bold" panose="0205070206050A020403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CH" sz="3600" dirty="0"/>
              <a:t> </a:t>
            </a:r>
            <a:r>
              <a:rPr lang="it-CH" sz="3600" dirty="0" smtClean="0"/>
              <a:t>Convalidazione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CH" sz="3400" dirty="0" smtClean="0"/>
              <a:t>Funzioni di base</a:t>
            </a:r>
          </a:p>
          <a:p>
            <a:pPr marL="201168" lvl="1" indent="0">
              <a:buNone/>
            </a:pPr>
            <a:r>
              <a:rPr lang="it-CH" sz="3400" dirty="0"/>
              <a:t>	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018" y="3078248"/>
            <a:ext cx="6699075" cy="234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40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>
                <a:latin typeface="Adobe Caslon Pro Bold" panose="0205070206050A020403" pitchFamily="18" charset="0"/>
              </a:rPr>
              <a:t>Implementazione</a:t>
            </a:r>
            <a:endParaRPr lang="it-CH" dirty="0">
              <a:latin typeface="Adobe Caslon Pro Bold" panose="0205070206050A020403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CH" sz="3600" dirty="0" smtClean="0"/>
              <a:t> Scrittura </a:t>
            </a:r>
            <a:r>
              <a:rPr lang="it-CH" sz="3600" dirty="0" err="1" smtClean="0"/>
              <a:t>csv</a:t>
            </a:r>
            <a:endParaRPr lang="it-CH" sz="3600" dirty="0" smtClean="0"/>
          </a:p>
          <a:p>
            <a:pPr marL="0" indent="0">
              <a:buNone/>
            </a:pPr>
            <a:endParaRPr lang="it-CH" sz="3600" dirty="0"/>
          </a:p>
          <a:p>
            <a:pPr marL="0" indent="0">
              <a:buNone/>
            </a:pPr>
            <a:endParaRPr lang="it-CH" sz="3600" dirty="0" smtClean="0"/>
          </a:p>
          <a:p>
            <a:pPr>
              <a:buFont typeface="Arial" panose="020B0604020202020204" pitchFamily="34" charset="0"/>
              <a:buChar char="•"/>
            </a:pPr>
            <a:endParaRPr lang="it-CH" sz="3400" dirty="0"/>
          </a:p>
          <a:p>
            <a:pPr marL="0" indent="0">
              <a:buNone/>
            </a:pPr>
            <a:endParaRPr lang="it-CH" sz="3400" dirty="0" smtClean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233" y="2592344"/>
            <a:ext cx="9303664" cy="108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62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>
                <a:latin typeface="Adobe Caslon Pro Bold" panose="0205070206050A020403" pitchFamily="18" charset="0"/>
              </a:rPr>
              <a:t>Implementazione</a:t>
            </a:r>
            <a:endParaRPr lang="it-CH" dirty="0">
              <a:latin typeface="Adobe Caslon Pro Bold" panose="0205070206050A020403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CH" sz="3600" dirty="0" smtClean="0"/>
              <a:t> Lettura file </a:t>
            </a:r>
            <a:r>
              <a:rPr lang="it-CH" sz="3600" dirty="0" err="1" smtClean="0"/>
              <a:t>csv</a:t>
            </a:r>
            <a:endParaRPr lang="it-CH" sz="3400" dirty="0" smtClean="0"/>
          </a:p>
          <a:p>
            <a:pPr>
              <a:buFont typeface="Arial" panose="020B0604020202020204" pitchFamily="34" charset="0"/>
              <a:buChar char="•"/>
            </a:pPr>
            <a:endParaRPr lang="it-CH" sz="3600" dirty="0" smtClean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522" y="2697120"/>
            <a:ext cx="7750285" cy="270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22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ttivo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220</TotalTime>
  <Words>92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Adobe Caslon Pro Bold</vt:lpstr>
      <vt:lpstr>Arial</vt:lpstr>
      <vt:lpstr>Calibri</vt:lpstr>
      <vt:lpstr>Calibri Light</vt:lpstr>
      <vt:lpstr>Retrospettivo</vt:lpstr>
      <vt:lpstr>Presentazione Progetto1</vt:lpstr>
      <vt:lpstr>Indice</vt:lpstr>
      <vt:lpstr>Introduzione</vt:lpstr>
      <vt:lpstr>Requisiti</vt:lpstr>
      <vt:lpstr>Pianificazione</vt:lpstr>
      <vt:lpstr>Consuntivo</vt:lpstr>
      <vt:lpstr>Implementazione</vt:lpstr>
      <vt:lpstr>Implementazione</vt:lpstr>
      <vt:lpstr>Implementazione</vt:lpstr>
      <vt:lpstr>Test</vt:lpstr>
      <vt:lpstr>Conclusioni</vt:lpstr>
      <vt:lpstr>Domande?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Progetto1</dc:title>
  <dc:creator>mattia ruberto</dc:creator>
  <cp:lastModifiedBy>mattia ruberto</cp:lastModifiedBy>
  <cp:revision>17</cp:revision>
  <dcterms:created xsi:type="dcterms:W3CDTF">2018-11-09T09:53:51Z</dcterms:created>
  <dcterms:modified xsi:type="dcterms:W3CDTF">2018-11-09T13:33:57Z</dcterms:modified>
</cp:coreProperties>
</file>