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1" r:id="rId6"/>
    <p:sldId id="266" r:id="rId7"/>
    <p:sldId id="269" r:id="rId8"/>
    <p:sldId id="276" r:id="rId9"/>
    <p:sldId id="277" r:id="rId10"/>
    <p:sldId id="274" r:id="rId11"/>
    <p:sldId id="263" r:id="rId12"/>
    <p:sldId id="27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3958766-373D-4E5B-8F66-8490B501128F}" type="datetimeFigureOut">
              <a:rPr lang="it-CH" smtClean="0"/>
              <a:t>26.02.2019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3369F9A-B0E5-473D-85DE-5C194ADC63EA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256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26.02.2019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0490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26.02.2019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51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26.02.2019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71785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26.02.2019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60193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26.02.2019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317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26.02.2019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313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3958766-373D-4E5B-8F66-8490B501128F}" type="datetimeFigureOut">
              <a:rPr lang="it-CH" smtClean="0"/>
              <a:t>26.02.2019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61954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3958766-373D-4E5B-8F66-8490B501128F}" type="datetimeFigureOut">
              <a:rPr lang="it-CH" smtClean="0"/>
              <a:t>26.02.2019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8610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26.02.2019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401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26.02.2019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2864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26.02.2019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631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26.02.2019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38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26.02.2019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3884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26.02.2019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0580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26.02.2019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809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26.02.2019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1859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3958766-373D-4E5B-8F66-8490B501128F}" type="datetimeFigureOut">
              <a:rPr lang="it-CH" smtClean="0"/>
              <a:t>26.02.2019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CH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3369F9A-B0E5-473D-85DE-5C194ADC63EA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616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>
            <a:normAutofit/>
          </a:bodyPr>
          <a:lstStyle/>
          <a:p>
            <a:r>
              <a:rPr lang="it-CH" sz="7200" dirty="0" smtClean="0"/>
              <a:t>PROGETTO 2</a:t>
            </a:r>
            <a:endParaRPr lang="it-CH" sz="7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9576776" cy="861420"/>
          </a:xfrm>
        </p:spPr>
        <p:txBody>
          <a:bodyPr/>
          <a:lstStyle/>
          <a:p>
            <a:r>
              <a:rPr lang="it-CH" dirty="0" smtClean="0"/>
              <a:t> Librerie </a:t>
            </a:r>
            <a:r>
              <a:rPr lang="it-CH" dirty="0" smtClean="0"/>
              <a:t>per Arduino DigiSpark</a:t>
            </a:r>
          </a:p>
          <a:p>
            <a:pPr algn="r"/>
            <a:r>
              <a:rPr lang="it-CH" dirty="0" smtClean="0"/>
              <a:t>				            M</a:t>
            </a:r>
            <a:r>
              <a:rPr lang="it-CH" dirty="0" smtClean="0"/>
              <a:t>. Ruberto &amp; M. </a:t>
            </a:r>
            <a:r>
              <a:rPr lang="it-CH" dirty="0" err="1" smtClean="0"/>
              <a:t>ghilardini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1788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Guida di Utilizzo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Metodi delle librerie;</a:t>
            </a:r>
          </a:p>
          <a:p>
            <a:r>
              <a:rPr lang="it-CH" dirty="0" smtClean="0"/>
              <a:t>Esempi di implementazione;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732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Conclusione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3463" y="2242159"/>
            <a:ext cx="11223321" cy="3944457"/>
          </a:xfrm>
        </p:spPr>
        <p:txBody>
          <a:bodyPr/>
          <a:lstStyle/>
          <a:p>
            <a:pPr algn="ctr"/>
            <a:r>
              <a:rPr lang="it-CH" sz="8000" b="1" dirty="0" smtClean="0">
                <a:solidFill>
                  <a:schemeClr val="tx1"/>
                </a:solidFill>
              </a:rPr>
              <a:t>Fine</a:t>
            </a:r>
            <a:br>
              <a:rPr lang="it-CH" sz="8000" b="1" dirty="0" smtClean="0">
                <a:solidFill>
                  <a:schemeClr val="tx1"/>
                </a:solidFill>
              </a:rPr>
            </a:br>
            <a:r>
              <a:rPr lang="it-CH" sz="2400" b="1" dirty="0" smtClean="0">
                <a:solidFill>
                  <a:schemeClr val="tx1"/>
                </a:solidFill>
              </a:rPr>
              <a:t>Grazie per l’attenzione</a:t>
            </a:r>
            <a:r>
              <a:rPr lang="it-CH" sz="9600" dirty="0" smtClean="0"/>
              <a:t/>
            </a:r>
            <a:br>
              <a:rPr lang="it-CH" sz="9600" dirty="0" smtClean="0"/>
            </a:br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40685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Perché scegliere il nostro prodotto;</a:t>
            </a:r>
          </a:p>
          <a:p>
            <a:r>
              <a:rPr lang="it-CH" sz="2400" dirty="0" smtClean="0"/>
              <a:t>Requisiti;</a:t>
            </a:r>
          </a:p>
          <a:p>
            <a:r>
              <a:rPr lang="it-CH" sz="2400" dirty="0" smtClean="0"/>
              <a:t>Consuntivo;</a:t>
            </a:r>
          </a:p>
          <a:p>
            <a:r>
              <a:rPr lang="it-CH" sz="2400" dirty="0" smtClean="0"/>
              <a:t>Implementazione;</a:t>
            </a:r>
          </a:p>
          <a:p>
            <a:r>
              <a:rPr lang="it-CH" sz="2400" dirty="0" smtClean="0"/>
              <a:t>Test;</a:t>
            </a:r>
          </a:p>
          <a:p>
            <a:r>
              <a:rPr lang="it-CH" sz="2400" dirty="0" smtClean="0"/>
              <a:t>Chiusura.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5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Perché usare il nostro prodotto?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Librerie veloci da implementare;</a:t>
            </a:r>
          </a:p>
          <a:p>
            <a:r>
              <a:rPr lang="it-CH" sz="2400" dirty="0" smtClean="0"/>
              <a:t>Metodi semplici ed intuitivi;</a:t>
            </a:r>
          </a:p>
          <a:p>
            <a:r>
              <a:rPr lang="it-CH" sz="2400" dirty="0" smtClean="0"/>
              <a:t>Documentazione dettagliata;</a:t>
            </a:r>
          </a:p>
          <a:p>
            <a:pPr marL="0" indent="0">
              <a:buNone/>
            </a:pPr>
            <a:endParaRPr lang="it-CH" sz="2400" dirty="0"/>
          </a:p>
        </p:txBody>
      </p:sp>
    </p:spTree>
    <p:extLst>
      <p:ext uri="{BB962C8B-B14F-4D97-AF65-F5344CB8AC3E}">
        <p14:creationId xmlns:p14="http://schemas.microsoft.com/office/powerpoint/2010/main" val="36737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3 moduli</a:t>
            </a:r>
          </a:p>
          <a:p>
            <a:pPr lvl="1"/>
            <a:r>
              <a:rPr lang="it-CH" sz="2200" dirty="0" smtClean="0"/>
              <a:t>1 attuatore e 1 reattore;</a:t>
            </a:r>
          </a:p>
          <a:p>
            <a:pPr lvl="1"/>
            <a:r>
              <a:rPr lang="it-CH" sz="2200" dirty="0" smtClean="0"/>
              <a:t>1 libreria per ogni componente;</a:t>
            </a:r>
          </a:p>
          <a:p>
            <a:pPr lvl="1"/>
            <a:r>
              <a:rPr lang="it-CH" sz="2200" dirty="0" smtClean="0"/>
              <a:t>3 esempi di codice;</a:t>
            </a:r>
          </a:p>
          <a:p>
            <a:pPr lvl="1"/>
            <a:r>
              <a:rPr lang="it-CH" sz="2200" dirty="0" smtClean="0"/>
              <a:t>1 guida d’utilizzo;</a:t>
            </a:r>
          </a:p>
        </p:txBody>
      </p:sp>
    </p:spTree>
    <p:extLst>
      <p:ext uri="{BB962C8B-B14F-4D97-AF65-F5344CB8AC3E}">
        <p14:creationId xmlns:p14="http://schemas.microsoft.com/office/powerpoint/2010/main" val="37042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Consuntivo</a:t>
            </a:r>
            <a:endParaRPr lang="it-CH" dirty="0"/>
          </a:p>
        </p:txBody>
      </p:sp>
      <p:pic>
        <p:nvPicPr>
          <p:cNvPr id="1026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0" y="2292263"/>
            <a:ext cx="11239897" cy="447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9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Led RGB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 smtClean="0"/>
              <a:t>Attributi:</a:t>
            </a:r>
          </a:p>
          <a:p>
            <a:pPr lvl="1"/>
            <a:r>
              <a:rPr lang="it-IT" dirty="0" err="1" smtClean="0">
                <a:solidFill>
                  <a:srgbClr val="0000FF"/>
                </a:solidFill>
              </a:rPr>
              <a:t>int</a:t>
            </a:r>
            <a:r>
              <a:rPr lang="it-IT" dirty="0" smtClean="0"/>
              <a:t> </a:t>
            </a:r>
            <a:r>
              <a:rPr lang="it-IT" dirty="0" err="1" smtClean="0"/>
              <a:t>pinRed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>
                <a:solidFill>
                  <a:srgbClr val="0000FF"/>
                </a:solidFill>
              </a:rPr>
              <a:t>int</a:t>
            </a:r>
            <a:r>
              <a:rPr lang="it-IT" dirty="0" smtClean="0"/>
              <a:t> </a:t>
            </a:r>
            <a:r>
              <a:rPr lang="it-IT" dirty="0" err="1" smtClean="0"/>
              <a:t>pinGreen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>
                <a:solidFill>
                  <a:srgbClr val="0000FF"/>
                </a:solidFill>
              </a:rPr>
              <a:t>int</a:t>
            </a:r>
            <a:r>
              <a:rPr lang="it-IT" dirty="0" smtClean="0"/>
              <a:t> </a:t>
            </a:r>
            <a:r>
              <a:rPr lang="it-IT" dirty="0" err="1" smtClean="0"/>
              <a:t>pinBlue</a:t>
            </a:r>
            <a:r>
              <a:rPr lang="it-IT" dirty="0" smtClean="0"/>
              <a:t>;</a:t>
            </a:r>
            <a:endParaRPr lang="en-US" dirty="0"/>
          </a:p>
          <a:p>
            <a:pPr lvl="0"/>
            <a:r>
              <a:rPr lang="it-IT" dirty="0" smtClean="0"/>
              <a:t>Metodi: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setLedPin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myRedPin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myGreenPin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myBluePin</a:t>
            </a:r>
            <a:r>
              <a:rPr lang="en-US" dirty="0"/>
              <a:t>);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setColor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>
                <a:solidFill>
                  <a:srgbClr val="008000"/>
                </a:solidFill>
              </a:rPr>
              <a:t>blue</a:t>
            </a:r>
            <a:r>
              <a:rPr lang="en-US" dirty="0"/>
              <a:t>);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setRed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red</a:t>
            </a:r>
            <a:r>
              <a:rPr lang="en-US" dirty="0"/>
              <a:t>);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setGreen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setBlue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blue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108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Led RGB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36262"/>
          </a:xfrm>
        </p:spPr>
        <p:txBody>
          <a:bodyPr/>
          <a:lstStyle/>
          <a:p>
            <a:r>
              <a:rPr lang="it-CH" dirty="0" smtClean="0"/>
              <a:t>Implementazione metodo </a:t>
            </a:r>
            <a:r>
              <a:rPr lang="it-CH" dirty="0" err="1" smtClean="0"/>
              <a:t>setRed</a:t>
            </a:r>
            <a:r>
              <a:rPr lang="it-CH" dirty="0" smtClean="0"/>
              <a:t>():</a:t>
            </a:r>
            <a:endParaRPr lang="it-CH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02" y="3328087"/>
            <a:ext cx="5377841" cy="15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Led RGB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52738"/>
          </a:xfrm>
        </p:spPr>
        <p:txBody>
          <a:bodyPr/>
          <a:lstStyle/>
          <a:p>
            <a:r>
              <a:rPr lang="it-CH" dirty="0" smtClean="0"/>
              <a:t>Utilizzo della libreria RGB: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92" y="3129606"/>
            <a:ext cx="3190875" cy="2857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92" y="3944557"/>
            <a:ext cx="3381375" cy="2667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892" y="3532319"/>
            <a:ext cx="3124200" cy="29527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892" y="4368779"/>
            <a:ext cx="28003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riunioni ione">
  <a:themeElements>
    <a:clrScheme name="Testo scorrevol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119</TotalTime>
  <Words>146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 3</vt:lpstr>
      <vt:lpstr>Sala riunioni ione</vt:lpstr>
      <vt:lpstr>PROGETTO 2</vt:lpstr>
      <vt:lpstr>Indice</vt:lpstr>
      <vt:lpstr>Perché usare il nostro prodotto?</vt:lpstr>
      <vt:lpstr>Requisiti</vt:lpstr>
      <vt:lpstr>Consuntivo</vt:lpstr>
      <vt:lpstr>Implementazione</vt:lpstr>
      <vt:lpstr>Libreria Led RGB</vt:lpstr>
      <vt:lpstr>Libreria Led RGB</vt:lpstr>
      <vt:lpstr>Libreria Led RGB</vt:lpstr>
      <vt:lpstr>Guida di Utilizzo</vt:lpstr>
      <vt:lpstr>Test</vt:lpstr>
      <vt:lpstr>Conclusione</vt:lpstr>
      <vt:lpstr>Fine Grazie per l’attenzione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2</dc:title>
  <dc:creator>mattia ruberto</dc:creator>
  <cp:lastModifiedBy>mattia ruberto</cp:lastModifiedBy>
  <cp:revision>19</cp:revision>
  <dcterms:created xsi:type="dcterms:W3CDTF">2019-02-07T21:56:43Z</dcterms:created>
  <dcterms:modified xsi:type="dcterms:W3CDTF">2019-02-26T18:03:17Z</dcterms:modified>
</cp:coreProperties>
</file>