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07.02.2019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1255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07.02.2019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3448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07.02.2019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3517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07.02.2019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0874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07.02.2019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2295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07.02.2019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3788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07.02.2019</a:t>
            </a:fld>
            <a:endParaRPr lang="it-CH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3850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07.02.2019</a:t>
            </a:fld>
            <a:endParaRPr lang="it-CH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4211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07.02.2019</a:t>
            </a:fld>
            <a:endParaRPr lang="it-CH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6840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07.02.2019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6091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it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07.02.2019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804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58766-373D-4E5B-8F66-8490B501128F}" type="datetimeFigureOut">
              <a:rPr lang="it-CH" smtClean="0"/>
              <a:t>07.02.2019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9650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CH" sz="7200" dirty="0" smtClean="0"/>
              <a:t>PROGETTO 2</a:t>
            </a:r>
            <a:endParaRPr lang="it-CH" sz="7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Librerie </a:t>
            </a:r>
            <a:r>
              <a:rPr lang="it-CH" dirty="0"/>
              <a:t>A</a:t>
            </a:r>
            <a:r>
              <a:rPr lang="it-CH" dirty="0" smtClean="0"/>
              <a:t>rduino </a:t>
            </a:r>
            <a:r>
              <a:rPr lang="it-CH" dirty="0"/>
              <a:t>D</a:t>
            </a:r>
            <a:r>
              <a:rPr lang="it-CH" dirty="0" smtClean="0"/>
              <a:t>igi </a:t>
            </a:r>
            <a:r>
              <a:rPr lang="it-CH" dirty="0" err="1" smtClean="0"/>
              <a:t>Spark</a:t>
            </a:r>
            <a:endParaRPr lang="it-CH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208107" y="5552303"/>
            <a:ext cx="3641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 smtClean="0"/>
              <a:t>Mattia Ruberto &amp; Matteo </a:t>
            </a:r>
            <a:r>
              <a:rPr lang="it-CH" dirty="0" err="1" smtClean="0"/>
              <a:t>Ghilardini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17880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Vantaggi dell’uso di librerie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Codici facili da capire</a:t>
            </a:r>
          </a:p>
          <a:p>
            <a:r>
              <a:rPr lang="it-CH" dirty="0" smtClean="0"/>
              <a:t>Codici veloci da implementare</a:t>
            </a:r>
            <a:endParaRPr lang="it-CH" dirty="0" smtClean="0"/>
          </a:p>
          <a:p>
            <a:r>
              <a:rPr lang="it-CH" dirty="0" smtClean="0"/>
              <a:t>Guida già pronta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40834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Perché usare il nostro prodotto?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Permette 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6737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Requisiti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Tre attuatori composti da sei librerie</a:t>
            </a:r>
          </a:p>
          <a:p>
            <a:r>
              <a:rPr lang="it-CH" dirty="0" smtClean="0"/>
              <a:t>Una libreria per ogni componente</a:t>
            </a:r>
          </a:p>
          <a:p>
            <a:r>
              <a:rPr lang="it-CH" dirty="0" smtClean="0"/>
              <a:t>Tre esempi per ogni attuatore</a:t>
            </a:r>
          </a:p>
          <a:p>
            <a:r>
              <a:rPr lang="it-CH" dirty="0" smtClean="0"/>
              <a:t>Una guida completa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70420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Consuntivo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3193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43421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Test svolti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7320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21491"/>
          </a:xfrm>
        </p:spPr>
        <p:txBody>
          <a:bodyPr/>
          <a:lstStyle/>
          <a:p>
            <a:pPr algn="ctr"/>
            <a:r>
              <a:rPr lang="it-CH" sz="7200" dirty="0" smtClean="0"/>
              <a:t>Fine</a:t>
            </a:r>
            <a:br>
              <a:rPr lang="it-CH" sz="7200" dirty="0" smtClean="0"/>
            </a:br>
            <a:r>
              <a:rPr lang="it-CH" sz="2000" dirty="0" smtClean="0"/>
              <a:t>Grazie per l’attenzione</a:t>
            </a:r>
            <a:r>
              <a:rPr lang="it-CH" sz="8800" dirty="0" smtClean="0"/>
              <a:t/>
            </a:r>
            <a:br>
              <a:rPr lang="it-CH" sz="8800" dirty="0" smtClean="0"/>
            </a:b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06851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</Template>
  <TotalTime>21</TotalTime>
  <Words>58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PROGETTO 2</vt:lpstr>
      <vt:lpstr>Vantaggi dell’uso di librerie</vt:lpstr>
      <vt:lpstr>Perché usare il nostro prodotto?</vt:lpstr>
      <vt:lpstr>Requisiti</vt:lpstr>
      <vt:lpstr>Consuntivo</vt:lpstr>
      <vt:lpstr>Implementazione</vt:lpstr>
      <vt:lpstr>Test svolti</vt:lpstr>
      <vt:lpstr>Fine Grazie per l’attenzione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2</dc:title>
  <dc:creator>mattia ruberto</dc:creator>
  <cp:lastModifiedBy>mattia ruberto</cp:lastModifiedBy>
  <cp:revision>4</cp:revision>
  <dcterms:created xsi:type="dcterms:W3CDTF">2019-02-07T21:56:43Z</dcterms:created>
  <dcterms:modified xsi:type="dcterms:W3CDTF">2019-02-07T22:17:49Z</dcterms:modified>
</cp:coreProperties>
</file>