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56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490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5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178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019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317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31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195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61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4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86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63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3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8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58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0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85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1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912736" cy="1381880"/>
          </a:xfrm>
        </p:spPr>
        <p:txBody>
          <a:bodyPr>
            <a:normAutofit/>
          </a:bodyPr>
          <a:lstStyle/>
          <a:p>
            <a:r>
              <a:rPr lang="it-CH" dirty="0" smtClean="0">
                <a:solidFill>
                  <a:schemeClr val="bg1">
                    <a:lumMod val="75000"/>
                  </a:schemeClr>
                </a:solidFill>
              </a:rPr>
              <a:t>Librerie per Arduino </a:t>
            </a:r>
            <a:r>
              <a:rPr lang="it-CH" dirty="0" err="1" smtClean="0">
                <a:solidFill>
                  <a:schemeClr val="bg1">
                    <a:lumMod val="75000"/>
                  </a:schemeClr>
                </a:solidFill>
              </a:rPr>
              <a:t>DigiSpark</a:t>
            </a:r>
            <a:endParaRPr lang="it-CH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it-CH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it-CH" sz="1200" dirty="0" smtClean="0">
                <a:solidFill>
                  <a:schemeClr val="bg1">
                    <a:lumMod val="75000"/>
                  </a:schemeClr>
                </a:solidFill>
              </a:rPr>
              <a:t>M. Ruberto &amp; M. </a:t>
            </a:r>
            <a:r>
              <a:rPr lang="it-CH" sz="1200" dirty="0" err="1" smtClean="0">
                <a:solidFill>
                  <a:schemeClr val="bg1">
                    <a:lumMod val="75000"/>
                  </a:schemeClr>
                </a:solidFill>
              </a:rPr>
              <a:t>ghilardini</a:t>
            </a:r>
            <a:endParaRPr lang="it-CH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Bottone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6</a:t>
            </a:r>
            <a:r>
              <a:rPr lang="it-IT" dirty="0" smtClean="0"/>
              <a:t> </a:t>
            </a:r>
            <a:r>
              <a:rPr lang="it-IT" dirty="0"/>
              <a:t>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state_button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>
                <a:solidFill>
                  <a:srgbClr val="0000FF"/>
                </a:solidFill>
              </a:rPr>
              <a:t>unsigned</a:t>
            </a:r>
            <a:r>
              <a:rPr lang="it-IT" dirty="0"/>
              <a:t> </a:t>
            </a:r>
            <a:r>
              <a:rPr lang="it-IT" dirty="0">
                <a:solidFill>
                  <a:srgbClr val="0000FF"/>
                </a:solidFill>
              </a:rPr>
              <a:t>long</a:t>
            </a:r>
            <a:r>
              <a:rPr lang="it-IT" dirty="0"/>
              <a:t> </a:t>
            </a:r>
            <a:r>
              <a:rPr lang="it-IT" dirty="0" err="1"/>
              <a:t>lastDebounceTime</a:t>
            </a:r>
            <a:r>
              <a:rPr lang="it-IT" dirty="0" smtClean="0"/>
              <a:t>;</a:t>
            </a:r>
            <a:r>
              <a:rPr lang="it-IT" dirty="0"/>
              <a:t> </a:t>
            </a:r>
            <a:endParaRPr lang="it-IT" dirty="0" smtClean="0"/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unsigned</a:t>
            </a:r>
            <a:r>
              <a:rPr lang="it-IT" dirty="0" smtClean="0"/>
              <a:t> </a:t>
            </a:r>
            <a:r>
              <a:rPr lang="it-IT" dirty="0">
                <a:solidFill>
                  <a:srgbClr val="0000FF"/>
                </a:solidFill>
              </a:rPr>
              <a:t>long</a:t>
            </a:r>
            <a:r>
              <a:rPr lang="it-IT" dirty="0"/>
              <a:t> </a:t>
            </a:r>
            <a:r>
              <a:rPr lang="it-IT" dirty="0" err="1" smtClean="0"/>
              <a:t>debounceDelay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>
                <a:solidFill>
                  <a:srgbClr val="0000FF"/>
                </a:solidFill>
              </a:rPr>
              <a:t>b</a:t>
            </a:r>
            <a:r>
              <a:rPr lang="it-IT" dirty="0" err="1" smtClean="0">
                <a:solidFill>
                  <a:srgbClr val="0000FF"/>
                </a:solidFill>
              </a:rPr>
              <a:t>oolean</a:t>
            </a:r>
            <a:r>
              <a:rPr lang="it-IT" dirty="0" smtClean="0"/>
              <a:t> state;</a:t>
            </a:r>
            <a:endParaRPr lang="en-US" dirty="0"/>
          </a:p>
          <a:p>
            <a:pPr lvl="0"/>
            <a:r>
              <a:rPr lang="it-IT" dirty="0"/>
              <a:t>3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 smtClean="0"/>
              <a:t>setButtonPin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buttonPort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getStateButton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/>
              <a:t> toggle();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Potenziometro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getMappedValue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valueMinPotentiometer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 </a:t>
            </a:r>
            <a:r>
              <a:rPr lang="en-US" dirty="0" err="1">
                <a:solidFill>
                  <a:srgbClr val="008000"/>
                </a:solidFill>
              </a:rPr>
              <a:t>valueMaxPotentiometer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valueMin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valueMax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9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Sensore a Ultrasuoni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</a:t>
            </a:r>
            <a:r>
              <a:rPr lang="it-IT" dirty="0" smtClean="0"/>
              <a:t> </a:t>
            </a:r>
            <a:r>
              <a:rPr lang="it-IT" dirty="0"/>
              <a:t>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pin_trig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pin_echo</a:t>
            </a:r>
            <a:r>
              <a:rPr lang="it-IT" dirty="0" smtClean="0"/>
              <a:t>;</a:t>
            </a:r>
          </a:p>
          <a:p>
            <a:pPr lvl="0"/>
            <a:r>
              <a:rPr lang="it-IT" dirty="0" smtClean="0"/>
              <a:t>2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/>
              <a:t>setUltraSoundPin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pinTrigPort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pinEchoPort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getDistance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68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Guida di Utilizzo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Metodi delle librerie;</a:t>
            </a:r>
          </a:p>
          <a:p>
            <a:r>
              <a:rPr lang="it-CH" dirty="0" smtClean="0"/>
              <a:t>Esempi di implementazione;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463" y="2242159"/>
            <a:ext cx="11223321" cy="3944457"/>
          </a:xfrm>
        </p:spPr>
        <p:txBody>
          <a:bodyPr/>
          <a:lstStyle/>
          <a:p>
            <a:pPr algn="ctr"/>
            <a:r>
              <a:rPr lang="it-CH" sz="8000" b="1" dirty="0" smtClean="0">
                <a:solidFill>
                  <a:schemeClr val="tx1"/>
                </a:solidFill>
              </a:rPr>
              <a:t>Fine</a:t>
            </a:r>
            <a:br>
              <a:rPr lang="it-CH" sz="8000" b="1" dirty="0" smtClean="0">
                <a:solidFill>
                  <a:schemeClr val="tx1"/>
                </a:solidFill>
              </a:rPr>
            </a:br>
            <a:r>
              <a:rPr lang="it-CH" sz="2400" b="1" dirty="0" smtClean="0">
                <a:solidFill>
                  <a:schemeClr val="tx1"/>
                </a:solidFill>
              </a:rPr>
              <a:t>Grazie per l’attenzione</a:t>
            </a:r>
            <a:r>
              <a:rPr lang="it-CH" sz="9600" dirty="0" smtClean="0"/>
              <a:t/>
            </a:r>
            <a:br>
              <a:rPr lang="it-CH" sz="9600" dirty="0" smtClean="0"/>
            </a:b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sz="2400" dirty="0" smtClean="0"/>
              <a:t>Perché scegliere il nostro prodotto;</a:t>
            </a:r>
          </a:p>
          <a:p>
            <a:r>
              <a:rPr lang="it-CH" sz="2400" dirty="0" smtClean="0"/>
              <a:t>Requisiti;</a:t>
            </a:r>
          </a:p>
          <a:p>
            <a:r>
              <a:rPr lang="it-CH" sz="2400" dirty="0" smtClean="0"/>
              <a:t>Consuntivo;</a:t>
            </a:r>
          </a:p>
          <a:p>
            <a:r>
              <a:rPr lang="it-CH" sz="2400" dirty="0" smtClean="0"/>
              <a:t>Implementazione;</a:t>
            </a:r>
          </a:p>
          <a:p>
            <a:pPr lvl="1"/>
            <a:r>
              <a:rPr lang="it-CH" sz="2200" dirty="0" smtClean="0"/>
              <a:t>Librerie varie;</a:t>
            </a:r>
          </a:p>
          <a:p>
            <a:r>
              <a:rPr lang="it-CH" sz="2400" dirty="0" smtClean="0"/>
              <a:t>Guida;</a:t>
            </a:r>
          </a:p>
          <a:p>
            <a:r>
              <a:rPr lang="it-CH" sz="2400" dirty="0" smtClean="0"/>
              <a:t>Test;</a:t>
            </a:r>
          </a:p>
          <a:p>
            <a:r>
              <a:rPr lang="it-CH" sz="2400" dirty="0" smtClean="0"/>
              <a:t>Chiusura.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5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Librerie veloci da implementare;</a:t>
            </a:r>
          </a:p>
          <a:p>
            <a:r>
              <a:rPr lang="it-CH" sz="2400" dirty="0" smtClean="0"/>
              <a:t>Metodi semplici ed intuitivi;</a:t>
            </a:r>
          </a:p>
          <a:p>
            <a:r>
              <a:rPr lang="it-CH" sz="2400" dirty="0" smtClean="0"/>
              <a:t>Documentazione dettagliata;</a:t>
            </a:r>
          </a:p>
          <a:p>
            <a:r>
              <a:rPr lang="it-CH" sz="2400" dirty="0" smtClean="0"/>
              <a:t>Ricordo tangibile dell’esperienza;</a:t>
            </a:r>
          </a:p>
          <a:p>
            <a:pPr marL="0" indent="0">
              <a:buNone/>
            </a:pP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3 moduli</a:t>
            </a:r>
          </a:p>
          <a:p>
            <a:pPr lvl="1"/>
            <a:r>
              <a:rPr lang="it-CH" sz="2200" dirty="0" smtClean="0"/>
              <a:t>1 attuatore e 1 reattore;</a:t>
            </a:r>
          </a:p>
          <a:p>
            <a:pPr lvl="1"/>
            <a:r>
              <a:rPr lang="it-CH" sz="2200" dirty="0" smtClean="0"/>
              <a:t>1 libreria per ogni componente;</a:t>
            </a:r>
          </a:p>
          <a:p>
            <a:pPr lvl="1"/>
            <a:r>
              <a:rPr lang="it-CH" sz="2200" dirty="0" smtClean="0"/>
              <a:t>3 esempi di codice;</a:t>
            </a:r>
          </a:p>
          <a:p>
            <a:pPr lvl="1"/>
            <a:r>
              <a:rPr lang="it-CH" sz="2200" dirty="0" smtClean="0"/>
              <a:t>1 guida d’utilizzo;</a:t>
            </a:r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9684" r="4425"/>
          <a:stretch/>
        </p:blipFill>
        <p:spPr bwMode="auto">
          <a:xfrm>
            <a:off x="483081" y="2286010"/>
            <a:ext cx="11225235" cy="427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 attributi:</a:t>
            </a:r>
            <a:endParaRPr lang="en-US" dirty="0"/>
          </a:p>
          <a:p>
            <a:pPr lvl="1"/>
            <a:r>
              <a:rPr lang="it-CH" dirty="0" smtClean="0">
                <a:solidFill>
                  <a:srgbClr val="0000FF"/>
                </a:solidFill>
              </a:rPr>
              <a:t>int</a:t>
            </a:r>
            <a:r>
              <a:rPr lang="it-CH" dirty="0" smtClean="0"/>
              <a:t> led;</a:t>
            </a:r>
            <a:endParaRPr lang="en-US" dirty="0"/>
          </a:p>
          <a:p>
            <a:pPr lvl="1"/>
            <a:r>
              <a:rPr lang="it-CH" dirty="0" err="1">
                <a:solidFill>
                  <a:srgbClr val="0000FF"/>
                </a:solidFill>
              </a:rPr>
              <a:t>b</a:t>
            </a:r>
            <a:r>
              <a:rPr lang="it-CH" dirty="0" err="1" smtClean="0">
                <a:solidFill>
                  <a:srgbClr val="0000FF"/>
                </a:solidFill>
              </a:rPr>
              <a:t>oolean</a:t>
            </a:r>
            <a:r>
              <a:rPr lang="it-CH" dirty="0" smtClean="0"/>
              <a:t> </a:t>
            </a:r>
            <a:r>
              <a:rPr lang="it-CH" dirty="0" err="1" smtClean="0"/>
              <a:t>state_led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/>
              <a:t>5 metodi: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ledPort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powerOn</a:t>
            </a:r>
            <a:r>
              <a:rPr lang="en-US" dirty="0"/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powerOff</a:t>
            </a:r>
            <a:r>
              <a:rPr lang="en-US" dirty="0"/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setLed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stato_led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smtClean="0"/>
              <a:t>blink(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frequency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 RGB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3 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pinRed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pinGreen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pinBlue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/>
              <a:t>5 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myRedPin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myGreenPin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myBluePin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setRed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setGreen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setBlue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0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Cicalino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1</a:t>
            </a:r>
            <a:r>
              <a:rPr lang="it-IT" dirty="0" smtClean="0"/>
              <a:t> attributo: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CH" dirty="0" err="1" smtClean="0"/>
              <a:t>buzzer</a:t>
            </a:r>
            <a:r>
              <a:rPr lang="it-CH" dirty="0" smtClean="0"/>
              <a:t>;</a:t>
            </a:r>
            <a:endParaRPr lang="en-US" dirty="0"/>
          </a:p>
          <a:p>
            <a:pPr lvl="0"/>
            <a:r>
              <a:rPr lang="it-IT" dirty="0"/>
              <a:t>3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setPinBuzzer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buzzerPort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setTone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frequency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powerOff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271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Wingdings 3</vt:lpstr>
      <vt:lpstr>Sala riunioni ione</vt:lpstr>
      <vt:lpstr>PROGETTO 2</vt:lpstr>
      <vt:lpstr>Indice</vt:lpstr>
      <vt:lpstr>Perché usare il nostro prodotto?</vt:lpstr>
      <vt:lpstr>Requisiti</vt:lpstr>
      <vt:lpstr>Consuntivo</vt:lpstr>
      <vt:lpstr>Implementazione</vt:lpstr>
      <vt:lpstr>Libreria Led</vt:lpstr>
      <vt:lpstr>Libreria Led RGB</vt:lpstr>
      <vt:lpstr>Libreria Cicalino</vt:lpstr>
      <vt:lpstr>Libreria Bottone</vt:lpstr>
      <vt:lpstr>Libreria Potenziometro</vt:lpstr>
      <vt:lpstr>Libreria Sensore a Ultrasuoni</vt:lpstr>
      <vt:lpstr>Guida di Utilizzo</vt:lpstr>
      <vt:lpstr>Test</vt:lpstr>
      <vt:lpstr>Conclusione</vt:lpstr>
      <vt:lpstr>Fine Grazie per l’attenzione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Matteo Ghilardini</cp:lastModifiedBy>
  <cp:revision>14</cp:revision>
  <dcterms:created xsi:type="dcterms:W3CDTF">2019-02-07T21:56:43Z</dcterms:created>
  <dcterms:modified xsi:type="dcterms:W3CDTF">2019-02-08T15:00:00Z</dcterms:modified>
</cp:coreProperties>
</file>