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1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it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3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CH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it-CH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58766-373D-4E5B-8F66-8490B501128F}" type="datetimeFigureOut">
              <a:rPr lang="it-CH" smtClean="0"/>
              <a:t>08.02.2019</a:t>
            </a:fld>
            <a:endParaRPr lang="it-CH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69F9A-B0E5-473D-85DE-5C194ADC63EA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012552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CH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CH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58766-373D-4E5B-8F66-8490B501128F}" type="datetimeFigureOut">
              <a:rPr lang="it-CH" smtClean="0"/>
              <a:t>08.02.2019</a:t>
            </a:fld>
            <a:endParaRPr lang="it-CH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69F9A-B0E5-473D-85DE-5C194ADC63EA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634485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CH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CH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58766-373D-4E5B-8F66-8490B501128F}" type="datetimeFigureOut">
              <a:rPr lang="it-CH" smtClean="0"/>
              <a:t>08.02.2019</a:t>
            </a:fld>
            <a:endParaRPr lang="it-CH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69F9A-B0E5-473D-85DE-5C194ADC63EA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635171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CH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CH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58766-373D-4E5B-8F66-8490B501128F}" type="datetimeFigureOut">
              <a:rPr lang="it-CH" smtClean="0"/>
              <a:t>08.02.2019</a:t>
            </a:fld>
            <a:endParaRPr lang="it-CH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69F9A-B0E5-473D-85DE-5C194ADC63EA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608747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CH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58766-373D-4E5B-8F66-8490B501128F}" type="datetimeFigureOut">
              <a:rPr lang="it-CH" smtClean="0"/>
              <a:t>08.02.2019</a:t>
            </a:fld>
            <a:endParaRPr lang="it-CH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69F9A-B0E5-473D-85DE-5C194ADC63EA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722953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CH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CH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CH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58766-373D-4E5B-8F66-8490B501128F}" type="datetimeFigureOut">
              <a:rPr lang="it-CH" smtClean="0"/>
              <a:t>08.02.2019</a:t>
            </a:fld>
            <a:endParaRPr lang="it-CH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69F9A-B0E5-473D-85DE-5C194ADC63EA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937880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CH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CH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CH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58766-373D-4E5B-8F66-8490B501128F}" type="datetimeFigureOut">
              <a:rPr lang="it-CH" smtClean="0"/>
              <a:t>08.02.2019</a:t>
            </a:fld>
            <a:endParaRPr lang="it-CH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69F9A-B0E5-473D-85DE-5C194ADC63EA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438507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CH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58766-373D-4E5B-8F66-8490B501128F}" type="datetimeFigureOut">
              <a:rPr lang="it-CH" smtClean="0"/>
              <a:t>08.02.2019</a:t>
            </a:fld>
            <a:endParaRPr lang="it-CH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69F9A-B0E5-473D-85DE-5C194ADC63EA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742112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58766-373D-4E5B-8F66-8490B501128F}" type="datetimeFigureOut">
              <a:rPr lang="it-CH" smtClean="0"/>
              <a:t>08.02.2019</a:t>
            </a:fld>
            <a:endParaRPr lang="it-CH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69F9A-B0E5-473D-85DE-5C194ADC63EA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568404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CH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CH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58766-373D-4E5B-8F66-8490B501128F}" type="datetimeFigureOut">
              <a:rPr lang="it-CH" smtClean="0"/>
              <a:t>08.02.2019</a:t>
            </a:fld>
            <a:endParaRPr lang="it-CH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69F9A-B0E5-473D-85DE-5C194ADC63EA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660918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CH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smtClean="0"/>
              <a:t>Fare clic sull'icona per inserire un'immagine</a:t>
            </a:r>
            <a:endParaRPr lang="it-CH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58766-373D-4E5B-8F66-8490B501128F}" type="datetimeFigureOut">
              <a:rPr lang="it-CH" smtClean="0"/>
              <a:t>08.02.2019</a:t>
            </a:fld>
            <a:endParaRPr lang="it-CH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69F9A-B0E5-473D-85DE-5C194ADC63EA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78049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CH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CH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958766-373D-4E5B-8F66-8490B501128F}" type="datetimeFigureOut">
              <a:rPr lang="it-CH" smtClean="0"/>
              <a:t>08.02.2019</a:t>
            </a:fld>
            <a:endParaRPr lang="it-CH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CH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369F9A-B0E5-473D-85DE-5C194ADC63EA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896500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CH" sz="7200" dirty="0" smtClean="0"/>
              <a:t>PROGETTO 2</a:t>
            </a:r>
            <a:endParaRPr lang="it-CH" sz="7200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CH" dirty="0" smtClean="0"/>
              <a:t>Librerie </a:t>
            </a:r>
            <a:r>
              <a:rPr lang="it-CH" dirty="0"/>
              <a:t>A</a:t>
            </a:r>
            <a:r>
              <a:rPr lang="it-CH" dirty="0" smtClean="0"/>
              <a:t>rduino </a:t>
            </a:r>
            <a:r>
              <a:rPr lang="it-CH" dirty="0"/>
              <a:t>D</a:t>
            </a:r>
            <a:r>
              <a:rPr lang="it-CH" dirty="0" smtClean="0"/>
              <a:t>igi </a:t>
            </a:r>
            <a:r>
              <a:rPr lang="it-CH" dirty="0" err="1" smtClean="0"/>
              <a:t>Spark</a:t>
            </a:r>
            <a:endParaRPr lang="it-CH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7208107" y="5552303"/>
            <a:ext cx="3641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CH" dirty="0" smtClean="0"/>
              <a:t>Mattia Ruberto &amp; Matteo </a:t>
            </a:r>
            <a:r>
              <a:rPr lang="it-CH" dirty="0" err="1" smtClean="0"/>
              <a:t>Ghilardini</a:t>
            </a:r>
            <a:endParaRPr lang="it-CH" dirty="0"/>
          </a:p>
        </p:txBody>
      </p:sp>
    </p:spTree>
    <p:extLst>
      <p:ext uri="{BB962C8B-B14F-4D97-AF65-F5344CB8AC3E}">
        <p14:creationId xmlns:p14="http://schemas.microsoft.com/office/powerpoint/2010/main" val="3178801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Perché usare il nostro prodotto?</a:t>
            </a:r>
            <a:endParaRPr lang="it-CH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CH" dirty="0"/>
              <a:t>Codici facili da capire</a:t>
            </a:r>
          </a:p>
          <a:p>
            <a:r>
              <a:rPr lang="it-CH" dirty="0"/>
              <a:t>Codici veloci da implementare</a:t>
            </a:r>
          </a:p>
          <a:p>
            <a:r>
              <a:rPr lang="it-CH" dirty="0"/>
              <a:t>Guida già pronta</a:t>
            </a:r>
          </a:p>
        </p:txBody>
      </p:sp>
    </p:spTree>
    <p:extLst>
      <p:ext uri="{BB962C8B-B14F-4D97-AF65-F5344CB8AC3E}">
        <p14:creationId xmlns:p14="http://schemas.microsoft.com/office/powerpoint/2010/main" val="3673752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Requisiti</a:t>
            </a:r>
            <a:endParaRPr lang="it-CH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CH" dirty="0" smtClean="0"/>
              <a:t>Tre attuatori composti da sei librerie</a:t>
            </a:r>
          </a:p>
          <a:p>
            <a:r>
              <a:rPr lang="it-CH" dirty="0" smtClean="0"/>
              <a:t>Una libreria per ogni componente</a:t>
            </a:r>
          </a:p>
          <a:p>
            <a:r>
              <a:rPr lang="it-CH" dirty="0" smtClean="0"/>
              <a:t>Tre esempi per ogni attuatore</a:t>
            </a:r>
          </a:p>
          <a:p>
            <a:r>
              <a:rPr lang="it-CH" dirty="0" smtClean="0"/>
              <a:t>Una guida completa</a:t>
            </a:r>
            <a:endParaRPr lang="it-CH" dirty="0"/>
          </a:p>
        </p:txBody>
      </p:sp>
    </p:spTree>
    <p:extLst>
      <p:ext uri="{BB962C8B-B14F-4D97-AF65-F5344CB8AC3E}">
        <p14:creationId xmlns:p14="http://schemas.microsoft.com/office/powerpoint/2010/main" val="3704204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Consuntivo</a:t>
            </a:r>
            <a:endParaRPr lang="it-CH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531938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Implementazione</a:t>
            </a:r>
            <a:endParaRPr lang="it-CH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CH" dirty="0"/>
          </a:p>
        </p:txBody>
      </p:sp>
    </p:spTree>
    <p:extLst>
      <p:ext uri="{BB962C8B-B14F-4D97-AF65-F5344CB8AC3E}">
        <p14:creationId xmlns:p14="http://schemas.microsoft.com/office/powerpoint/2010/main" val="3434216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Test svolti</a:t>
            </a:r>
            <a:endParaRPr lang="it-CH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473207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21491"/>
          </a:xfrm>
        </p:spPr>
        <p:txBody>
          <a:bodyPr/>
          <a:lstStyle/>
          <a:p>
            <a:pPr algn="ctr"/>
            <a:r>
              <a:rPr lang="it-CH" sz="7200" dirty="0" smtClean="0"/>
              <a:t>Fine</a:t>
            </a:r>
            <a:br>
              <a:rPr lang="it-CH" sz="7200" dirty="0" smtClean="0"/>
            </a:br>
            <a:r>
              <a:rPr lang="it-CH" sz="2000" dirty="0" smtClean="0"/>
              <a:t>Grazie per l’attenzione</a:t>
            </a:r>
            <a:r>
              <a:rPr lang="it-CH" sz="8800" dirty="0" smtClean="0"/>
              <a:t/>
            </a:r>
            <a:br>
              <a:rPr lang="it-CH" sz="8800" dirty="0" smtClean="0"/>
            </a:br>
            <a:endParaRPr lang="it-CH" dirty="0"/>
          </a:p>
        </p:txBody>
      </p:sp>
    </p:spTree>
    <p:extLst>
      <p:ext uri="{BB962C8B-B14F-4D97-AF65-F5344CB8AC3E}">
        <p14:creationId xmlns:p14="http://schemas.microsoft.com/office/powerpoint/2010/main" val="4068515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presentazione</Template>
  <TotalTime>22</TotalTime>
  <Words>53</Words>
  <Application>Microsoft Office PowerPoint</Application>
  <PresentationFormat>Widescreen</PresentationFormat>
  <Paragraphs>16</Paragraphs>
  <Slides>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di Office</vt:lpstr>
      <vt:lpstr>PROGETTO 2</vt:lpstr>
      <vt:lpstr>Perché usare il nostro prodotto?</vt:lpstr>
      <vt:lpstr>Requisiti</vt:lpstr>
      <vt:lpstr>Consuntivo</vt:lpstr>
      <vt:lpstr>Implementazione</vt:lpstr>
      <vt:lpstr>Test svolti</vt:lpstr>
      <vt:lpstr>Fine Grazie per l’attenzione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PROGETTO 2</dc:title>
  <dc:creator>mattia ruberto</dc:creator>
  <cp:lastModifiedBy>mattia ruberto</cp:lastModifiedBy>
  <cp:revision>5</cp:revision>
  <dcterms:created xsi:type="dcterms:W3CDTF">2019-02-07T21:56:43Z</dcterms:created>
  <dcterms:modified xsi:type="dcterms:W3CDTF">2019-02-08T09:08:57Z</dcterms:modified>
</cp:coreProperties>
</file>