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1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6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490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1785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0193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317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31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1954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861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4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2864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63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38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38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058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0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859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3958766-373D-4E5B-8F66-8490B501128F}" type="datetimeFigureOut">
              <a:rPr lang="it-CH" smtClean="0"/>
              <a:t>08.02.2019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369F9A-B0E5-473D-85DE-5C194ADC63EA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16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CH" sz="7200" dirty="0" smtClean="0"/>
              <a:t>PROGETTO 2</a:t>
            </a:r>
            <a:endParaRPr lang="it-CH" sz="7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Librerie </a:t>
            </a:r>
            <a:r>
              <a:rPr lang="it-CH" dirty="0" smtClean="0"/>
              <a:t>per Arduino </a:t>
            </a:r>
            <a:r>
              <a:rPr lang="it-CH" dirty="0" err="1" smtClean="0"/>
              <a:t>DigiSpark</a:t>
            </a:r>
            <a:endParaRPr lang="it-CH" dirty="0" smtClean="0"/>
          </a:p>
          <a:p>
            <a:pPr algn="r"/>
            <a:r>
              <a:rPr lang="it-CH" dirty="0" smtClean="0"/>
              <a:t>M. Ruberto &amp; M. </a:t>
            </a:r>
            <a:r>
              <a:rPr lang="it-CH" dirty="0" err="1" smtClean="0"/>
              <a:t>ghilardini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7880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Bottone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6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boolean</a:t>
            </a:r>
            <a:r>
              <a:rPr lang="it-IT" dirty="0" smtClean="0"/>
              <a:t> </a:t>
            </a:r>
            <a:r>
              <a:rPr lang="it-IT" dirty="0" err="1" smtClean="0"/>
              <a:t>state_button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unsigned</a:t>
            </a:r>
            <a:r>
              <a:rPr lang="it-IT" dirty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/>
              <a:t>lastDebounceTime</a:t>
            </a:r>
            <a:r>
              <a:rPr lang="it-IT" dirty="0" smtClean="0"/>
              <a:t>;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dirty="0" err="1" smtClean="0">
                <a:solidFill>
                  <a:srgbClr val="0000FF"/>
                </a:solidFill>
              </a:rPr>
              <a:t>unsigned</a:t>
            </a:r>
            <a:r>
              <a:rPr lang="it-IT" dirty="0" smtClean="0"/>
              <a:t> </a:t>
            </a:r>
            <a:r>
              <a:rPr lang="it-IT" dirty="0">
                <a:solidFill>
                  <a:srgbClr val="0000FF"/>
                </a:solidFill>
              </a:rPr>
              <a:t>long</a:t>
            </a:r>
            <a:r>
              <a:rPr lang="it-IT" dirty="0"/>
              <a:t> </a:t>
            </a:r>
            <a:r>
              <a:rPr lang="it-IT" dirty="0" err="1" smtClean="0"/>
              <a:t>debounceDelay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>
                <a:solidFill>
                  <a:srgbClr val="0000FF"/>
                </a:solidFill>
              </a:rPr>
              <a:t>b</a:t>
            </a:r>
            <a:r>
              <a:rPr lang="it-IT" dirty="0" err="1" smtClean="0">
                <a:solidFill>
                  <a:srgbClr val="0000FF"/>
                </a:solidFill>
              </a:rPr>
              <a:t>oolean</a:t>
            </a:r>
            <a:r>
              <a:rPr lang="it-IT" dirty="0" smtClean="0"/>
              <a:t> state;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setButtonPin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buttonPort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getStateButton</a:t>
            </a:r>
            <a:r>
              <a:rPr lang="en-US" dirty="0" smtClean="0"/>
              <a:t>();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boolean</a:t>
            </a:r>
            <a:r>
              <a:rPr lang="en-US" dirty="0" smtClean="0"/>
              <a:t> toggle();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Potenziometro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/>
              <a:t>getMappedValue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 </a:t>
            </a:r>
            <a:r>
              <a:rPr lang="en-US" dirty="0" err="1">
                <a:solidFill>
                  <a:srgbClr val="008000"/>
                </a:solidFill>
              </a:rPr>
              <a:t>valueMaxPotentiometer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valueMin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valueMax</a:t>
            </a:r>
            <a:r>
              <a:rPr lang="en-US" dirty="0"/>
              <a:t>);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19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Sensore a Ultrasuoni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</a:t>
            </a:r>
            <a:r>
              <a:rPr lang="it-IT" dirty="0" smtClean="0"/>
              <a:t> </a:t>
            </a:r>
            <a:r>
              <a:rPr lang="it-IT" dirty="0"/>
              <a:t>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pin_trig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pin_echo</a:t>
            </a:r>
            <a:r>
              <a:rPr lang="it-IT" dirty="0" smtClean="0"/>
              <a:t>;</a:t>
            </a:r>
          </a:p>
          <a:p>
            <a:pPr lvl="0"/>
            <a:r>
              <a:rPr lang="it-IT" dirty="0" smtClean="0"/>
              <a:t>2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/>
              <a:t>setUltraSoundPin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pinTrigPort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pinEchoPort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getDistance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868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Guida di Utilizzo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Test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Metodi delle librerie;</a:t>
            </a:r>
          </a:p>
          <a:p>
            <a:r>
              <a:rPr lang="it-CH" dirty="0" smtClean="0"/>
              <a:t>Esempi di implementazione;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732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7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3463" y="2242159"/>
            <a:ext cx="11223321" cy="3944457"/>
          </a:xfrm>
        </p:spPr>
        <p:txBody>
          <a:bodyPr/>
          <a:lstStyle/>
          <a:p>
            <a:pPr algn="ctr"/>
            <a:r>
              <a:rPr lang="it-CH" sz="8000" b="1" dirty="0" smtClean="0">
                <a:solidFill>
                  <a:schemeClr val="tx1"/>
                </a:solidFill>
              </a:rPr>
              <a:t>Fine</a:t>
            </a:r>
            <a:br>
              <a:rPr lang="it-CH" sz="8000" b="1" dirty="0" smtClean="0">
                <a:solidFill>
                  <a:schemeClr val="tx1"/>
                </a:solidFill>
              </a:rPr>
            </a:br>
            <a:r>
              <a:rPr lang="it-CH" sz="2400" b="1" dirty="0" smtClean="0">
                <a:solidFill>
                  <a:schemeClr val="tx1"/>
                </a:solidFill>
              </a:rPr>
              <a:t>Grazie per l’attenzione</a:t>
            </a:r>
            <a:r>
              <a:rPr lang="it-CH" sz="9600" dirty="0" smtClean="0"/>
              <a:t/>
            </a:r>
            <a:br>
              <a:rPr lang="it-CH" sz="9600" dirty="0" smtClean="0"/>
            </a:br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40685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sz="2400" dirty="0" smtClean="0"/>
              <a:t>Perché scegliere il nostro prodotto;</a:t>
            </a:r>
          </a:p>
          <a:p>
            <a:r>
              <a:rPr lang="it-CH" sz="2400" dirty="0" smtClean="0"/>
              <a:t>Requisiti;</a:t>
            </a:r>
          </a:p>
          <a:p>
            <a:r>
              <a:rPr lang="it-CH" sz="2400" dirty="0" smtClean="0"/>
              <a:t>Consuntivo;</a:t>
            </a:r>
          </a:p>
          <a:p>
            <a:r>
              <a:rPr lang="it-CH" sz="2400" dirty="0" smtClean="0"/>
              <a:t>Implementazione;</a:t>
            </a:r>
          </a:p>
          <a:p>
            <a:pPr lvl="1"/>
            <a:r>
              <a:rPr lang="it-CH" sz="2200" dirty="0" smtClean="0"/>
              <a:t>Librerie varie;</a:t>
            </a:r>
          </a:p>
          <a:p>
            <a:pPr lvl="1"/>
            <a:r>
              <a:rPr lang="it-CH" sz="2200" dirty="0" smtClean="0"/>
              <a:t>Guida;</a:t>
            </a:r>
          </a:p>
          <a:p>
            <a:r>
              <a:rPr lang="it-CH" sz="2400" dirty="0" smtClean="0"/>
              <a:t>Test;</a:t>
            </a:r>
          </a:p>
          <a:p>
            <a:r>
              <a:rPr lang="it-CH" sz="2400" dirty="0" smtClean="0"/>
              <a:t>Chiusura.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5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Perché usare il nostro prodotto?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Librerie veloci da implementare;</a:t>
            </a:r>
          </a:p>
          <a:p>
            <a:r>
              <a:rPr lang="it-CH" sz="2400" dirty="0" smtClean="0"/>
              <a:t>Metodi semplici ed intuitivi;</a:t>
            </a:r>
          </a:p>
          <a:p>
            <a:r>
              <a:rPr lang="it-CH" sz="2400" dirty="0" smtClean="0"/>
              <a:t>Documentazione dettagliata;</a:t>
            </a:r>
          </a:p>
          <a:p>
            <a:pPr marL="0" indent="0">
              <a:buNone/>
            </a:pPr>
            <a:endParaRPr lang="it-CH" sz="2400" dirty="0"/>
          </a:p>
        </p:txBody>
      </p:sp>
    </p:spTree>
    <p:extLst>
      <p:ext uri="{BB962C8B-B14F-4D97-AF65-F5344CB8AC3E}">
        <p14:creationId xmlns:p14="http://schemas.microsoft.com/office/powerpoint/2010/main" val="3673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2400" dirty="0" smtClean="0"/>
              <a:t>3 moduli</a:t>
            </a:r>
          </a:p>
          <a:p>
            <a:pPr lvl="1"/>
            <a:r>
              <a:rPr lang="it-CH" sz="2200" dirty="0" smtClean="0"/>
              <a:t>1 attuatore e 1 reattore;</a:t>
            </a:r>
          </a:p>
          <a:p>
            <a:pPr lvl="1"/>
            <a:r>
              <a:rPr lang="it-CH" sz="2200" dirty="0" smtClean="0"/>
              <a:t>1 libreria per ogni componente;</a:t>
            </a:r>
          </a:p>
          <a:p>
            <a:pPr lvl="1"/>
            <a:r>
              <a:rPr lang="it-CH" sz="2200" dirty="0" smtClean="0"/>
              <a:t>3 esempi di codice;</a:t>
            </a:r>
          </a:p>
          <a:p>
            <a:pPr lvl="1"/>
            <a:r>
              <a:rPr lang="it-CH" sz="2200" dirty="0" smtClean="0"/>
              <a:t>1 guida d’utilizzo;</a:t>
            </a:r>
            <a:endParaRPr lang="it-CH" sz="2200" dirty="0" smtClean="0"/>
          </a:p>
        </p:txBody>
      </p:sp>
    </p:spTree>
    <p:extLst>
      <p:ext uri="{BB962C8B-B14F-4D97-AF65-F5344CB8AC3E}">
        <p14:creationId xmlns:p14="http://schemas.microsoft.com/office/powerpoint/2010/main" val="37042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0" y="2292263"/>
            <a:ext cx="11239897" cy="447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9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Implementazione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2 attributi:</a:t>
            </a:r>
            <a:endParaRPr lang="en-US" dirty="0"/>
          </a:p>
          <a:p>
            <a:pPr lvl="1"/>
            <a:r>
              <a:rPr lang="it-CH" dirty="0" smtClean="0">
                <a:solidFill>
                  <a:srgbClr val="0000FF"/>
                </a:solidFill>
              </a:rPr>
              <a:t>int</a:t>
            </a:r>
            <a:r>
              <a:rPr lang="it-CH" dirty="0" smtClean="0"/>
              <a:t> led;</a:t>
            </a:r>
            <a:endParaRPr lang="en-US" dirty="0"/>
          </a:p>
          <a:p>
            <a:pPr lvl="1"/>
            <a:r>
              <a:rPr lang="it-CH" dirty="0" err="1">
                <a:solidFill>
                  <a:srgbClr val="0000FF"/>
                </a:solidFill>
              </a:rPr>
              <a:t>b</a:t>
            </a:r>
            <a:r>
              <a:rPr lang="it-CH" dirty="0" err="1" smtClean="0">
                <a:solidFill>
                  <a:srgbClr val="0000FF"/>
                </a:solidFill>
              </a:rPr>
              <a:t>oolean</a:t>
            </a:r>
            <a:r>
              <a:rPr lang="it-CH" dirty="0" smtClean="0"/>
              <a:t> </a:t>
            </a:r>
            <a:r>
              <a:rPr lang="it-CH" dirty="0" err="1" smtClean="0"/>
              <a:t>state_led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ledPort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powerOn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/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setLed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stato_led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smtClean="0"/>
              <a:t>blink(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Led RGB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3 attributi</a:t>
            </a:r>
            <a:r>
              <a:rPr lang="it-IT" dirty="0" smtClean="0"/>
              <a:t>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IT" dirty="0" err="1" smtClean="0"/>
              <a:t>pinRed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pinGreen</a:t>
            </a:r>
            <a:r>
              <a:rPr lang="it-IT" dirty="0" smtClean="0"/>
              <a:t>;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 smtClean="0"/>
              <a:t>pinBlue</a:t>
            </a:r>
            <a:r>
              <a:rPr lang="it-IT" dirty="0" smtClean="0"/>
              <a:t>;</a:t>
            </a:r>
            <a:endParaRPr lang="en-US" dirty="0"/>
          </a:p>
          <a:p>
            <a:pPr lvl="0"/>
            <a:r>
              <a:rPr lang="it-IT" dirty="0"/>
              <a:t>5 metodi: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oid</a:t>
            </a:r>
            <a:r>
              <a:rPr lang="en-US" dirty="0" smtClean="0"/>
              <a:t> </a:t>
            </a:r>
            <a:r>
              <a:rPr lang="en-US" dirty="0" err="1" smtClean="0"/>
              <a:t>setLedPin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8000"/>
                </a:solidFill>
              </a:rPr>
              <a:t>myRedPin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myGreenPin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myBluePin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setColor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setRed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red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setGreen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/>
              <a:t>);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setBlue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blue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108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Libreria Cicalino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7315"/>
            <a:ext cx="8825659" cy="3920647"/>
          </a:xfrm>
        </p:spPr>
        <p:txBody>
          <a:bodyPr>
            <a:normAutofit/>
          </a:bodyPr>
          <a:lstStyle/>
          <a:p>
            <a:pPr lvl="0"/>
            <a:r>
              <a:rPr lang="it-IT" dirty="0"/>
              <a:t>1</a:t>
            </a:r>
            <a:r>
              <a:rPr lang="it-IT" dirty="0" smtClean="0"/>
              <a:t> attributo:</a:t>
            </a:r>
          </a:p>
          <a:p>
            <a:pPr lvl="1"/>
            <a:r>
              <a:rPr lang="it-IT" dirty="0">
                <a:solidFill>
                  <a:srgbClr val="0000FF"/>
                </a:solidFill>
              </a:rPr>
              <a:t>i</a:t>
            </a:r>
            <a:r>
              <a:rPr lang="it-IT" dirty="0" smtClean="0">
                <a:solidFill>
                  <a:srgbClr val="0000FF"/>
                </a:solidFill>
              </a:rPr>
              <a:t>nt</a:t>
            </a:r>
            <a:r>
              <a:rPr lang="it-IT" dirty="0" smtClean="0"/>
              <a:t> </a:t>
            </a:r>
            <a:r>
              <a:rPr lang="it-CH" dirty="0" err="1" smtClean="0"/>
              <a:t>buzzer</a:t>
            </a:r>
            <a:r>
              <a:rPr lang="it-CH" dirty="0" smtClean="0"/>
              <a:t>;</a:t>
            </a:r>
            <a:endParaRPr lang="en-US" dirty="0"/>
          </a:p>
          <a:p>
            <a:pPr lvl="0"/>
            <a:r>
              <a:rPr lang="it-IT" dirty="0"/>
              <a:t>3</a:t>
            </a:r>
            <a:r>
              <a:rPr lang="it-IT" dirty="0" smtClean="0"/>
              <a:t> </a:t>
            </a:r>
            <a:r>
              <a:rPr lang="it-IT" dirty="0"/>
              <a:t>metodi: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/>
              <a:t>setPinBuzzer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8000"/>
                </a:solidFill>
              </a:rPr>
              <a:t>buzzerPort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setTone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00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frequency</a:t>
            </a:r>
            <a:r>
              <a:rPr lang="en-US" dirty="0" smtClean="0"/>
              <a:t>);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 smtClean="0"/>
              <a:t>powerOff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Testo scorrevol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267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Arial</vt:lpstr>
      <vt:lpstr>Wingdings 3</vt:lpstr>
      <vt:lpstr>Sala riunioni ione</vt:lpstr>
      <vt:lpstr>PROGETTO 2</vt:lpstr>
      <vt:lpstr>Indice</vt:lpstr>
      <vt:lpstr>Perché usare il nostro prodotto?</vt:lpstr>
      <vt:lpstr>Requisiti</vt:lpstr>
      <vt:lpstr>Consuntivo</vt:lpstr>
      <vt:lpstr>Implementazione</vt:lpstr>
      <vt:lpstr>Libreria Led</vt:lpstr>
      <vt:lpstr>Libreria Led RGB</vt:lpstr>
      <vt:lpstr>Libreria Cicalino</vt:lpstr>
      <vt:lpstr>Libreria Bottone</vt:lpstr>
      <vt:lpstr>Libreria Potenziometro</vt:lpstr>
      <vt:lpstr>Libreria Sensore a Ultrasuoni</vt:lpstr>
      <vt:lpstr>Guida di Utilizzo</vt:lpstr>
      <vt:lpstr>Test</vt:lpstr>
      <vt:lpstr>Conclusione</vt:lpstr>
      <vt:lpstr>Fine Grazie per l’attenzione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2</dc:title>
  <dc:creator>mattia ruberto</dc:creator>
  <cp:lastModifiedBy>Matteo Ghilardini</cp:lastModifiedBy>
  <cp:revision>12</cp:revision>
  <dcterms:created xsi:type="dcterms:W3CDTF">2019-02-07T21:56:43Z</dcterms:created>
  <dcterms:modified xsi:type="dcterms:W3CDTF">2019-02-08T13:25:19Z</dcterms:modified>
</cp:coreProperties>
</file>