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691813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CF42D6-1476-461B-A032-1738A4BEBD0D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184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Segnaposto intestazion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egnaposto data 4"/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egnaposto piè di pagina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egnaposto numero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F0FFABC-7757-4C60-856C-1E400DD66A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B1931A4-337F-4FE2-AE6D-A7D438CF6B2D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219200" y="763588"/>
            <a:ext cx="5334000" cy="37719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Segnaposto note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ctrTitle"/>
          </p:nvPr>
        </p:nvSpPr>
        <p:spPr>
          <a:xfrm>
            <a:off x="1336679" y="1236661"/>
            <a:ext cx="8018465" cy="2632072"/>
          </a:xfrm>
        </p:spPr>
        <p:txBody>
          <a:bodyPr anchor="b"/>
          <a:lstStyle>
            <a:lvl1pPr>
              <a:defRPr lang="it-IT" sz="6000"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 txBox="1">
            <a:spLocks noGrp="1"/>
          </p:cNvSpPr>
          <p:nvPr>
            <p:ph type="subTitle" idx="1"/>
          </p:nvPr>
        </p:nvSpPr>
        <p:spPr>
          <a:xfrm>
            <a:off x="1336679" y="3970333"/>
            <a:ext cx="8018465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98BFDA-B885-4E56-B431-1D8E2D4071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4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39CF49-B30A-46FD-B6E8-E7E2182C4F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2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 txBox="1">
            <a:spLocks noGrp="1"/>
          </p:cNvSpPr>
          <p:nvPr>
            <p:ph type="title" orient="vert"/>
          </p:nvPr>
        </p:nvSpPr>
        <p:spPr>
          <a:xfrm>
            <a:off x="7751761" y="301623"/>
            <a:ext cx="2405064" cy="5851529"/>
          </a:xfrm>
        </p:spPr>
        <p:txBody>
          <a:bodyPr vert="eaVert"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 txBox="1">
            <a:spLocks noGrp="1"/>
          </p:cNvSpPr>
          <p:nvPr>
            <p:ph type="body" orient="vert" idx="1"/>
          </p:nvPr>
        </p:nvSpPr>
        <p:spPr>
          <a:xfrm>
            <a:off x="534988" y="301623"/>
            <a:ext cx="7064370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0A090B-2642-465D-B716-883173F631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6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7383F6-D83A-488E-9A98-C2C9E4EF9E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9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730248" y="1884358"/>
            <a:ext cx="9220196" cy="3144841"/>
          </a:xfrm>
        </p:spPr>
        <p:txBody>
          <a:bodyPr anchor="b"/>
          <a:lstStyle>
            <a:lvl1pPr>
              <a:defRPr lang="it-IT" sz="6000"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 txBox="1">
            <a:spLocks noGrp="1"/>
          </p:cNvSpPr>
          <p:nvPr>
            <p:ph type="body" idx="1"/>
          </p:nvPr>
        </p:nvSpPr>
        <p:spPr>
          <a:xfrm>
            <a:off x="730248" y="5059366"/>
            <a:ext cx="922019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0B9107-0040-4B22-8BB8-C1EF5EEAE8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8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 txBox="1">
            <a:spLocks noGrp="1"/>
          </p:cNvSpPr>
          <p:nvPr>
            <p:ph idx="1"/>
          </p:nvPr>
        </p:nvSpPr>
        <p:spPr>
          <a:xfrm>
            <a:off x="534988" y="1768477"/>
            <a:ext cx="4627558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 txBox="1">
            <a:spLocks noGrp="1"/>
          </p:cNvSpPr>
          <p:nvPr>
            <p:ph idx="2"/>
          </p:nvPr>
        </p:nvSpPr>
        <p:spPr>
          <a:xfrm>
            <a:off x="5314949" y="1768477"/>
            <a:ext cx="4627558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egnaposto piè di pa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egnaposto numero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188263-C06A-41D1-BBFC-0096B8736E5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8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736604" y="403222"/>
            <a:ext cx="9221788" cy="1460497"/>
          </a:xfrm>
        </p:spPr>
        <p:txBody>
          <a:bodyPr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 txBox="1">
            <a:spLocks noGrp="1"/>
          </p:cNvSpPr>
          <p:nvPr>
            <p:ph type="body" idx="1"/>
          </p:nvPr>
        </p:nvSpPr>
        <p:spPr>
          <a:xfrm>
            <a:off x="736604" y="1852610"/>
            <a:ext cx="4522786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 txBox="1">
            <a:spLocks noGrp="1"/>
          </p:cNvSpPr>
          <p:nvPr>
            <p:ph idx="2"/>
          </p:nvPr>
        </p:nvSpPr>
        <p:spPr>
          <a:xfrm>
            <a:off x="736604" y="2760665"/>
            <a:ext cx="4522786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 txBox="1">
            <a:spLocks noGrp="1"/>
          </p:cNvSpPr>
          <p:nvPr>
            <p:ph type="body" idx="3"/>
          </p:nvPr>
        </p:nvSpPr>
        <p:spPr>
          <a:xfrm>
            <a:off x="5413376" y="1852610"/>
            <a:ext cx="4545016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 txBox="1">
            <a:spLocks noGrp="1"/>
          </p:cNvSpPr>
          <p:nvPr>
            <p:ph idx="4"/>
          </p:nvPr>
        </p:nvSpPr>
        <p:spPr>
          <a:xfrm>
            <a:off x="5413376" y="2760665"/>
            <a:ext cx="4545016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egnaposto piè di pagina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egnaposto numero diapositiva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8C2E1E-9AD4-4F1F-98EA-2B7DFD0954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1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99076E-DC27-4994-AFC3-AFFB3961F5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egnaposto piè di pagina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egnaposto numero diapositiva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AA466A-6037-42BA-998F-94B79182B8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449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736604" y="503240"/>
            <a:ext cx="3448046" cy="1765304"/>
          </a:xfrm>
        </p:spPr>
        <p:txBody>
          <a:bodyPr anchor="b"/>
          <a:lstStyle>
            <a:lvl1pPr>
              <a:defRPr lang="it-IT" sz="3200"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 txBox="1">
            <a:spLocks noGrp="1"/>
          </p:cNvSpPr>
          <p:nvPr>
            <p:ph idx="1"/>
          </p:nvPr>
        </p:nvSpPr>
        <p:spPr>
          <a:xfrm>
            <a:off x="4545016" y="1089022"/>
            <a:ext cx="5413376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 txBox="1">
            <a:spLocks noGrp="1"/>
          </p:cNvSpPr>
          <p:nvPr>
            <p:ph type="body" idx="2"/>
          </p:nvPr>
        </p:nvSpPr>
        <p:spPr>
          <a:xfrm>
            <a:off x="736604" y="2268534"/>
            <a:ext cx="3448046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egnaposto piè di pa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egnaposto numero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1C4378-2D47-48EA-AB78-4651043BC8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736604" y="503240"/>
            <a:ext cx="3448046" cy="1765304"/>
          </a:xfrm>
        </p:spPr>
        <p:txBody>
          <a:bodyPr anchor="b"/>
          <a:lstStyle>
            <a:lvl1pPr>
              <a:defRPr lang="it-IT" sz="3200"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 txBox="1">
            <a:spLocks noGrp="1"/>
          </p:cNvSpPr>
          <p:nvPr>
            <p:ph type="pic" idx="1"/>
          </p:nvPr>
        </p:nvSpPr>
        <p:spPr>
          <a:xfrm>
            <a:off x="4545016" y="1089022"/>
            <a:ext cx="5413376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4" name="Segnaposto testo 3"/>
          <p:cNvSpPr txBox="1">
            <a:spLocks noGrp="1"/>
          </p:cNvSpPr>
          <p:nvPr>
            <p:ph type="body" idx="2"/>
          </p:nvPr>
        </p:nvSpPr>
        <p:spPr>
          <a:xfrm>
            <a:off x="736604" y="2268534"/>
            <a:ext cx="3448046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egnaposto piè di pa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egnaposto numero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350FDD-2CF0-44DF-9FBA-E345D61AD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2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 txBox="1">
            <a:spLocks noGrp="1"/>
          </p:cNvSpPr>
          <p:nvPr>
            <p:ph type="title"/>
          </p:nvPr>
        </p:nvSpPr>
        <p:spPr>
          <a:xfrm>
            <a:off x="534238" y="300956"/>
            <a:ext cx="9622441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Segnaposto testo 2"/>
          <p:cNvSpPr txBox="1">
            <a:spLocks noGrp="1"/>
          </p:cNvSpPr>
          <p:nvPr>
            <p:ph type="body" idx="1"/>
          </p:nvPr>
        </p:nvSpPr>
        <p:spPr>
          <a:xfrm>
            <a:off x="534238" y="1768678"/>
            <a:ext cx="9408599" cy="43848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 txBox="1">
            <a:spLocks noGrp="1"/>
          </p:cNvSpPr>
          <p:nvPr>
            <p:ph type="dt" sz="half" idx="2"/>
          </p:nvPr>
        </p:nvSpPr>
        <p:spPr>
          <a:xfrm>
            <a:off x="534238" y="6886803"/>
            <a:ext cx="2490843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sz="quarter" idx="3"/>
          </p:nvPr>
        </p:nvSpPr>
        <p:spPr>
          <a:xfrm>
            <a:off x="3656164" y="6886803"/>
            <a:ext cx="3389040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7665835" y="6886803"/>
            <a:ext cx="2490843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77A96EE-9180-4AAD-BB46-E739E0F26A4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0"/>
        </a:spcAft>
        <a:buNone/>
        <a:tabLst/>
        <a:defRPr lang="it-IT" sz="3200" b="0" i="0" u="none" strike="noStrike" kern="1200" cap="none" spc="0" baseline="0">
          <a:solidFill>
            <a:srgbClr val="000000"/>
          </a:solidFill>
          <a:uFillTx/>
          <a:latin typeface="Arial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" y="3013204"/>
            <a:ext cx="10691812" cy="4153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 dirty="0">
                <a:solidFill>
                  <a:srgbClr val="2323DC"/>
                </a:solidFill>
                <a:uFillTx/>
                <a:latin typeface="Times New Roman" panose="02020603050405020304" pitchFamily="18" charset="0"/>
                <a:ea typeface="WenQuanYi Micro Hei" pitchFamily="2"/>
                <a:cs typeface="Times New Roman" panose="02020603050405020304" pitchFamily="18" charset="0"/>
              </a:rPr>
              <a:t>ATTESTATO DI PARTECIPAZIONE</a:t>
            </a:r>
          </a:p>
        </p:txBody>
      </p:sp>
      <p:sp>
        <p:nvSpPr>
          <p:cNvPr id="3" name="Titolo 2"/>
          <p:cNvSpPr txBox="1">
            <a:spLocks noGrp="1"/>
          </p:cNvSpPr>
          <p:nvPr>
            <p:ph type="title" idx="4294967295"/>
          </p:nvPr>
        </p:nvSpPr>
        <p:spPr>
          <a:xfrm>
            <a:off x="0" y="1963802"/>
            <a:ext cx="10691812" cy="1262155"/>
          </a:xfrm>
        </p:spPr>
        <p:txBody>
          <a:bodyPr/>
          <a:lstStyle/>
          <a:p>
            <a:pPr lvl="0"/>
            <a:r>
              <a:rPr lang="en-US" b="1" i="1" dirty="0">
                <a:solidFill>
                  <a:srgbClr val="2323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CORSO DI ECCELLENZA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352199" y="6221858"/>
            <a:ext cx="3075058" cy="88724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1" u="none" strike="noStrike" kern="1200" cap="none" spc="0" baseline="0" dirty="0">
                <a:solidFill>
                  <a:srgbClr val="2323DC"/>
                </a:solidFill>
                <a:uFillTx/>
                <a:latin typeface="Times New Roman" panose="02020603050405020304" pitchFamily="18" charset="0"/>
                <a:ea typeface="WenQuanYi Micro Hei" pitchFamily="2"/>
                <a:cs typeface="Times New Roman" panose="02020603050405020304" pitchFamily="18" charset="0"/>
              </a:rPr>
              <a:t>Il </a:t>
            </a:r>
            <a:r>
              <a:rPr lang="en-US" b="0" i="1" u="none" strike="noStrike" kern="1200" cap="none" spc="0" baseline="0" dirty="0" err="1">
                <a:solidFill>
                  <a:srgbClr val="2323DC"/>
                </a:solidFill>
                <a:uFillTx/>
                <a:latin typeface="Times New Roman" panose="02020603050405020304" pitchFamily="18" charset="0"/>
                <a:ea typeface="WenQuanYi Micro Hei" pitchFamily="2"/>
                <a:cs typeface="Times New Roman" panose="02020603050405020304" pitchFamily="18" charset="0"/>
              </a:rPr>
              <a:t>Referente</a:t>
            </a:r>
            <a:r>
              <a:rPr lang="en-US" b="0" i="1" u="none" strike="noStrike" kern="1200" cap="none" spc="0" baseline="0" dirty="0">
                <a:solidFill>
                  <a:srgbClr val="2323DC"/>
                </a:solidFill>
                <a:uFillTx/>
                <a:latin typeface="Times New Roman" panose="02020603050405020304" pitchFamily="18" charset="0"/>
                <a:ea typeface="WenQuanYi Micro Hei" pitchFamily="2"/>
                <a:cs typeface="Times New Roman" panose="02020603050405020304" pitchFamily="18" charset="0"/>
              </a:rPr>
              <a:t> per </a:t>
            </a:r>
            <a:r>
              <a:rPr lang="en-US" b="0" i="1" u="none" strike="noStrike" kern="1200" cap="none" spc="0" baseline="0" dirty="0" err="1">
                <a:solidFill>
                  <a:srgbClr val="2323DC"/>
                </a:solidFill>
                <a:uFillTx/>
                <a:latin typeface="Times New Roman" panose="02020603050405020304" pitchFamily="18" charset="0"/>
                <a:ea typeface="WenQuanYi Micro Hei" pitchFamily="2"/>
                <a:cs typeface="Times New Roman" panose="02020603050405020304" pitchFamily="18" charset="0"/>
              </a:rPr>
              <a:t>l'Orientamento</a:t>
            </a:r>
            <a:endParaRPr lang="en-US" b="0" i="1" u="none" strike="noStrike" kern="1200" cap="none" spc="0" baseline="0" dirty="0">
              <a:solidFill>
                <a:srgbClr val="2323DC"/>
              </a:solidFill>
              <a:uFillTx/>
              <a:latin typeface="Times New Roman" panose="02020603050405020304" pitchFamily="18" charset="0"/>
              <a:ea typeface="WenQuanYi Micro Hei" pitchFamily="2"/>
              <a:cs typeface="Times New Roman" panose="02020603050405020304" pitchFamily="18" charset="0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2323DC"/>
              </a:solidFill>
              <a:uFillTx/>
              <a:latin typeface="Times New Roman" panose="02020603050405020304" pitchFamily="18" charset="0"/>
              <a:ea typeface="WenQuanYi Micro Hei" pitchFamily="2"/>
              <a:cs typeface="Times New Roman" panose="02020603050405020304" pitchFamily="18" charset="0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2323DC"/>
                </a:solidFill>
                <a:uFillTx/>
                <a:latin typeface="Times New Roman" panose="02020603050405020304" pitchFamily="18" charset="0"/>
                <a:ea typeface="WenQuanYi Micro Hei" pitchFamily="2"/>
                <a:cs typeface="Times New Roman" panose="02020603050405020304" pitchFamily="18" charset="0"/>
              </a:rPr>
              <a:t>Prof. B.B. </a:t>
            </a:r>
            <a:r>
              <a:rPr lang="en-US" b="0" i="0" u="none" strike="noStrike" kern="1200" cap="none" spc="0" baseline="0">
                <a:solidFill>
                  <a:srgbClr val="2323DC"/>
                </a:solidFill>
                <a:uFillTx/>
                <a:latin typeface="Times New Roman" panose="02020603050405020304" pitchFamily="18" charset="0"/>
                <a:ea typeface="WenQuanYi Micro Hei" pitchFamily="2"/>
                <a:cs typeface="Times New Roman" panose="02020603050405020304" pitchFamily="18" charset="0"/>
              </a:rPr>
              <a:t>Bob</a:t>
            </a:r>
            <a:endParaRPr lang="en-US" b="0" i="0" u="none" strike="noStrike" kern="1200" cap="none" spc="0" baseline="0" dirty="0">
              <a:solidFill>
                <a:srgbClr val="2323DC"/>
              </a:solidFill>
              <a:uFillTx/>
              <a:latin typeface="Times New Roman" panose="02020603050405020304" pitchFamily="18" charset="0"/>
              <a:ea typeface="WenQuanYi Micro Hei" pitchFamily="2"/>
              <a:cs typeface="Times New Roman" panose="020206030504050203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232539" y="6090093"/>
            <a:ext cx="3279793" cy="115270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1" u="none" strike="noStrike" kern="1200" cap="none" spc="0" baseline="0" dirty="0">
                <a:solidFill>
                  <a:srgbClr val="2323DC"/>
                </a:solidFill>
                <a:uFillTx/>
                <a:latin typeface="Times New Roman" panose="02020603050405020304" pitchFamily="18" charset="0"/>
                <a:ea typeface="WenQuanYi Micro Hei" pitchFamily="2"/>
                <a:cs typeface="Times New Roman" panose="02020603050405020304" pitchFamily="18" charset="0"/>
              </a:rPr>
              <a:t>Il </a:t>
            </a:r>
            <a:r>
              <a:rPr lang="en-US" b="0" i="1" u="none" strike="noStrike" kern="1200" cap="none" spc="0" baseline="0" dirty="0" err="1">
                <a:solidFill>
                  <a:srgbClr val="2323DC"/>
                </a:solidFill>
                <a:uFillTx/>
                <a:latin typeface="Times New Roman" panose="02020603050405020304" pitchFamily="18" charset="0"/>
                <a:ea typeface="WenQuanYi Micro Hei" pitchFamily="2"/>
                <a:cs typeface="Times New Roman" panose="02020603050405020304" pitchFamily="18" charset="0"/>
              </a:rPr>
              <a:t>Direttore</a:t>
            </a:r>
            <a:r>
              <a:rPr lang="en-US" b="0" i="1" u="none" strike="noStrike" kern="1200" cap="none" spc="0" baseline="0" dirty="0">
                <a:solidFill>
                  <a:srgbClr val="2323DC"/>
                </a:solidFill>
                <a:uFillTx/>
                <a:latin typeface="Times New Roman" panose="02020603050405020304" pitchFamily="18" charset="0"/>
                <a:ea typeface="WenQuanYi Micro Hei" pitchFamily="2"/>
                <a:cs typeface="Times New Roman" panose="02020603050405020304" pitchFamily="18" charset="0"/>
              </a:rPr>
              <a:t> del </a:t>
            </a:r>
            <a:r>
              <a:rPr lang="en-US" b="0" i="1" u="none" strike="noStrike" kern="1200" cap="none" spc="0" baseline="0" dirty="0" err="1">
                <a:solidFill>
                  <a:srgbClr val="2323DC"/>
                </a:solidFill>
                <a:uFillTx/>
                <a:latin typeface="Times New Roman" panose="02020603050405020304" pitchFamily="18" charset="0"/>
                <a:ea typeface="WenQuanYi Micro Hei" pitchFamily="2"/>
                <a:cs typeface="Times New Roman" panose="02020603050405020304" pitchFamily="18" charset="0"/>
              </a:rPr>
              <a:t>Dipartimento</a:t>
            </a:r>
            <a:r>
              <a:rPr lang="en-US" b="0" i="1" u="none" strike="noStrike" kern="1200" cap="none" spc="0" baseline="0" dirty="0">
                <a:solidFill>
                  <a:srgbClr val="2323DC"/>
                </a:solidFill>
                <a:uFillTx/>
                <a:latin typeface="Times New Roman" panose="02020603050405020304" pitchFamily="18" charset="0"/>
                <a:ea typeface="WenQuanYi Micro Hei" pitchFamily="2"/>
                <a:cs typeface="Times New Roman" panose="02020603050405020304" pitchFamily="18" charset="0"/>
              </a:rPr>
              <a:t> di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1" u="none" strike="noStrike" kern="1200" cap="none" spc="0" baseline="0" dirty="0" err="1">
                <a:solidFill>
                  <a:srgbClr val="2323DC"/>
                </a:solidFill>
                <a:uFillTx/>
                <a:latin typeface="Times New Roman" panose="02020603050405020304" pitchFamily="18" charset="0"/>
                <a:ea typeface="WenQuanYi Micro Hei" pitchFamily="2"/>
                <a:cs typeface="Times New Roman" panose="02020603050405020304" pitchFamily="18" charset="0"/>
              </a:rPr>
              <a:t>Fisica</a:t>
            </a:r>
            <a:r>
              <a:rPr lang="en-US" b="0" i="1" u="none" strike="noStrike" kern="1200" cap="none" spc="0" baseline="0" dirty="0">
                <a:solidFill>
                  <a:srgbClr val="2323DC"/>
                </a:solidFill>
                <a:uFillTx/>
                <a:latin typeface="Times New Roman" panose="02020603050405020304" pitchFamily="18" charset="0"/>
                <a:ea typeface="WenQuanYi Micro Hei" pitchFamily="2"/>
                <a:cs typeface="Times New Roman" panose="02020603050405020304" pitchFamily="18" charset="0"/>
              </a:rPr>
              <a:t> e </a:t>
            </a:r>
            <a:r>
              <a:rPr lang="en-US" b="0" i="1" u="none" strike="noStrike" kern="1200" cap="none" spc="0" baseline="0" dirty="0" err="1">
                <a:solidFill>
                  <a:srgbClr val="2323DC"/>
                </a:solidFill>
                <a:uFillTx/>
                <a:latin typeface="Times New Roman" panose="02020603050405020304" pitchFamily="18" charset="0"/>
                <a:ea typeface="WenQuanYi Micro Hei" pitchFamily="2"/>
                <a:cs typeface="Times New Roman" panose="02020603050405020304" pitchFamily="18" charset="0"/>
              </a:rPr>
              <a:t>Scienze</a:t>
            </a:r>
            <a:r>
              <a:rPr lang="en-US" b="0" i="1" u="none" strike="noStrike" kern="1200" cap="none" spc="0" baseline="0" dirty="0">
                <a:solidFill>
                  <a:srgbClr val="2323DC"/>
                </a:solidFill>
                <a:uFillTx/>
                <a:latin typeface="Times New Roman" panose="02020603050405020304" pitchFamily="18" charset="0"/>
                <a:ea typeface="WenQuanYi Micro Hei" pitchFamily="2"/>
                <a:cs typeface="Times New Roman" panose="02020603050405020304" pitchFamily="18" charset="0"/>
              </a:rPr>
              <a:t> </a:t>
            </a:r>
            <a:r>
              <a:rPr lang="en-US" b="0" i="1" u="none" strike="noStrike" kern="1200" cap="none" spc="0" baseline="0" dirty="0" err="1">
                <a:solidFill>
                  <a:srgbClr val="2323DC"/>
                </a:solidFill>
                <a:uFillTx/>
                <a:latin typeface="Times New Roman" panose="02020603050405020304" pitchFamily="18" charset="0"/>
                <a:ea typeface="WenQuanYi Micro Hei" pitchFamily="2"/>
                <a:cs typeface="Times New Roman" panose="02020603050405020304" pitchFamily="18" charset="0"/>
              </a:rPr>
              <a:t>della</a:t>
            </a:r>
            <a:r>
              <a:rPr lang="en-US" b="0" i="1" u="none" strike="noStrike" kern="1200" cap="none" spc="0" baseline="0" dirty="0">
                <a:solidFill>
                  <a:srgbClr val="2323DC"/>
                </a:solidFill>
                <a:uFillTx/>
                <a:latin typeface="Times New Roman" panose="02020603050405020304" pitchFamily="18" charset="0"/>
                <a:ea typeface="WenQuanYi Micro Hei" pitchFamily="2"/>
                <a:cs typeface="Times New Roman" panose="02020603050405020304" pitchFamily="18" charset="0"/>
              </a:rPr>
              <a:t> Terra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2323DC"/>
              </a:solidFill>
              <a:uFillTx/>
              <a:latin typeface="Times New Roman" panose="02020603050405020304" pitchFamily="18" charset="0"/>
              <a:ea typeface="WenQuanYi Micro Hei" pitchFamily="2"/>
              <a:cs typeface="Times New Roman" panose="02020603050405020304" pitchFamily="18" charset="0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2323DC"/>
                </a:solidFill>
                <a:uFillTx/>
                <a:latin typeface="Times New Roman" panose="02020603050405020304" pitchFamily="18" charset="0"/>
                <a:ea typeface="WenQuanYi Micro Hei" pitchFamily="2"/>
                <a:cs typeface="Times New Roman" panose="02020603050405020304" pitchFamily="18" charset="0"/>
              </a:rPr>
              <a:t>Prof. A.A. Alice</a:t>
            </a:r>
          </a:p>
        </p:txBody>
      </p:sp>
      <p:pic>
        <p:nvPicPr>
          <p:cNvPr id="8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694" y="353698"/>
            <a:ext cx="3942554" cy="173602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35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</vt:lpstr>
      <vt:lpstr>CORSO DI ECCELLENZA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ECCELLENZA</dc:title>
  <dc:creator>Susanna Bertelli</dc:creator>
  <cp:lastModifiedBy>Mattia Soldani</cp:lastModifiedBy>
  <cp:revision>218</cp:revision>
  <cp:lastPrinted>2018-04-09T12:37:05Z</cp:lastPrinted>
  <dcterms:created xsi:type="dcterms:W3CDTF">2015-05-05T15:29:50Z</dcterms:created>
  <dcterms:modified xsi:type="dcterms:W3CDTF">2023-08-29T16:13:16Z</dcterms:modified>
</cp:coreProperties>
</file>