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926638" cy="6797675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F7A9-0DA0-42B7-9DB3-5C00A2EC6EB8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692C6-C1BF-4F1D-863A-56613A355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642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B8DE7-0E0F-4C6C-B270-CB0531D35128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1523-62A9-48FC-A97C-26A7D6C2B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28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1523-62A9-48FC-A97C-26A7D6C2B82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0A9-506D-B341-BEA6-60891AAD6420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FB4D-BFFB-D647-9301-D5C4E19D6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2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0A9-506D-B341-BEA6-60891AAD6420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FB4D-BFFB-D647-9301-D5C4E19D6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5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B0A9-506D-B341-BEA6-60891AAD6420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3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03490" y="260901"/>
            <a:ext cx="126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</a:t>
            </a:r>
            <a:endParaRPr lang="it-IT" dirty="0"/>
          </a:p>
        </p:txBody>
      </p:sp>
      <p:pic>
        <p:nvPicPr>
          <p:cNvPr id="5" name="Immagine 4" descr="Schermata 2019-02-19 alle 17.26.18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73" y="1174031"/>
            <a:ext cx="5298309" cy="4965328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3538619" y="260901"/>
            <a:ext cx="15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CLASSWORK.R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8640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10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#GRAFICO10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9" y="1620021"/>
            <a:ext cx="6718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#GRAFICO11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3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10" y="1212793"/>
            <a:ext cx="67691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12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#GRAFICO12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5" y="1155272"/>
            <a:ext cx="6692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13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#GRAFICO13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3" y="1155272"/>
            <a:ext cx="6692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14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#GRAFICO14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09" y="910385"/>
            <a:ext cx="6850679" cy="54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15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#GRAFICO15</a:t>
            </a:r>
            <a:endParaRPr lang="it-IT" dirty="0"/>
          </a:p>
        </p:txBody>
      </p:sp>
      <p:pic>
        <p:nvPicPr>
          <p:cNvPr id="2" name="Immagine 1" descr="Schermata 2019-02-19 alle 17.4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09" y="1516466"/>
            <a:ext cx="6343455" cy="468829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16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#GRAFICO16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2" name="Immagine 1" descr="Schermata 2019-02-19 alle 17.5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67" y="630233"/>
            <a:ext cx="5316552" cy="50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17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#GRAFICO17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2" name="Immagine 1" descr="Schermata 2019-02-19 alle 18.0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396"/>
            <a:ext cx="9144000" cy="5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#GRAFICO18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2" name="Immagine 1" descr="Schermata 2019-02-19 alle 18.0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8" y="1522872"/>
            <a:ext cx="6553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19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#GRAFICO19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2" name="Immagine 1" descr="Schermata 2019-02-19 alle 18.0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07" y="904075"/>
            <a:ext cx="9144000" cy="54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chermata 2019-02-19 alle 17.28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87" y="1672034"/>
            <a:ext cx="4349519" cy="518596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03490" y="260901"/>
            <a:ext cx="126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3538619" y="260901"/>
            <a:ext cx="15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CLASSWORK.R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39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20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#GRAFICO20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2" name="Immagine 1" descr="Schermata 2019-02-19 alle 18.03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950"/>
            <a:ext cx="9144000" cy="53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#GRAFICO21</a:t>
            </a:r>
            <a:endParaRPr lang="it-IT" dirty="0"/>
          </a:p>
        </p:txBody>
      </p:sp>
      <p:pic>
        <p:nvPicPr>
          <p:cNvPr id="2" name="Immagine 1" descr="Schermata 2019-02-19 alle 18.0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875"/>
            <a:ext cx="9144000" cy="534537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22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#GRAFICO22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2" name="Immagine 1" descr="Schermata 2019-02-19 alle 18.04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025"/>
            <a:ext cx="9144000" cy="54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23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#GRAFICO23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3" name="Immagine 2" descr="Schermata 2019-02-19 alle 18.05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481"/>
            <a:ext cx="91440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24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#GRAFICO24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3" name="Immagine 2" descr="Schermata 2019-02-19 alle 18.06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356"/>
            <a:ext cx="9144000" cy="53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25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#GRAFICO25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3" name="Immagine 2" descr="Schermata 2019-02-19 alle 18.1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3"/>
            <a:ext cx="9144000" cy="54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26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66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#GRAFICO25BIS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SUICIDE.R</a:t>
            </a:r>
            <a:endParaRPr lang="it-IT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25" y="1046840"/>
            <a:ext cx="7149671" cy="55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5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27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#GRAFICO26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7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IRIS.R</a:t>
            </a:r>
            <a:endParaRPr lang="it-IT" b="1" dirty="0"/>
          </a:p>
        </p:txBody>
      </p:sp>
      <p:pic>
        <p:nvPicPr>
          <p:cNvPr id="2" name="Immagine 1" descr="Schermata 2019-02-19 alle 18.1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0" y="937228"/>
            <a:ext cx="6501064" cy="5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#GRAFICO27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7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IRIS.R</a:t>
            </a:r>
            <a:endParaRPr lang="it-IT" b="1" dirty="0"/>
          </a:p>
        </p:txBody>
      </p:sp>
      <p:pic>
        <p:nvPicPr>
          <p:cNvPr id="2" name="Immagine 1" descr="Schermata 2019-02-19 alle 18.1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898"/>
            <a:ext cx="9144000" cy="5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#GRAFICO28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7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IRIS.R</a:t>
            </a:r>
            <a:endParaRPr lang="it-IT" b="1" dirty="0"/>
          </a:p>
        </p:txBody>
      </p:sp>
      <p:pic>
        <p:nvPicPr>
          <p:cNvPr id="2" name="Immagine 1" descr="Schermata 2019-02-19 alle 18.1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41" y="1297240"/>
            <a:ext cx="6553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chermata 2019-02-19 alle 17.2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84" y="742863"/>
            <a:ext cx="4776266" cy="5659834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03490" y="260901"/>
            <a:ext cx="126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3538619" y="260901"/>
            <a:ext cx="15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CLASSWORK.R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40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30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#GRAFICO29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7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IRIS.R</a:t>
            </a:r>
            <a:endParaRPr lang="it-IT" b="1" dirty="0"/>
          </a:p>
        </p:txBody>
      </p:sp>
      <p:pic>
        <p:nvPicPr>
          <p:cNvPr id="2" name="Immagine 1" descr="Schermata 2019-02-19 alle 18.1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775"/>
            <a:ext cx="9144000" cy="49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#GRAFICO30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7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IRIS.R</a:t>
            </a:r>
            <a:endParaRPr lang="it-IT" b="1" dirty="0"/>
          </a:p>
        </p:txBody>
      </p:sp>
      <p:pic>
        <p:nvPicPr>
          <p:cNvPr id="2" name="Immagine 1" descr="Schermata 2019-02-19 alle 18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808"/>
            <a:ext cx="9144000" cy="54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32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#GRAFICO31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7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IRIS.R</a:t>
            </a:r>
            <a:endParaRPr lang="it-IT" b="1" dirty="0"/>
          </a:p>
        </p:txBody>
      </p:sp>
      <p:pic>
        <p:nvPicPr>
          <p:cNvPr id="2" name="Immagine 1" descr="Schermata 2019-02-19 alle 18.18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558"/>
            <a:ext cx="9144000" cy="47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33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#GRAFICO32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" y="952729"/>
            <a:ext cx="9144000" cy="54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34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#GRAFICO33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3" name="Immagine 2" descr="Schermata 2019-02-19 alle 18.2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0" y="1427580"/>
            <a:ext cx="6400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35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#GRAFICO34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372"/>
            <a:ext cx="9144000" cy="52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36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#GRAFICO35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3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359"/>
            <a:ext cx="9144000" cy="5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37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#GRAFICO36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416"/>
            <a:ext cx="9144000" cy="54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#GRAFICO37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37"/>
            <a:ext cx="9144000" cy="54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39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#GRAFICO38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5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67" y="838433"/>
            <a:ext cx="6887668" cy="55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4</a:t>
            </a:fld>
            <a:endParaRPr lang="it-IT"/>
          </a:p>
        </p:txBody>
      </p:sp>
      <p:pic>
        <p:nvPicPr>
          <p:cNvPr id="5" name="Immagine 4" descr="Schermata 2019-02-19 alle 17.3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31" y="862689"/>
            <a:ext cx="4501469" cy="526443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03490" y="26090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#GRAFICO4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38619" y="260901"/>
            <a:ext cx="15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CLASSWORK.R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297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40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#GRAFICO39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7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874"/>
            <a:ext cx="9144000" cy="53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41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37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#GRAFICO40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BIGMAC2003.R</a:t>
            </a:r>
            <a:endParaRPr lang="it-IT" b="1" dirty="0"/>
          </a:p>
        </p:txBody>
      </p:sp>
      <p:pic>
        <p:nvPicPr>
          <p:cNvPr id="2" name="Immagine 1" descr="Schermata 2019-02-19 alle 18.2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64"/>
            <a:ext cx="9144000" cy="54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5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26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#GRAFICO5</a:t>
            </a:r>
            <a:endParaRPr lang="it-IT" dirty="0"/>
          </a:p>
        </p:txBody>
      </p:sp>
      <p:pic>
        <p:nvPicPr>
          <p:cNvPr id="2" name="Immagine 1" descr="Schermata 2019-02-19 alle 17.3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97" y="1131569"/>
            <a:ext cx="4150479" cy="486340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538619" y="260901"/>
            <a:ext cx="15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CLASSWORK.R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671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6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26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#GRAFICO6</a:t>
            </a:r>
            <a:endParaRPr lang="it-IT" dirty="0"/>
          </a:p>
        </p:txBody>
      </p:sp>
      <p:pic>
        <p:nvPicPr>
          <p:cNvPr id="2" name="Immagine 1" descr="Schermata 2019-02-19 alle 17.3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81" y="1097281"/>
            <a:ext cx="4625221" cy="53661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538619" y="260901"/>
            <a:ext cx="15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CLASSWORK.R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7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26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#GRAFICO7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73" y="1382388"/>
            <a:ext cx="6413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#GRAFICO8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05" y="1466465"/>
            <a:ext cx="6718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FB4D-BFFB-D647-9301-D5C4E19D6EF8}" type="slidenum">
              <a:rPr lang="it-IT" smtClean="0"/>
              <a:t>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03490" y="260901"/>
            <a:ext cx="126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#GRAFICO9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38619" y="260901"/>
            <a:ext cx="134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CESARIAN.R</a:t>
            </a:r>
            <a:endParaRPr lang="it-IT" b="1" dirty="0"/>
          </a:p>
        </p:txBody>
      </p:sp>
      <p:pic>
        <p:nvPicPr>
          <p:cNvPr id="2" name="Immagine 1" descr="Schermata 2019-02-19 alle 17.4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57" y="1428736"/>
            <a:ext cx="6692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165</Words>
  <Application>Microsoft Office PowerPoint</Application>
  <PresentationFormat>Presentazione su schermo (4:3)</PresentationFormat>
  <Paragraphs>124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2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CLASSWORK – STUDENT</dc:title>
  <dc:creator>MS</dc:creator>
  <cp:lastModifiedBy>Marco Spiga</cp:lastModifiedBy>
  <cp:revision>48</cp:revision>
  <cp:lastPrinted>2019-02-21T09:09:38Z</cp:lastPrinted>
  <dcterms:created xsi:type="dcterms:W3CDTF">2019-02-19T16:29:47Z</dcterms:created>
  <dcterms:modified xsi:type="dcterms:W3CDTF">2019-02-21T09:20:49Z</dcterms:modified>
</cp:coreProperties>
</file>