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4B20-CFBA-43B6-96DF-28BB165125AB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C83F-E651-4157-AA52-7F299E563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04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4B20-CFBA-43B6-96DF-28BB165125AB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C83F-E651-4157-AA52-7F299E563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60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4B20-CFBA-43B6-96DF-28BB165125AB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C83F-E651-4157-AA52-7F299E563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30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4B20-CFBA-43B6-96DF-28BB165125AB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C83F-E651-4157-AA52-7F299E563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72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4B20-CFBA-43B6-96DF-28BB165125AB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C83F-E651-4157-AA52-7F299E563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79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4B20-CFBA-43B6-96DF-28BB165125AB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C83F-E651-4157-AA52-7F299E563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65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4B20-CFBA-43B6-96DF-28BB165125AB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C83F-E651-4157-AA52-7F299E563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10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4B20-CFBA-43B6-96DF-28BB165125AB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C83F-E651-4157-AA52-7F299E563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34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4B20-CFBA-43B6-96DF-28BB165125AB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C83F-E651-4157-AA52-7F299E563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88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4B20-CFBA-43B6-96DF-28BB165125AB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C83F-E651-4157-AA52-7F299E563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0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4B20-CFBA-43B6-96DF-28BB165125AB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C83F-E651-4157-AA52-7F299E563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23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4B20-CFBA-43B6-96DF-28BB165125AB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C83F-E651-4157-AA52-7F299E563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61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328108" y="5860870"/>
            <a:ext cx="1397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62102" y="1061296"/>
            <a:ext cx="2558092" cy="1492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MainFrame</a:t>
            </a:r>
            <a:endParaRPr lang="de-DE" b="1" dirty="0" smtClean="0"/>
          </a:p>
          <a:p>
            <a:pPr algn="ctr"/>
            <a:endParaRPr lang="de-DE" b="1" dirty="0" smtClean="0"/>
          </a:p>
          <a:p>
            <a:r>
              <a:rPr lang="de-DE" sz="1100" dirty="0" err="1"/>
              <a:t>b</a:t>
            </a:r>
            <a:r>
              <a:rPr lang="de-DE" sz="1100" dirty="0" err="1" smtClean="0"/>
              <a:t>uildup</a:t>
            </a:r>
            <a:r>
              <a:rPr lang="de-DE" sz="1100" dirty="0" smtClean="0"/>
              <a:t>()</a:t>
            </a:r>
          </a:p>
          <a:p>
            <a:r>
              <a:rPr lang="de-DE" sz="1100" dirty="0" err="1" smtClean="0"/>
              <a:t>getGuiStrategy</a:t>
            </a:r>
            <a:r>
              <a:rPr lang="de-DE" sz="1100" dirty="0" smtClean="0"/>
              <a:t>(): </a:t>
            </a:r>
            <a:r>
              <a:rPr lang="de-DE" sz="1100" dirty="0" err="1" smtClean="0"/>
              <a:t>GuiStrategy</a:t>
            </a:r>
            <a:endParaRPr lang="de-DE" sz="1100" dirty="0" smtClean="0"/>
          </a:p>
          <a:p>
            <a:r>
              <a:rPr lang="de-DE" sz="1100" dirty="0" err="1"/>
              <a:t>getSearchStrategy</a:t>
            </a:r>
            <a:r>
              <a:rPr lang="de-DE" sz="1100" dirty="0" smtClean="0"/>
              <a:t>():</a:t>
            </a:r>
            <a:r>
              <a:rPr lang="de-DE" sz="1100" dirty="0" err="1" smtClean="0"/>
              <a:t>SearchStrategy</a:t>
            </a:r>
            <a:endParaRPr lang="de-DE" sz="1100" dirty="0" smtClean="0"/>
          </a:p>
          <a:p>
            <a:r>
              <a:rPr lang="de-DE" sz="1100" dirty="0" err="1" smtClean="0"/>
              <a:t>setGuiStrategy</a:t>
            </a:r>
            <a:r>
              <a:rPr lang="de-DE" sz="1100" dirty="0" smtClean="0"/>
              <a:t>(</a:t>
            </a:r>
            <a:r>
              <a:rPr lang="de-DE" sz="1100" dirty="0" err="1" smtClean="0"/>
              <a:t>GuiStrategy</a:t>
            </a:r>
            <a:r>
              <a:rPr lang="de-DE" sz="1100" dirty="0" smtClean="0"/>
              <a:t>)</a:t>
            </a:r>
          </a:p>
          <a:p>
            <a:r>
              <a:rPr lang="de-DE" sz="1100" dirty="0" err="1" smtClean="0"/>
              <a:t>setSearchStrategy</a:t>
            </a:r>
            <a:r>
              <a:rPr lang="de-DE" sz="1100" dirty="0" smtClean="0"/>
              <a:t>(</a:t>
            </a:r>
            <a:r>
              <a:rPr lang="de-DE" sz="1100" dirty="0" err="1" smtClean="0"/>
              <a:t>SearchStrategy</a:t>
            </a:r>
            <a:r>
              <a:rPr lang="de-DE" sz="1100" dirty="0" smtClean="0"/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576852" y="1792265"/>
            <a:ext cx="2558092" cy="969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&lt;&lt;Interface&gt;&gt;</a:t>
            </a:r>
          </a:p>
          <a:p>
            <a:pPr algn="ctr"/>
            <a:r>
              <a:rPr lang="de-DE" sz="1400" b="1" dirty="0" err="1" smtClean="0"/>
              <a:t>GuiStrategy</a:t>
            </a:r>
            <a:endParaRPr lang="de-DE" sz="1400" b="1" dirty="0" smtClean="0"/>
          </a:p>
          <a:p>
            <a:pPr algn="ctr"/>
            <a:endParaRPr lang="de-DE" sz="1400" b="1" dirty="0" smtClean="0"/>
          </a:p>
          <a:p>
            <a:r>
              <a:rPr lang="de-DE" sz="1100" dirty="0" err="1"/>
              <a:t>buildupGui</a:t>
            </a:r>
            <a:r>
              <a:rPr lang="de-DE" sz="1100" dirty="0"/>
              <a:t>(</a:t>
            </a:r>
            <a:r>
              <a:rPr lang="de-DE" sz="1100" dirty="0" err="1"/>
              <a:t>JPanel</a:t>
            </a:r>
            <a:r>
              <a:rPr lang="de-DE" sz="1100" dirty="0"/>
              <a:t> </a:t>
            </a:r>
            <a:r>
              <a:rPr lang="de-DE" sz="1100" dirty="0" err="1"/>
              <a:t>panel</a:t>
            </a:r>
            <a:r>
              <a:rPr lang="de-DE" sz="1100" dirty="0"/>
              <a:t>, Client </a:t>
            </a:r>
            <a:r>
              <a:rPr lang="de-DE" sz="1100" dirty="0" err="1"/>
              <a:t>client</a:t>
            </a:r>
            <a:r>
              <a:rPr lang="de-DE" sz="1100" dirty="0" smtClean="0"/>
              <a:t>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125543" y="576548"/>
            <a:ext cx="2558092" cy="969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&lt;&lt;Interface&gt;&gt;</a:t>
            </a:r>
          </a:p>
          <a:p>
            <a:pPr algn="ctr"/>
            <a:r>
              <a:rPr lang="de-DE" sz="1400" b="1" dirty="0" err="1" smtClean="0"/>
              <a:t>SearchStrategy</a:t>
            </a:r>
            <a:endParaRPr lang="de-DE" sz="1400" b="1" dirty="0" smtClean="0"/>
          </a:p>
          <a:p>
            <a:pPr algn="ctr"/>
            <a:endParaRPr lang="de-DE" sz="1400" b="1" dirty="0" smtClean="0"/>
          </a:p>
          <a:p>
            <a:r>
              <a:rPr lang="de-DE" sz="1100" dirty="0" err="1" smtClean="0"/>
              <a:t>createResults</a:t>
            </a:r>
            <a:r>
              <a:rPr lang="de-DE" sz="1100" dirty="0" smtClean="0"/>
              <a:t>(</a:t>
            </a:r>
            <a:r>
              <a:rPr lang="de-DE" sz="1100" dirty="0" err="1" smtClean="0"/>
              <a:t>JPanel</a:t>
            </a:r>
            <a:r>
              <a:rPr lang="de-DE" sz="1100" dirty="0" smtClean="0"/>
              <a:t> </a:t>
            </a:r>
            <a:r>
              <a:rPr lang="de-DE" sz="1100" dirty="0" err="1"/>
              <a:t>panel</a:t>
            </a:r>
            <a:r>
              <a:rPr lang="de-DE" sz="1100" dirty="0"/>
              <a:t>, Client </a:t>
            </a:r>
            <a:r>
              <a:rPr lang="de-DE" sz="1100" dirty="0" err="1"/>
              <a:t>client</a:t>
            </a:r>
            <a:r>
              <a:rPr lang="de-DE" sz="1100" dirty="0" smtClean="0"/>
              <a:t>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256022" y="4570660"/>
            <a:ext cx="2369569" cy="82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LetterGUI</a:t>
            </a:r>
            <a:endParaRPr lang="de-DE" b="1" dirty="0" smtClean="0"/>
          </a:p>
          <a:p>
            <a:endParaRPr lang="de-DE" b="1" dirty="0" smtClean="0"/>
          </a:p>
          <a:p>
            <a:r>
              <a:rPr lang="de-DE" sz="1100" dirty="0" err="1" smtClean="0"/>
              <a:t>buildupGui</a:t>
            </a:r>
            <a:r>
              <a:rPr lang="de-DE" sz="1100" dirty="0" smtClean="0"/>
              <a:t>(</a:t>
            </a:r>
            <a:r>
              <a:rPr lang="de-DE" sz="1100" dirty="0" err="1" smtClean="0"/>
              <a:t>JPanel</a:t>
            </a:r>
            <a:r>
              <a:rPr lang="de-DE" sz="1100" dirty="0" smtClean="0"/>
              <a:t> </a:t>
            </a:r>
            <a:r>
              <a:rPr lang="de-DE" sz="1100" dirty="0" err="1" smtClean="0"/>
              <a:t>panel</a:t>
            </a:r>
            <a:r>
              <a:rPr lang="de-DE" sz="1100" dirty="0" smtClean="0"/>
              <a:t>, Client </a:t>
            </a:r>
            <a:r>
              <a:rPr lang="de-DE" sz="1100" dirty="0" err="1" smtClean="0"/>
              <a:t>client</a:t>
            </a:r>
            <a:r>
              <a:rPr lang="de-DE" sz="1100" dirty="0" smtClean="0"/>
              <a:t>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039029" y="4570660"/>
            <a:ext cx="2369569" cy="82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SpecialtyGUI</a:t>
            </a:r>
            <a:endParaRPr lang="de-DE" b="1" dirty="0" smtClean="0"/>
          </a:p>
          <a:p>
            <a:endParaRPr lang="de-DE" b="1" dirty="0" smtClean="0"/>
          </a:p>
          <a:p>
            <a:r>
              <a:rPr lang="de-DE" sz="1100" dirty="0" err="1" smtClean="0"/>
              <a:t>buildupGui</a:t>
            </a:r>
            <a:r>
              <a:rPr lang="de-DE" sz="1100" dirty="0" smtClean="0"/>
              <a:t>(</a:t>
            </a:r>
            <a:r>
              <a:rPr lang="de-DE" sz="1100" dirty="0" err="1" smtClean="0"/>
              <a:t>JPanel</a:t>
            </a:r>
            <a:r>
              <a:rPr lang="de-DE" sz="1100" dirty="0" smtClean="0"/>
              <a:t> </a:t>
            </a:r>
            <a:r>
              <a:rPr lang="de-DE" sz="1100" dirty="0" err="1" smtClean="0"/>
              <a:t>panel</a:t>
            </a:r>
            <a:r>
              <a:rPr lang="de-DE" sz="1100" dirty="0" smtClean="0"/>
              <a:t>, Client </a:t>
            </a:r>
            <a:r>
              <a:rPr lang="de-DE" sz="1100" dirty="0" err="1" smtClean="0"/>
              <a:t>client</a:t>
            </a:r>
            <a:r>
              <a:rPr lang="de-DE" sz="1100" dirty="0" smtClean="0"/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810375" y="3226505"/>
            <a:ext cx="2499953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LetterSearch</a:t>
            </a:r>
            <a:endParaRPr lang="de-DE" b="1" dirty="0" smtClean="0"/>
          </a:p>
          <a:p>
            <a:endParaRPr lang="de-DE" b="1" dirty="0" smtClean="0"/>
          </a:p>
          <a:p>
            <a:r>
              <a:rPr lang="de-DE" sz="1100" dirty="0" err="1"/>
              <a:t>createResults</a:t>
            </a:r>
            <a:r>
              <a:rPr lang="de-DE" sz="1100" dirty="0"/>
              <a:t>(</a:t>
            </a:r>
            <a:r>
              <a:rPr lang="de-DE" sz="1100" dirty="0" err="1"/>
              <a:t>JPanel</a:t>
            </a:r>
            <a:r>
              <a:rPr lang="de-DE" sz="1100" dirty="0"/>
              <a:t> </a:t>
            </a:r>
            <a:r>
              <a:rPr lang="de-DE" sz="1100" dirty="0" err="1" smtClean="0"/>
              <a:t>panel</a:t>
            </a:r>
            <a:r>
              <a:rPr lang="de-DE" sz="1100" dirty="0" smtClean="0"/>
              <a:t>, Client </a:t>
            </a:r>
            <a:r>
              <a:rPr lang="de-DE" sz="1100" dirty="0" err="1" smtClean="0"/>
              <a:t>client</a:t>
            </a:r>
            <a:r>
              <a:rPr lang="de-DE" sz="1100" dirty="0" smtClean="0"/>
              <a:t>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539377" y="3240194"/>
            <a:ext cx="2495101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SpecialtySearch</a:t>
            </a:r>
            <a:endParaRPr lang="de-DE" b="1" dirty="0" smtClean="0"/>
          </a:p>
          <a:p>
            <a:endParaRPr lang="de-DE" b="1" dirty="0" smtClean="0"/>
          </a:p>
          <a:p>
            <a:r>
              <a:rPr lang="de-DE" sz="1100" dirty="0" err="1"/>
              <a:t>createResults</a:t>
            </a:r>
            <a:r>
              <a:rPr lang="de-DE" sz="1100" dirty="0"/>
              <a:t>(</a:t>
            </a:r>
            <a:r>
              <a:rPr lang="de-DE" sz="1100" dirty="0" err="1"/>
              <a:t>JPanel</a:t>
            </a:r>
            <a:r>
              <a:rPr lang="de-DE" sz="1100" dirty="0"/>
              <a:t> </a:t>
            </a:r>
            <a:r>
              <a:rPr lang="de-DE" sz="1100" dirty="0" err="1" smtClean="0"/>
              <a:t>panel</a:t>
            </a:r>
            <a:r>
              <a:rPr lang="de-DE" sz="1100" dirty="0" smtClean="0"/>
              <a:t>, Client </a:t>
            </a:r>
            <a:r>
              <a:rPr lang="de-DE" sz="1100" dirty="0" err="1" smtClean="0"/>
              <a:t>client</a:t>
            </a:r>
            <a:r>
              <a:rPr lang="de-DE" sz="1100" dirty="0" smtClean="0"/>
              <a:t>)</a:t>
            </a: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1609725" y="1714500"/>
            <a:ext cx="3019425" cy="914400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r Verbinder 17"/>
          <p:cNvCxnSpPr/>
          <p:nvPr/>
        </p:nvCxnSpPr>
        <p:spPr>
          <a:xfrm flipV="1">
            <a:off x="1600200" y="1419225"/>
            <a:ext cx="6581775" cy="295275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 rot="2700000">
            <a:off x="3447235" y="1243473"/>
            <a:ext cx="114300" cy="123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/>
          <p:cNvCxnSpPr/>
          <p:nvPr/>
        </p:nvCxnSpPr>
        <p:spPr>
          <a:xfrm flipV="1">
            <a:off x="3548164" y="1297395"/>
            <a:ext cx="4577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4067175" y="1971675"/>
            <a:ext cx="5096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4062412" y="1297397"/>
            <a:ext cx="0" cy="674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5243602" y="3922660"/>
            <a:ext cx="0" cy="6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6424702" y="3922660"/>
            <a:ext cx="0" cy="6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5836853" y="2761761"/>
            <a:ext cx="0" cy="1160899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705350" y="3922660"/>
            <a:ext cx="1719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8948827" y="2580124"/>
            <a:ext cx="0" cy="6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10129927" y="2580124"/>
            <a:ext cx="0" cy="6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9539377" y="1546044"/>
            <a:ext cx="2701" cy="103408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8948827" y="2580124"/>
            <a:ext cx="1900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2026848" y="2554012"/>
            <a:ext cx="0" cy="33068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4440806" y="5395314"/>
            <a:ext cx="0" cy="6485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7223813" y="5395314"/>
            <a:ext cx="11681" cy="6485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8778544" y="4064848"/>
            <a:ext cx="0" cy="1979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H="1">
            <a:off x="10849693" y="4064848"/>
            <a:ext cx="6019" cy="1979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2725588" y="6043896"/>
            <a:ext cx="8124105" cy="1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029164" y="3365076"/>
            <a:ext cx="109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…</a:t>
            </a:r>
            <a:endParaRPr lang="de-DE" sz="4800" dirty="0"/>
          </a:p>
        </p:txBody>
      </p:sp>
      <p:sp>
        <p:nvSpPr>
          <p:cNvPr id="55" name="Textfeld 54"/>
          <p:cNvSpPr txBox="1"/>
          <p:nvPr/>
        </p:nvSpPr>
        <p:spPr>
          <a:xfrm>
            <a:off x="10872784" y="1999223"/>
            <a:ext cx="109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…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401292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Matti Hautamäki</dc:creator>
  <cp:lastModifiedBy>Matti Hautamäki</cp:lastModifiedBy>
  <cp:revision>6</cp:revision>
  <dcterms:created xsi:type="dcterms:W3CDTF">2016-09-27T20:47:10Z</dcterms:created>
  <dcterms:modified xsi:type="dcterms:W3CDTF">2016-09-27T21:08:05Z</dcterms:modified>
</cp:coreProperties>
</file>