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D396-B3CA-EDFA-32B9-76EF4E2F1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CF658-1B43-C87A-2D63-5E79C22A1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14D99-3C30-1B10-455C-99E068AB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8811-613A-46DF-86E8-9E29FA294A11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70B03-85DC-76CB-F34E-9F486DEB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EB39A-1D7B-948A-02F5-E3F9D9AF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BBF1-50D8-4BB1-9687-63352957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4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2E58-4F81-DD15-635F-B3C6B690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4DED6-D8A5-9824-E800-AFBC7EA87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F6BEF-130C-ACBF-B366-3BA46DD5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8811-613A-46DF-86E8-9E29FA294A11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D8780-42FC-F2C2-3FB5-C3FB8E60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343C3-1CE9-6B12-28E1-8F23E4C1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BBF1-50D8-4BB1-9687-63352957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5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C7159-F680-74C5-14E0-68BB40411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215B8-485C-91CC-A1B9-B99BC4099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324E0-854D-1DD4-DEDF-E7B16430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8811-613A-46DF-86E8-9E29FA294A11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8E98C-D604-762D-9808-807653A5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C5C80-EC7A-9597-3A0F-4214D3EC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BBF1-50D8-4BB1-9687-63352957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0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C242A-3E4B-B0E9-D771-2EDF412F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0C94A-9FDC-0A90-FCB2-71366C844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B591C-C923-6AD8-2D71-F3C45B805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8811-613A-46DF-86E8-9E29FA294A11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E13B5-BF88-D79D-9235-4CBDB432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84BC4-34E9-689E-02E5-816B2711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BBF1-50D8-4BB1-9687-63352957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1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774F-1E19-A018-B636-8CA77D3F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D94D7-E51B-69F0-2BA2-6AA7FBB2B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FCDB5-A694-F482-63B1-7C3C3918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8811-613A-46DF-86E8-9E29FA294A11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FC339-324B-1247-EFA0-2A650907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8063A-4B02-320D-7F5B-04337E0D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BBF1-50D8-4BB1-9687-63352957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7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8554-2B33-B725-A0B4-1AD3ECFB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65CAD-4372-7C54-0A94-ABF345D8A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8D502-4AE9-14F7-68ED-892FCF622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8539B-429B-F5A2-6D58-50A61A81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8811-613A-46DF-86E8-9E29FA294A11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9AC87-2EFC-AFA8-898B-A961088A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A55EF-C040-7BB2-5AD4-F3690079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BBF1-50D8-4BB1-9687-63352957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6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5276-DA10-72A8-515A-EC062A97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7DF64-08AA-D437-78C7-19868E8AE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954BD-131D-BB4B-65F1-59E29A97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45BF0-5CEE-2405-1FF9-0101AB58D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637B2-54F5-5A7B-5C88-7852220AF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416208-8C44-A1F3-F4A3-7C6A6B6E2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8811-613A-46DF-86E8-9E29FA294A11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75BBE-879B-1638-7893-5175E099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C13BB-D008-FD4B-25E9-35C19F46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BBF1-50D8-4BB1-9687-63352957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8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947A-7D8D-A995-30FC-05AA9B28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110AF-35BE-E719-0538-2C5C1F77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8811-613A-46DF-86E8-9E29FA294A11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0E5B7-EEDC-8A1E-8FCC-DD5CEDE9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C6683-9B7E-8902-C403-9434D1CD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BBF1-50D8-4BB1-9687-63352957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7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9AC8C-CC27-B574-D479-C25A0B0C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8811-613A-46DF-86E8-9E29FA294A11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A33B3-961C-601E-16F8-818D977DF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C3029-DFB1-3086-59B6-679EABE9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BBF1-50D8-4BB1-9687-63352957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1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E177-B34C-10E3-65B8-391D6767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D542D-1B1E-07DB-69F4-5EBB4E24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4E517-1904-B0FB-37D1-4A44B0E62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0F498-3829-027E-1CB8-89284982E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8811-613A-46DF-86E8-9E29FA294A11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405B6-011C-55B0-54BE-ECBCC3EE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8CA10-6305-D053-B587-30865DD2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BBF1-50D8-4BB1-9687-63352957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2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4F67-CF5D-D9E3-5BAE-6B8D2FD1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4AB19-7067-1FDF-2ECB-0E11EAFB9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41EFD-8F44-407C-9739-B3290CB05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928ED-0946-D35B-B08C-4CDE318C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8811-613A-46DF-86E8-9E29FA294A11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60094-4041-CB8B-BC04-966A78FC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75D3E-AD59-E969-322B-11E7E88C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BBF1-50D8-4BB1-9687-63352957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9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917C0E-5F28-FFCE-D01C-561A528A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8BCA5-5BD4-4F3C-99BB-2030D51F6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FD0D2-16EC-3462-B223-F07217D8A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38811-613A-46DF-86E8-9E29FA294A11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588C4-6639-9B2F-6BAC-5A6B13245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70483-85C9-10C4-BADD-FF908882E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EBBF1-50D8-4BB1-9687-63352957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3FBB718-ABA1-4C2B-937D-649235DE8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4D22230-00EC-0748-4963-B576A8273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0267"/>
          <a:stretch/>
        </p:blipFill>
        <p:spPr>
          <a:xfrm>
            <a:off x="4496630" y="10"/>
            <a:ext cx="3836600" cy="342899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B72222E-67B3-75B5-7C36-5E479E20D4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11320"/>
          <a:stretch/>
        </p:blipFill>
        <p:spPr>
          <a:xfrm>
            <a:off x="8333231" y="10"/>
            <a:ext cx="3858768" cy="342899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B6AF3D8-BB44-6253-0288-9594259F5C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7" b="-3"/>
          <a:stretch/>
        </p:blipFill>
        <p:spPr>
          <a:xfrm>
            <a:off x="4502633" y="3429000"/>
            <a:ext cx="3842717" cy="34290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7A9544A-02CD-C120-5F21-93A052F1DC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0350"/>
          <a:stretch/>
        </p:blipFill>
        <p:spPr>
          <a:xfrm>
            <a:off x="8352019" y="3429000"/>
            <a:ext cx="3839981" cy="3429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0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A3C30-9814-2D78-87E0-02700E62B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70363"/>
            <a:ext cx="5395912" cy="2387600"/>
          </a:xfrm>
        </p:spPr>
        <p:txBody>
          <a:bodyPr>
            <a:normAutofit/>
          </a:bodyPr>
          <a:lstStyle/>
          <a:p>
            <a:pPr algn="l"/>
            <a:r>
              <a:rPr lang="en-US" sz="5000">
                <a:solidFill>
                  <a:schemeClr val="bg1"/>
                </a:solidFill>
              </a:rPr>
              <a:t>AIR UCCS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7AE91-A215-B3E3-7E35-76A05E9BE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42112"/>
            <a:ext cx="5395912" cy="1655762"/>
          </a:xfrm>
        </p:spPr>
        <p:txBody>
          <a:bodyPr>
            <a:normAutofit/>
          </a:bodyPr>
          <a:lstStyle/>
          <a:p>
            <a:pPr algn="l"/>
            <a:r>
              <a:rPr lang="en-US" sz="1400">
                <a:solidFill>
                  <a:schemeClr val="bg1"/>
                </a:solidFill>
              </a:rPr>
              <a:t>Project Retro</a:t>
            </a:r>
          </a:p>
          <a:p>
            <a:pPr algn="l"/>
            <a:r>
              <a:rPr lang="en-US" sz="1400">
                <a:solidFill>
                  <a:schemeClr val="bg1"/>
                </a:solidFill>
              </a:rPr>
              <a:t>-Mattie Fuller</a:t>
            </a:r>
          </a:p>
          <a:p>
            <a:pPr algn="l"/>
            <a:endParaRPr lang="en-US" sz="1400">
              <a:solidFill>
                <a:schemeClr val="bg1"/>
              </a:solidFill>
            </a:endParaRPr>
          </a:p>
          <a:p>
            <a:pPr algn="l"/>
            <a:endParaRPr lang="en-US" sz="1400">
              <a:solidFill>
                <a:schemeClr val="bg1"/>
              </a:solidFill>
            </a:endParaRPr>
          </a:p>
          <a:p>
            <a:pPr algn="l"/>
            <a:r>
              <a:rPr lang="en-US" sz="1400">
                <a:solidFill>
                  <a:schemeClr val="bg1"/>
                </a:solidFill>
              </a:rPr>
              <a:t>CC-BY-NC-SA 4.0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429000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35BFBA8-9922-49E0-A96F-DF225157A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39901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531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2398B-AE0D-F5FA-2D5A-30AA8EA6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en-US" dirty="0"/>
              <a:t>Secure Code Example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85C04-AE1A-926E-28DF-CCB650632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972875"/>
            <a:ext cx="9875259" cy="16304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2F3E3-B1E5-5760-2FA0-8BEBFF2E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r>
              <a:rPr lang="en-US" sz="2000"/>
              <a:t>Passing const arrays to functions that do not edit the array</a:t>
            </a: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7578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FAC04-0377-9838-771D-9EF629B83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en-US" dirty="0"/>
              <a:t>Secure Code Example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7ACFA-5CFB-1DC2-D3AE-6AC02C0FE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117" y="553454"/>
            <a:ext cx="6920935" cy="24692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BD918-18D9-2B4F-45BB-DAFD6C4E5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RSA Keygen Encryption and </a:t>
            </a:r>
            <a:r>
              <a:rPr lang="en-US" sz="2000" dirty="0" err="1"/>
              <a:t>Decrpytion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1979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B5786-7075-DDC9-CADF-A6461E22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Input validation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CD2084-E573-B31A-39F6-5013137C6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8371" y="467208"/>
            <a:ext cx="6473861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94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4980-5745-8A1B-4AE7-386DE2DFD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Principle of Least privilege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686309-64D3-C646-C935-AED4A00F3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836" b="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500873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12B6-0F6F-F030-39CD-7143606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Refactoring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3FEC3B7-8F08-6A8A-A2C9-C3A72E2AF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20" r="19431" b="-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056745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piral notebook with writing on it&#10;&#10;Description automatically generated">
            <a:extLst>
              <a:ext uri="{FF2B5EF4-FFF2-40B4-BE49-F238E27FC236}">
                <a16:creationId xmlns:a16="http://schemas.microsoft.com/office/drawing/2014/main" id="{C8D328F4-200B-6F38-AF84-3998C24974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272" r="-1" b="12894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66CD1-EC63-64E0-E3B7-98FD2E911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Part 1: Analysis of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A87BC-5E47-C06D-5AE4-F9CB0CE40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User Stories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Explicit requirements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Implicit requirements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Test Case	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1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E6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6A1F3-CD37-564E-894B-BFECBFB3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Stories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F8788F-8A41-21B6-877B-C67740060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6688" y="-498763"/>
            <a:ext cx="6824933" cy="749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2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-up of a notebook&#10;&#10;Description automatically generated">
            <a:extLst>
              <a:ext uri="{FF2B5EF4-FFF2-40B4-BE49-F238E27FC236}">
                <a16:creationId xmlns:a16="http://schemas.microsoft.com/office/drawing/2014/main" id="{EBED32D8-572C-93C9-8B65-564AD9368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95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A398A-3865-108E-7A05-BFC85F67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70088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D7AB3-15D6-CEEB-646D-15B2C8D6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Designing &amp;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Pseudocode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(Algorithms)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AF71EB-5A83-9AEB-A651-640DEB149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589" y="283853"/>
            <a:ext cx="5390461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4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B67F8-CB15-E9BC-2D97-2D5DD4394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807" y="1769994"/>
            <a:ext cx="3302374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Designing </a:t>
            </a:r>
            <a:r>
              <a:rPr lang="en-US" sz="4000" dirty="0">
                <a:solidFill>
                  <a:srgbClr val="FFFFFF"/>
                </a:solidFill>
              </a:rPr>
              <a:t>UI and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iterative design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72018E1B-E0B9-4440-AFF3-4112E50A2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052" y="1601884"/>
            <a:ext cx="6666833" cy="37510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75ACE1D3-655C-29D1-A8B5-6DF9CD92F5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99"/>
          <a:stretch/>
        </p:blipFill>
        <p:spPr>
          <a:xfrm>
            <a:off x="8238468" y="706604"/>
            <a:ext cx="1743376" cy="2438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69FAAB-8252-ECC1-9DF1-81EBEC01C7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08" r="20489" b="2"/>
          <a:stretch/>
        </p:blipFill>
        <p:spPr>
          <a:xfrm>
            <a:off x="3165345" y="-30414"/>
            <a:ext cx="4916803" cy="6878276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19A20C15-5163-1CEE-6CD7-FFA6F75ED5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95" b="-6"/>
          <a:stretch/>
        </p:blipFill>
        <p:spPr>
          <a:xfrm>
            <a:off x="10178363" y="3661525"/>
            <a:ext cx="1743376" cy="2438864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F4ED57BC-558A-B69F-CA8E-EAEF9C4DDDF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5" r="30315" b="4"/>
          <a:stretch/>
        </p:blipFill>
        <p:spPr>
          <a:xfrm>
            <a:off x="10178363" y="706604"/>
            <a:ext cx="1743376" cy="2438863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89F9B87-7279-BA75-491B-7E8ADF75945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8" r="19992" b="-6"/>
          <a:stretch/>
        </p:blipFill>
        <p:spPr>
          <a:xfrm>
            <a:off x="8238468" y="3661525"/>
            <a:ext cx="1743376" cy="2438864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665C23AF-D47F-8118-DF10-C20B190D34EA}"/>
              </a:ext>
            </a:extLst>
          </p:cNvPr>
          <p:cNvSpPr/>
          <p:nvPr/>
        </p:nvSpPr>
        <p:spPr>
          <a:xfrm>
            <a:off x="6731304" y="3334934"/>
            <a:ext cx="739459" cy="1894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8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D3A13-F14F-5041-D852-4CD56F9E8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853" b="-1"/>
          <a:stretch/>
        </p:blipFill>
        <p:spPr>
          <a:xfrm>
            <a:off x="3887296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2602E-3EE5-0511-A44F-DCA9766E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/>
              <a:t>Maintainability</a:t>
            </a:r>
            <a:br>
              <a:rPr lang="en-US" sz="4000" dirty="0"/>
            </a:br>
            <a:r>
              <a:rPr lang="en-US" sz="4000" dirty="0"/>
              <a:t>&amp; Extendibility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AA542-E650-BA6E-FC23-EEC74BAF1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Fully documented API</a:t>
            </a:r>
          </a:p>
          <a:p>
            <a:r>
              <a:rPr lang="en-US" sz="2000" dirty="0"/>
              <a:t>Extendable code</a:t>
            </a:r>
          </a:p>
          <a:p>
            <a:r>
              <a:rPr lang="en-US" sz="2000" dirty="0"/>
              <a:t>https://mattiefm.github.io/CS2060ClassCode2023/</a:t>
            </a:r>
          </a:p>
        </p:txBody>
      </p:sp>
    </p:spTree>
    <p:extLst>
      <p:ext uri="{BB962C8B-B14F-4D97-AF65-F5344CB8AC3E}">
        <p14:creationId xmlns:p14="http://schemas.microsoft.com/office/powerpoint/2010/main" val="1473942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1CD33-8746-B453-4D66-39DC253CE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Extendibility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AE7C-F305-0E57-30EE-31594FB14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87" y="4121253"/>
            <a:ext cx="3125337" cy="11368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Psudo-inhairitance by way of macros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81029-E72D-A89E-5386-31E681E42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751" y="670472"/>
            <a:ext cx="5708649" cy="548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9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8C84A-583F-926A-6F6D-101A2BA56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82" r="1" b="35093"/>
          <a:stretch/>
        </p:blipFill>
        <p:spPr>
          <a:xfrm>
            <a:off x="4956311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E2893-963C-5578-C2A8-EE890C2E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0" i="0" u="none" strike="noStrike">
                <a:effectLst/>
                <a:latin typeface="Arial" panose="020B0604020202020204" pitchFamily="34" charset="0"/>
              </a:rPr>
              <a:t>Quality Readable Code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30724-12B6-6E5F-822E-94B4F9A93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Line comments for complex things</a:t>
            </a:r>
          </a:p>
          <a:p>
            <a:r>
              <a:rPr lang="en-US" sz="2000" dirty="0"/>
              <a:t>Documentation comments for everything</a:t>
            </a:r>
          </a:p>
          <a:p>
            <a:r>
              <a:rPr lang="en-US" sz="2000" dirty="0"/>
              <a:t>(example from </a:t>
            </a:r>
            <a:r>
              <a:rPr lang="en-US" sz="2000" dirty="0" err="1"/>
              <a:t>RSAKeyGen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415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117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AIR UCCS</vt:lpstr>
      <vt:lpstr>Part 1: Analysis of Requirements</vt:lpstr>
      <vt:lpstr>User Stories</vt:lpstr>
      <vt:lpstr>Test Cases</vt:lpstr>
      <vt:lpstr>Designing &amp; Pseudocode (Algorithms)</vt:lpstr>
      <vt:lpstr>Designing UI and  iterative design</vt:lpstr>
      <vt:lpstr>Maintainability &amp; Extendibility</vt:lpstr>
      <vt:lpstr>Extendibility Example:</vt:lpstr>
      <vt:lpstr>Quality Readable Code</vt:lpstr>
      <vt:lpstr>Secure Code Example 1</vt:lpstr>
      <vt:lpstr>Secure Code Example 2</vt:lpstr>
      <vt:lpstr>Input validation</vt:lpstr>
      <vt:lpstr>Principle of Least privilege</vt:lpstr>
      <vt:lpstr>Refactoring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UCCS</dc:title>
  <dc:creator>Mattie Fuller</dc:creator>
  <cp:lastModifiedBy>Mattie Fuller</cp:lastModifiedBy>
  <cp:revision>1</cp:revision>
  <dcterms:created xsi:type="dcterms:W3CDTF">2023-12-05T15:44:51Z</dcterms:created>
  <dcterms:modified xsi:type="dcterms:W3CDTF">2023-12-05T17:37:15Z</dcterms:modified>
</cp:coreProperties>
</file>