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38219B-F328-48A2-BFDB-4AA3EA5370F0}" v="144" dt="2025-06-11T07:05:31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282C-3361-5CB5-E1C3-3BBF1F13B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0FA09D-1558-7187-7DB4-5301B35ED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0B77F-8D45-D2A4-9C4E-7858A824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C87B65-2FAA-2772-5C73-26542AB0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7F958-6D91-8D07-6AAD-25275449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1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2EB8-BB57-21BA-9CA4-9F845631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CA3B-964E-E550-F48D-6993F232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E5FBF-147C-6377-93D1-C19EB5A6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2D159-B939-DC37-C31F-DDEF4EE4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B8C98-4C2F-8394-F4B4-73D3B9A1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759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69337F-94CF-5D74-592A-C5249F0B1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471319-953F-C5A5-CED3-3049E8B25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9685B-35D5-A0DF-7E5E-34A96637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5E873-4AFC-EB24-B49C-DEC07295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5EC0-03B9-EC0D-7B8C-A5805470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27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DDE5-4F77-9C36-2629-101B07B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D1673-BB7D-58CF-C17A-3AD00045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DA17D-D167-ADE7-3549-4DE4ED26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B8CDA-CD66-258D-122F-0F7748E1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6B83B9-FD74-1E75-6182-259A926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984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F8FCD-6450-446A-DF47-E65C6FDD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CF61C-0A7F-B8A6-DA3C-A85EB56FA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F761-B3E7-5BDD-6B00-9BA1337D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3A399-3944-DA7C-E8ED-ADB43850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94004-F5C3-0418-2BA8-FB5FF908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1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FD04A-A8FA-E655-53A0-84436D2F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28349-3B8F-B219-9ECE-52A549071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80DCC9-9447-A637-1A77-ECD70F34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1287D0-45F0-3F2B-9F08-3E48315E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3ACB41-945A-1656-3220-084FA9BE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249280-EBB0-2603-B67F-8227EF7F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251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CE05B-F476-4B61-EF3B-1C216EED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40FDDD-DD71-A8B2-D1CC-27F0D898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31AC6B-8062-6B84-AE45-BD8BCDD9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6DB246-D4D7-3D7F-EE44-80FD1153C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5F2F4B-8B8D-75B2-B4C8-C6B06832E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EF4492-532C-4F7C-D7F4-F4B15A4D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EC65F0-8D46-94DF-01D2-FC9EA341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B8ED6D-038A-0E5C-50F0-08F6A0F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49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89D8C-3107-8F9B-1AB0-DD99B736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44DB0E-5C81-76D5-DE7B-90399E1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AD7590-A98B-8728-7D0B-E0DE0D87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11E3E-48E9-2407-7480-86B6627E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2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53A13-6235-0A6D-092C-E2C72D0E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25CF90-2FD4-F308-600A-616FF996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EF990E-7F08-F504-0311-26EAFD50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47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16777-6A27-C9DA-7982-3458A0DE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D508D-6EB4-956F-F674-522B22A1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AAE0B0-CAF4-E47C-DDB2-76AE0541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6A9F15-0E2A-E6D1-53DC-62368C6E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4BDEC-9FE2-1634-55F8-48F8832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5D3A7F-79E2-52A5-E472-CAA2EA9C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14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2DF91-6F12-AAA2-5690-BB76AD3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E76009-817F-C305-E2FC-CD7AC41D4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5E637-0D9C-3E78-5227-C29080B9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4D2DF9-65CB-150C-6BD4-3FFE8208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C628F-C1FE-947B-4CDC-BA86451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AD47F-83A0-17AB-7E65-5218D8A7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463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19B982-A66B-75AA-9919-77A8AEEF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379EE-ABF0-C6F9-3DB6-186278CA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F5BFC-89E8-ECF5-A390-CBB3258F6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1FF27-A4FF-C9A9-DD09-FC0220FA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6922F-02D4-8779-9F66-0FFC1F776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54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97DCA-4593-C0C3-0B4A-E49F996D0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RecSys</a:t>
            </a:r>
            <a:r>
              <a:rPr lang="de-AT" dirty="0"/>
              <a:t>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7C8458-FCF0-B559-F627-8A93BAA37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Matteo Gläser, Ilyas </a:t>
            </a:r>
            <a:r>
              <a:rPr lang="de-AT" dirty="0" err="1"/>
              <a:t>Satik</a:t>
            </a:r>
            <a:r>
              <a:rPr lang="de-AT" dirty="0"/>
              <a:t>, Sonja Dagn</a:t>
            </a:r>
          </a:p>
        </p:txBody>
      </p:sp>
    </p:spTree>
    <p:extLst>
      <p:ext uri="{BB962C8B-B14F-4D97-AF65-F5344CB8AC3E}">
        <p14:creationId xmlns:p14="http://schemas.microsoft.com/office/powerpoint/2010/main" val="279117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17331-5ABD-1F2B-F8C8-F2B3A0A6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User Analysis – Playtime Distribution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EB52C7-07F4-1C93-9705-8BA813E8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509713"/>
            <a:ext cx="7524750" cy="466725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7C6D52D-4079-B144-C29C-DCD694E3C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8175" y="2112095"/>
            <a:ext cx="3480440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Users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extremely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concentrated</a:t>
            </a:r>
            <a:r>
              <a:rPr lang="de-DE" altLang="de-DE" sz="1500" dirty="0">
                <a:latin typeface="Arial" panose="020B0604020202020204" pitchFamily="34" charset="0"/>
              </a:rPr>
              <a:t> </a:t>
            </a:r>
            <a:r>
              <a:rPr lang="de-DE" altLang="de-DE" sz="1500" dirty="0" err="1">
                <a:latin typeface="Arial" panose="020B0604020202020204" pitchFamily="34" charset="0"/>
              </a:rPr>
              <a:t>n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Users (orange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lang="de-DE" altLang="de-DE" sz="1800" b="1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wider 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spread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substantially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almost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Users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dominate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buckets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Users’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41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14598C-150F-B36E-18BE-730AC040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6170DD-E6B5-16F4-BF97-71384529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de-AT" dirty="0"/>
              <a:t>User Analysis – </a:t>
            </a:r>
            <a:r>
              <a:rPr lang="en-US" dirty="0"/>
              <a:t>Median Playtime vs. </a:t>
            </a:r>
            <a:r>
              <a:rPr lang="en-US" dirty="0" err="1"/>
              <a:t>Playcount</a:t>
            </a:r>
            <a:r>
              <a:rPr lang="en-US" dirty="0"/>
              <a:t> by Country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D344B1-656A-4AF0-8DB4-D76E9785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7102834" cy="308973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C158AA7-CADB-F7B0-0690-1A6E3F820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91450" y="1340505"/>
            <a:ext cx="4506362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medians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35 000–110 000 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playcounts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600–3 000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Russia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largest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multi-million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(≈4.9–5.6 M s)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playcounts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(≈93 000–110 000)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500" dirty="0" err="1">
                <a:latin typeface="Arial" panose="020B0604020202020204" pitchFamily="34" charset="0"/>
              </a:rPr>
              <a:t>aga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 and Russia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largest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 shift rank: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e.g., Brazil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plots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dozens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relative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500" dirty="0">
                <a:latin typeface="Arial" panose="020B0604020202020204" pitchFamily="34" charset="0"/>
              </a:rPr>
              <a:t>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hift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dramatically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6538-E665-6EDC-06B4-71B9370DE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BAB60-9021-EF04-28C1-A678CF56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Beatmap</a:t>
            </a:r>
            <a:r>
              <a:rPr lang="de-AT" dirty="0"/>
              <a:t> Analysis – Long Tail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Beatmaps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568F33A-02C4-65DF-3BAF-31F93DB6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0" y="1523420"/>
            <a:ext cx="7360465" cy="439787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C63CB14-23AC-954F-6F87-DB46BB775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7431" y="2278919"/>
            <a:ext cx="3831642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vast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beatmaps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playcounts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beatmaps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accumulate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playcounts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heavy “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 err="1">
                <a:latin typeface="Arial" panose="020B0604020202020204" pitchFamily="34" charset="0"/>
              </a:rPr>
              <a:t>C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urve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blockbusters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3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D2BD4-CCBD-DA4C-691F-E199440A6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B239F-6002-F290-7C09-FF947656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Beatmap</a:t>
            </a:r>
            <a:r>
              <a:rPr lang="de-AT" dirty="0"/>
              <a:t> Analysis –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Beatmaps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Time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0203E6-95EB-1391-78F6-1014A5E0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919286"/>
            <a:ext cx="7468195" cy="371207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47EC293-7C4F-AB4F-83D4-D3E749470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7700" y="1067582"/>
            <a:ext cx="3641802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in 2008: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beatmap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submissions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quickly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2010–2016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~1 500 and 3 000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2017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surge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5 000–6 000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2019–2022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submissions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stabilized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3 000–5 000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occasional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spikes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2023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dramatic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uptick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occurred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By </a:t>
            </a:r>
            <a:r>
              <a:rPr lang="de-DE" altLang="de-DE" sz="1800" dirty="0" err="1">
                <a:latin typeface="Arial" panose="020B0604020202020204" pitchFamily="34" charset="0"/>
              </a:rPr>
              <a:t>early</a:t>
            </a:r>
            <a:r>
              <a:rPr lang="de-DE" altLang="de-DE" sz="1800" dirty="0">
                <a:latin typeface="Arial" panose="020B0604020202020204" pitchFamily="34" charset="0"/>
              </a:rPr>
              <a:t> 2025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7 000 - 10 000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99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47B7-C78F-228B-E53A-21E61428B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960E6-487F-ABA9-8D18-232F7E97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5185" cy="1325563"/>
          </a:xfrm>
        </p:spPr>
        <p:txBody>
          <a:bodyPr>
            <a:normAutofit/>
          </a:bodyPr>
          <a:lstStyle/>
          <a:p>
            <a:r>
              <a:rPr lang="de-AT" dirty="0"/>
              <a:t>Score Analysis – Temporal </a:t>
            </a:r>
            <a:r>
              <a:rPr lang="de-AT" dirty="0" err="1"/>
              <a:t>Volatility</a:t>
            </a:r>
            <a:r>
              <a:rPr lang="de-AT" dirty="0"/>
              <a:t>: Performance‐Point vs. Star‐Rating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83B6D3-5501-6A6E-F34D-6C282C36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2342966"/>
            <a:ext cx="7946775" cy="261932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09E41A9-9FDC-351F-B601-D865BCA6E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272" y="1702271"/>
            <a:ext cx="396272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Point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(solid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spikes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dramatically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collapses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thereafter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extreme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fluctuation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long‐term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stability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pp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mirrors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settling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volatility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subsides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Star-Rating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(orange) and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star‐rating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flat at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throughout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2010–2023—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themselves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measurable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year‐to‐year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drift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5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dae8ba6-b3d9-441d-85ba-95bbdebfad77}" enabled="1" method="Privileged" siteId="{2314cb5c-e44b-4288-b205-51ab43ecb1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Breitbild</PresentationFormat>
  <Paragraphs>60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RecSys Project</vt:lpstr>
      <vt:lpstr>User Analysis – Playtime Distribution</vt:lpstr>
      <vt:lpstr>User Analysis – Median Playtime vs. Playcount by Country</vt:lpstr>
      <vt:lpstr>Beatmap Analysis – Long Tail of Beatmaps</vt:lpstr>
      <vt:lpstr>Beatmap Analysis – Number of Beatmaps over Time</vt:lpstr>
      <vt:lpstr>Score Analysis – Temporal Volatility: Performance‐Point vs. Star‐Rating</vt:lpstr>
    </vt:vector>
  </TitlesOfParts>
  <Company>Freudenberg Sealing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Dagn, Sonja</dc:creator>
  <cp:lastModifiedBy>Matteo Gläser</cp:lastModifiedBy>
  <cp:revision>2</cp:revision>
  <dcterms:created xsi:type="dcterms:W3CDTF">2025-06-11T06:31:55Z</dcterms:created>
  <dcterms:modified xsi:type="dcterms:W3CDTF">2025-06-11T09:24:45Z</dcterms:modified>
</cp:coreProperties>
</file>