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38219B-F328-48A2-BFDB-4AA3EA5370F0}" v="144" dt="2025-06-11T07:05:31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7" d="100"/>
          <a:sy n="57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gn, Sonja" userId="05ae1fa5-fafa-45c8-8a43-572b620fad0f" providerId="ADAL" clId="{D738219B-F328-48A2-BFDB-4AA3EA5370F0}"/>
    <pc:docChg chg="undo custSel addSld delSld modSld sldOrd">
      <pc:chgData name="Dagn, Sonja" userId="05ae1fa5-fafa-45c8-8a43-572b620fad0f" providerId="ADAL" clId="{D738219B-F328-48A2-BFDB-4AA3EA5370F0}" dt="2025-06-11T07:05:51.396" v="2012" actId="20577"/>
      <pc:docMkLst>
        <pc:docMk/>
      </pc:docMkLst>
      <pc:sldChg chg="modSp new mod">
        <pc:chgData name="Dagn, Sonja" userId="05ae1fa5-fafa-45c8-8a43-572b620fad0f" providerId="ADAL" clId="{D738219B-F328-48A2-BFDB-4AA3EA5370F0}" dt="2025-06-11T06:32:38.849" v="56" actId="20577"/>
        <pc:sldMkLst>
          <pc:docMk/>
          <pc:sldMk cId="2791174547" sldId="256"/>
        </pc:sldMkLst>
        <pc:spChg chg="mod">
          <ac:chgData name="Dagn, Sonja" userId="05ae1fa5-fafa-45c8-8a43-572b620fad0f" providerId="ADAL" clId="{D738219B-F328-48A2-BFDB-4AA3EA5370F0}" dt="2025-06-11T06:32:29.099" v="16" actId="20577"/>
          <ac:spMkLst>
            <pc:docMk/>
            <pc:sldMk cId="2791174547" sldId="256"/>
            <ac:spMk id="2" creationId="{E4197DCA-4593-C0C3-0B4A-E49F996D00C7}"/>
          </ac:spMkLst>
        </pc:spChg>
        <pc:spChg chg="mod">
          <ac:chgData name="Dagn, Sonja" userId="05ae1fa5-fafa-45c8-8a43-572b620fad0f" providerId="ADAL" clId="{D738219B-F328-48A2-BFDB-4AA3EA5370F0}" dt="2025-06-11T06:32:38.849" v="56" actId="20577"/>
          <ac:spMkLst>
            <pc:docMk/>
            <pc:sldMk cId="2791174547" sldId="256"/>
            <ac:spMk id="3" creationId="{857C8458-FCF0-B559-F627-8A93BAA37864}"/>
          </ac:spMkLst>
        </pc:spChg>
      </pc:sldChg>
      <pc:sldChg chg="addSp delSp modSp new mod setBg">
        <pc:chgData name="Dagn, Sonja" userId="05ae1fa5-fafa-45c8-8a43-572b620fad0f" providerId="ADAL" clId="{D738219B-F328-48A2-BFDB-4AA3EA5370F0}" dt="2025-06-11T06:42:14.300" v="628" actId="20577"/>
        <pc:sldMkLst>
          <pc:docMk/>
          <pc:sldMk cId="1252417443" sldId="257"/>
        </pc:sldMkLst>
        <pc:spChg chg="mod">
          <ac:chgData name="Dagn, Sonja" userId="05ae1fa5-fafa-45c8-8a43-572b620fad0f" providerId="ADAL" clId="{D738219B-F328-48A2-BFDB-4AA3EA5370F0}" dt="2025-06-11T06:42:14.300" v="628" actId="20577"/>
          <ac:spMkLst>
            <pc:docMk/>
            <pc:sldMk cId="1252417443" sldId="257"/>
            <ac:spMk id="2" creationId="{44D17331-5ABD-1F2B-F8C8-F2B3A0A6EC22}"/>
          </ac:spMkLst>
        </pc:spChg>
        <pc:spChg chg="add del mod">
          <ac:chgData name="Dagn, Sonja" userId="05ae1fa5-fafa-45c8-8a43-572b620fad0f" providerId="ADAL" clId="{D738219B-F328-48A2-BFDB-4AA3EA5370F0}" dt="2025-06-11T06:36:24.026" v="89"/>
          <ac:spMkLst>
            <pc:docMk/>
            <pc:sldMk cId="1252417443" sldId="257"/>
            <ac:spMk id="3" creationId="{69110B45-B562-DB79-7978-115966BB3E94}"/>
          </ac:spMkLst>
        </pc:spChg>
        <pc:spChg chg="add mod">
          <ac:chgData name="Dagn, Sonja" userId="05ae1fa5-fafa-45c8-8a43-572b620fad0f" providerId="ADAL" clId="{D738219B-F328-48A2-BFDB-4AA3EA5370F0}" dt="2025-06-11T06:36:12.954" v="88"/>
          <ac:spMkLst>
            <pc:docMk/>
            <pc:sldMk cId="1252417443" sldId="257"/>
            <ac:spMk id="8" creationId="{7C744D0A-C5FE-892D-B3AD-24151C79B099}"/>
          </ac:spMkLst>
        </pc:spChg>
        <pc:spChg chg="add mod">
          <ac:chgData name="Dagn, Sonja" userId="05ae1fa5-fafa-45c8-8a43-572b620fad0f" providerId="ADAL" clId="{D738219B-F328-48A2-BFDB-4AA3EA5370F0}" dt="2025-06-11T06:41:58.029" v="601" actId="1076"/>
          <ac:spMkLst>
            <pc:docMk/>
            <pc:sldMk cId="1252417443" sldId="257"/>
            <ac:spMk id="9" creationId="{C7C6D52D-4079-B144-C29C-DCD694E3C8EC}"/>
          </ac:spMkLst>
        </pc:spChg>
        <pc:spChg chg="add del">
          <ac:chgData name="Dagn, Sonja" userId="05ae1fa5-fafa-45c8-8a43-572b620fad0f" providerId="ADAL" clId="{D738219B-F328-48A2-BFDB-4AA3EA5370F0}" dt="2025-06-11T06:33:54.194" v="76" actId="26606"/>
          <ac:spMkLst>
            <pc:docMk/>
            <pc:sldMk cId="1252417443" sldId="257"/>
            <ac:spMk id="10" creationId="{D4771268-CB57-404A-9271-370EB28F6090}"/>
          </ac:spMkLst>
        </pc:spChg>
        <pc:picChg chg="add del mod ord">
          <ac:chgData name="Dagn, Sonja" userId="05ae1fa5-fafa-45c8-8a43-572b620fad0f" providerId="ADAL" clId="{D738219B-F328-48A2-BFDB-4AA3EA5370F0}" dt="2025-06-11T06:34:13.944" v="78" actId="22"/>
          <ac:picMkLst>
            <pc:docMk/>
            <pc:sldMk cId="1252417443" sldId="257"/>
            <ac:picMk id="5" creationId="{BAE9AA1B-B597-C1A5-A981-6C653EF22148}"/>
          </ac:picMkLst>
        </pc:picChg>
        <pc:picChg chg="add mod">
          <ac:chgData name="Dagn, Sonja" userId="05ae1fa5-fafa-45c8-8a43-572b620fad0f" providerId="ADAL" clId="{D738219B-F328-48A2-BFDB-4AA3EA5370F0}" dt="2025-06-11T06:34:20.545" v="80" actId="1076"/>
          <ac:picMkLst>
            <pc:docMk/>
            <pc:sldMk cId="1252417443" sldId="257"/>
            <ac:picMk id="7" creationId="{D2EB52C7-07F4-1C93-9705-8BA813E87351}"/>
          </ac:picMkLst>
        </pc:picChg>
      </pc:sldChg>
      <pc:sldChg chg="addSp delSp modSp add mod setBg">
        <pc:chgData name="Dagn, Sonja" userId="05ae1fa5-fafa-45c8-8a43-572b620fad0f" providerId="ADAL" clId="{D738219B-F328-48A2-BFDB-4AA3EA5370F0}" dt="2025-06-11T06:54:43.744" v="1121" actId="255"/>
        <pc:sldMkLst>
          <pc:docMk/>
          <pc:sldMk cId="4294780480" sldId="258"/>
        </pc:sldMkLst>
        <pc:spChg chg="mod">
          <ac:chgData name="Dagn, Sonja" userId="05ae1fa5-fafa-45c8-8a43-572b620fad0f" providerId="ADAL" clId="{D738219B-F328-48A2-BFDB-4AA3EA5370F0}" dt="2025-06-11T06:44:28.621" v="700" actId="26606"/>
          <ac:spMkLst>
            <pc:docMk/>
            <pc:sldMk cId="4294780480" sldId="258"/>
            <ac:spMk id="2" creationId="{9D6170DD-E6B5-16F4-BF97-713845298E97}"/>
          </ac:spMkLst>
        </pc:spChg>
        <pc:spChg chg="add mod">
          <ac:chgData name="Dagn, Sonja" userId="05ae1fa5-fafa-45c8-8a43-572b620fad0f" providerId="ADAL" clId="{D738219B-F328-48A2-BFDB-4AA3EA5370F0}" dt="2025-06-11T06:54:43.744" v="1121" actId="255"/>
          <ac:spMkLst>
            <pc:docMk/>
            <pc:sldMk cId="4294780480" sldId="258"/>
            <ac:spMk id="5" creationId="{DC158AA7-CADB-F7B0-0690-1A6E3F8209B2}"/>
          </ac:spMkLst>
        </pc:spChg>
        <pc:spChg chg="del mod ord">
          <ac:chgData name="Dagn, Sonja" userId="05ae1fa5-fafa-45c8-8a43-572b620fad0f" providerId="ADAL" clId="{D738219B-F328-48A2-BFDB-4AA3EA5370F0}" dt="2025-06-11T06:45:27.687" v="705"/>
          <ac:spMkLst>
            <pc:docMk/>
            <pc:sldMk cId="4294780480" sldId="258"/>
            <ac:spMk id="9" creationId="{F021FC00-F7B1-3508-AB7B-BDA63632FB37}"/>
          </ac:spMkLst>
        </pc:spChg>
        <pc:spChg chg="add">
          <ac:chgData name="Dagn, Sonja" userId="05ae1fa5-fafa-45c8-8a43-572b620fad0f" providerId="ADAL" clId="{D738219B-F328-48A2-BFDB-4AA3EA5370F0}" dt="2025-06-11T06:44:28.621" v="700" actId="26606"/>
          <ac:spMkLst>
            <pc:docMk/>
            <pc:sldMk cId="4294780480" sldId="258"/>
            <ac:spMk id="14" creationId="{8207B083-EAC0-A5BB-C369-C9589EC7F2F0}"/>
          </ac:spMkLst>
        </pc:spChg>
        <pc:picChg chg="add mod">
          <ac:chgData name="Dagn, Sonja" userId="05ae1fa5-fafa-45c8-8a43-572b620fad0f" providerId="ADAL" clId="{D738219B-F328-48A2-BFDB-4AA3EA5370F0}" dt="2025-06-11T06:44:38.182" v="702" actId="14100"/>
          <ac:picMkLst>
            <pc:docMk/>
            <pc:sldMk cId="4294780480" sldId="258"/>
            <ac:picMk id="4" creationId="{32D344B1-656A-4AF0-8DB4-D76E9785D455}"/>
          </ac:picMkLst>
        </pc:picChg>
        <pc:picChg chg="del">
          <ac:chgData name="Dagn, Sonja" userId="05ae1fa5-fafa-45c8-8a43-572b620fad0f" providerId="ADAL" clId="{D738219B-F328-48A2-BFDB-4AA3EA5370F0}" dt="2025-06-11T06:44:13.844" v="697" actId="478"/>
          <ac:picMkLst>
            <pc:docMk/>
            <pc:sldMk cId="4294780480" sldId="258"/>
            <ac:picMk id="7" creationId="{4CDBA06C-E88E-854D-3726-48B40773F3E3}"/>
          </ac:picMkLst>
        </pc:picChg>
      </pc:sldChg>
      <pc:sldChg chg="addSp delSp modSp add del mod setBg delDesignElem">
        <pc:chgData name="Dagn, Sonja" userId="05ae1fa5-fafa-45c8-8a43-572b620fad0f" providerId="ADAL" clId="{D738219B-F328-48A2-BFDB-4AA3EA5370F0}" dt="2025-06-11T06:50:01.139" v="865" actId="47"/>
        <pc:sldMkLst>
          <pc:docMk/>
          <pc:sldMk cId="144218896" sldId="259"/>
        </pc:sldMkLst>
        <pc:spChg chg="mod">
          <ac:chgData name="Dagn, Sonja" userId="05ae1fa5-fafa-45c8-8a43-572b620fad0f" providerId="ADAL" clId="{D738219B-F328-48A2-BFDB-4AA3EA5370F0}" dt="2025-06-11T06:49:23.731" v="853" actId="26606"/>
          <ac:spMkLst>
            <pc:docMk/>
            <pc:sldMk cId="144218896" sldId="259"/>
            <ac:spMk id="2" creationId="{A3DE3BF2-925F-740F-BE82-8A0BAEA64ED2}"/>
          </ac:spMkLst>
        </pc:spChg>
        <pc:spChg chg="mod ord">
          <ac:chgData name="Dagn, Sonja" userId="05ae1fa5-fafa-45c8-8a43-572b620fad0f" providerId="ADAL" clId="{D738219B-F328-48A2-BFDB-4AA3EA5370F0}" dt="2025-06-11T06:49:23.741" v="854" actId="26606"/>
          <ac:spMkLst>
            <pc:docMk/>
            <pc:sldMk cId="144218896" sldId="259"/>
            <ac:spMk id="5" creationId="{AD7AA531-452D-3169-CBF8-A36CCFA7776F}"/>
          </ac:spMkLst>
        </pc:spChg>
        <pc:spChg chg="add del">
          <ac:chgData name="Dagn, Sonja" userId="05ae1fa5-fafa-45c8-8a43-572b620fad0f" providerId="ADAL" clId="{D738219B-F328-48A2-BFDB-4AA3EA5370F0}" dt="2025-06-11T06:49:23.731" v="853" actId="26606"/>
          <ac:spMkLst>
            <pc:docMk/>
            <pc:sldMk cId="144218896" sldId="259"/>
            <ac:spMk id="11" creationId="{CBB0869A-0BE5-B3E9-F73D-2F3691E4D932}"/>
          </ac:spMkLst>
        </pc:spChg>
        <pc:spChg chg="add">
          <ac:chgData name="Dagn, Sonja" userId="05ae1fa5-fafa-45c8-8a43-572b620fad0f" providerId="ADAL" clId="{D738219B-F328-48A2-BFDB-4AA3EA5370F0}" dt="2025-06-11T06:49:23.741" v="854" actId="26606"/>
          <ac:spMkLst>
            <pc:docMk/>
            <pc:sldMk cId="144218896" sldId="259"/>
            <ac:spMk id="13" creationId="{8207B083-EAC0-A5BB-C369-C9589EC7F2F0}"/>
          </ac:spMkLst>
        </pc:spChg>
        <pc:spChg chg="del">
          <ac:chgData name="Dagn, Sonja" userId="05ae1fa5-fafa-45c8-8a43-572b620fad0f" providerId="ADAL" clId="{D738219B-F328-48A2-BFDB-4AA3EA5370F0}" dt="2025-06-11T06:48:27.579" v="779"/>
          <ac:spMkLst>
            <pc:docMk/>
            <pc:sldMk cId="144218896" sldId="259"/>
            <ac:spMk id="14" creationId="{F89CDAA7-EE23-A914-0F80-F10E6C9F4254}"/>
          </ac:spMkLst>
        </pc:spChg>
        <pc:picChg chg="del">
          <ac:chgData name="Dagn, Sonja" userId="05ae1fa5-fafa-45c8-8a43-572b620fad0f" providerId="ADAL" clId="{D738219B-F328-48A2-BFDB-4AA3EA5370F0}" dt="2025-06-11T06:49:06.170" v="850" actId="478"/>
          <ac:picMkLst>
            <pc:docMk/>
            <pc:sldMk cId="144218896" sldId="259"/>
            <ac:picMk id="4" creationId="{00B6F522-47EC-B2AB-28B5-9BE0ECCE8F37}"/>
          </ac:picMkLst>
        </pc:picChg>
        <pc:picChg chg="add mod">
          <ac:chgData name="Dagn, Sonja" userId="05ae1fa5-fafa-45c8-8a43-572b620fad0f" providerId="ADAL" clId="{D738219B-F328-48A2-BFDB-4AA3EA5370F0}" dt="2025-06-11T06:49:23.741" v="854" actId="26606"/>
          <ac:picMkLst>
            <pc:docMk/>
            <pc:sldMk cId="144218896" sldId="259"/>
            <ac:picMk id="6" creationId="{ACEFA5D8-77C1-C23F-77A2-6F7F66FC84E1}"/>
          </ac:picMkLst>
        </pc:picChg>
      </pc:sldChg>
      <pc:sldChg chg="addSp delSp modSp add mod ord">
        <pc:chgData name="Dagn, Sonja" userId="05ae1fa5-fafa-45c8-8a43-572b620fad0f" providerId="ADAL" clId="{D738219B-F328-48A2-BFDB-4AA3EA5370F0}" dt="2025-06-11T06:53:56.157" v="1111" actId="255"/>
        <pc:sldMkLst>
          <pc:docMk/>
          <pc:sldMk cId="1912138990" sldId="260"/>
        </pc:sldMkLst>
        <pc:spChg chg="mod">
          <ac:chgData name="Dagn, Sonja" userId="05ae1fa5-fafa-45c8-8a43-572b620fad0f" providerId="ADAL" clId="{D738219B-F328-48A2-BFDB-4AA3EA5370F0}" dt="2025-06-11T06:49:39.663" v="858"/>
          <ac:spMkLst>
            <pc:docMk/>
            <pc:sldMk cId="1912138990" sldId="260"/>
            <ac:spMk id="2" creationId="{19EBAB60-9021-EF04-28C1-A678CF5698FC}"/>
          </ac:spMkLst>
        </pc:spChg>
        <pc:spChg chg="add mod">
          <ac:chgData name="Dagn, Sonja" userId="05ae1fa5-fafa-45c8-8a43-572b620fad0f" providerId="ADAL" clId="{D738219B-F328-48A2-BFDB-4AA3EA5370F0}" dt="2025-06-11T06:53:56.157" v="1111" actId="255"/>
          <ac:spMkLst>
            <pc:docMk/>
            <pc:sldMk cId="1912138990" sldId="260"/>
            <ac:spMk id="4" creationId="{CC63CB14-23AC-954F-6F87-DB46BB775865}"/>
          </ac:spMkLst>
        </pc:spChg>
        <pc:spChg chg="del mod">
          <ac:chgData name="Dagn, Sonja" userId="05ae1fa5-fafa-45c8-8a43-572b620fad0f" providerId="ADAL" clId="{D738219B-F328-48A2-BFDB-4AA3EA5370F0}" dt="2025-06-11T06:50:48.832" v="893"/>
          <ac:spMkLst>
            <pc:docMk/>
            <pc:sldMk cId="1912138990" sldId="260"/>
            <ac:spMk id="9" creationId="{61FDDC88-53A9-4027-CB11-560131715522}"/>
          </ac:spMkLst>
        </pc:spChg>
        <pc:picChg chg="add mod">
          <ac:chgData name="Dagn, Sonja" userId="05ae1fa5-fafa-45c8-8a43-572b620fad0f" providerId="ADAL" clId="{D738219B-F328-48A2-BFDB-4AA3EA5370F0}" dt="2025-06-11T06:49:58.544" v="864" actId="1076"/>
          <ac:picMkLst>
            <pc:docMk/>
            <pc:sldMk cId="1912138990" sldId="260"/>
            <ac:picMk id="3" creationId="{B568F33A-02C4-65DF-3BAF-31F93DB6D3E0}"/>
          </ac:picMkLst>
        </pc:picChg>
        <pc:picChg chg="del">
          <ac:chgData name="Dagn, Sonja" userId="05ae1fa5-fafa-45c8-8a43-572b620fad0f" providerId="ADAL" clId="{D738219B-F328-48A2-BFDB-4AA3EA5370F0}" dt="2025-06-11T06:49:48.612" v="860" actId="478"/>
          <ac:picMkLst>
            <pc:docMk/>
            <pc:sldMk cId="1912138990" sldId="260"/>
            <ac:picMk id="7" creationId="{0AF1E30F-D245-8653-5B56-7C725ACE239F}"/>
          </ac:picMkLst>
        </pc:picChg>
      </pc:sldChg>
      <pc:sldChg chg="addSp delSp modSp add mod">
        <pc:chgData name="Dagn, Sonja" userId="05ae1fa5-fafa-45c8-8a43-572b620fad0f" providerId="ADAL" clId="{D738219B-F328-48A2-BFDB-4AA3EA5370F0}" dt="2025-06-11T07:00:58.998" v="1774" actId="20577"/>
        <pc:sldMkLst>
          <pc:docMk/>
          <pc:sldMk cId="2730998308" sldId="261"/>
        </pc:sldMkLst>
        <pc:spChg chg="mod">
          <ac:chgData name="Dagn, Sonja" userId="05ae1fa5-fafa-45c8-8a43-572b620fad0f" providerId="ADAL" clId="{D738219B-F328-48A2-BFDB-4AA3EA5370F0}" dt="2025-06-11T06:55:13.742" v="1168" actId="20577"/>
          <ac:spMkLst>
            <pc:docMk/>
            <pc:sldMk cId="2730998308" sldId="261"/>
            <ac:spMk id="2" creationId="{262B239F-6002-F290-7C09-FF9476564463}"/>
          </ac:spMkLst>
        </pc:spChg>
        <pc:spChg chg="del mod">
          <ac:chgData name="Dagn, Sonja" userId="05ae1fa5-fafa-45c8-8a43-572b620fad0f" providerId="ADAL" clId="{D738219B-F328-48A2-BFDB-4AA3EA5370F0}" dt="2025-06-11T06:56:34.967" v="1401"/>
          <ac:spMkLst>
            <pc:docMk/>
            <pc:sldMk cId="2730998308" sldId="261"/>
            <ac:spMk id="4" creationId="{64EFB1A8-7FA2-6C47-9BE4-2EC88AD306F6}"/>
          </ac:spMkLst>
        </pc:spChg>
        <pc:spChg chg="add mod">
          <ac:chgData name="Dagn, Sonja" userId="05ae1fa5-fafa-45c8-8a43-572b620fad0f" providerId="ADAL" clId="{D738219B-F328-48A2-BFDB-4AA3EA5370F0}" dt="2025-06-11T07:00:58.998" v="1774" actId="20577"/>
          <ac:spMkLst>
            <pc:docMk/>
            <pc:sldMk cId="2730998308" sldId="261"/>
            <ac:spMk id="7" creationId="{647EC293-7C4F-AB4F-83D4-D3E749470F84}"/>
          </ac:spMkLst>
        </pc:spChg>
        <pc:picChg chg="del">
          <ac:chgData name="Dagn, Sonja" userId="05ae1fa5-fafa-45c8-8a43-572b620fad0f" providerId="ADAL" clId="{D738219B-F328-48A2-BFDB-4AA3EA5370F0}" dt="2025-06-11T06:55:15.504" v="1169" actId="478"/>
          <ac:picMkLst>
            <pc:docMk/>
            <pc:sldMk cId="2730998308" sldId="261"/>
            <ac:picMk id="3" creationId="{83AF09D9-9DE4-29CD-8021-46DCCC1C2175}"/>
          </ac:picMkLst>
        </pc:picChg>
        <pc:picChg chg="add mod">
          <ac:chgData name="Dagn, Sonja" userId="05ae1fa5-fafa-45c8-8a43-572b620fad0f" providerId="ADAL" clId="{D738219B-F328-48A2-BFDB-4AA3EA5370F0}" dt="2025-06-11T06:55:29.478" v="1187" actId="1036"/>
          <ac:picMkLst>
            <pc:docMk/>
            <pc:sldMk cId="2730998308" sldId="261"/>
            <ac:picMk id="6" creationId="{9B0203E6-95EB-1391-78F6-1014A5E0FC5D}"/>
          </ac:picMkLst>
        </pc:picChg>
      </pc:sldChg>
      <pc:sldChg chg="addSp delSp modSp add mod">
        <pc:chgData name="Dagn, Sonja" userId="05ae1fa5-fafa-45c8-8a43-572b620fad0f" providerId="ADAL" clId="{D738219B-F328-48A2-BFDB-4AA3EA5370F0}" dt="2025-06-11T07:05:51.396" v="2012" actId="20577"/>
        <pc:sldMkLst>
          <pc:docMk/>
          <pc:sldMk cId="2864953239" sldId="262"/>
        </pc:sldMkLst>
        <pc:spChg chg="mod">
          <ac:chgData name="Dagn, Sonja" userId="05ae1fa5-fafa-45c8-8a43-572b620fad0f" providerId="ADAL" clId="{D738219B-F328-48A2-BFDB-4AA3EA5370F0}" dt="2025-06-11T07:05:51.396" v="2012" actId="20577"/>
          <ac:spMkLst>
            <pc:docMk/>
            <pc:sldMk cId="2864953239" sldId="262"/>
            <ac:spMk id="2" creationId="{AC8960E6-487F-ABA9-8D18-232F7E97E7A4}"/>
          </ac:spMkLst>
        </pc:spChg>
        <pc:spChg chg="add mod">
          <ac:chgData name="Dagn, Sonja" userId="05ae1fa5-fafa-45c8-8a43-572b620fad0f" providerId="ADAL" clId="{D738219B-F328-48A2-BFDB-4AA3EA5370F0}" dt="2025-06-11T07:05:43.724" v="2007" actId="6549"/>
          <ac:spMkLst>
            <pc:docMk/>
            <pc:sldMk cId="2864953239" sldId="262"/>
            <ac:spMk id="5" creationId="{709E41A9-9FDC-351F-B601-D865BCA6E0E4}"/>
          </ac:spMkLst>
        </pc:spChg>
        <pc:spChg chg="del mod">
          <ac:chgData name="Dagn, Sonja" userId="05ae1fa5-fafa-45c8-8a43-572b620fad0f" providerId="ADAL" clId="{D738219B-F328-48A2-BFDB-4AA3EA5370F0}" dt="2025-06-11T07:03:24.272" v="1820"/>
          <ac:spMkLst>
            <pc:docMk/>
            <pc:sldMk cId="2864953239" sldId="262"/>
            <ac:spMk id="7" creationId="{A03A5DFE-6E5E-3339-357E-19A913739851}"/>
          </ac:spMkLst>
        </pc:spChg>
        <pc:picChg chg="add mod">
          <ac:chgData name="Dagn, Sonja" userId="05ae1fa5-fafa-45c8-8a43-572b620fad0f" providerId="ADAL" clId="{D738219B-F328-48A2-BFDB-4AA3EA5370F0}" dt="2025-06-11T07:03:00.154" v="1818" actId="14100"/>
          <ac:picMkLst>
            <pc:docMk/>
            <pc:sldMk cId="2864953239" sldId="262"/>
            <ac:picMk id="4" creationId="{E283B6D3-5501-6A6E-F34D-6C282C3676B3}"/>
          </ac:picMkLst>
        </pc:picChg>
        <pc:picChg chg="del">
          <ac:chgData name="Dagn, Sonja" userId="05ae1fa5-fafa-45c8-8a43-572b620fad0f" providerId="ADAL" clId="{D738219B-F328-48A2-BFDB-4AA3EA5370F0}" dt="2025-06-11T07:02:42.461" v="1812" actId="478"/>
          <ac:picMkLst>
            <pc:docMk/>
            <pc:sldMk cId="2864953239" sldId="262"/>
            <ac:picMk id="6" creationId="{234CD863-6AAF-0D64-D128-477E6AF0E68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1282C-3361-5CB5-E1C3-3BBF1F13B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0FA09D-1558-7187-7DB4-5301B35ED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D0B77F-8D45-D2A4-9C4E-7858A824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780C-A505-4668-B2F1-A4FAF8AF89DC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C87B65-2FAA-2772-5C73-26542AB0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77F958-6D91-8D07-6AAD-25275449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08EA-14DA-46F5-B922-9A35F3851C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819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A2EB8-BB57-21BA-9CA4-9F845631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D6CA3B-964E-E550-F48D-6993F232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EE5FBF-147C-6377-93D1-C19EB5A6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780C-A505-4668-B2F1-A4FAF8AF89DC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72D159-B939-DC37-C31F-DDEF4EE4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5B8C98-4C2F-8394-F4B4-73D3B9A1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08EA-14DA-46F5-B922-9A35F3851C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759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C69337F-94CF-5D74-592A-C5249F0B1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C471319-953F-C5A5-CED3-3049E8B25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19685B-35D5-A0DF-7E5E-34A96637C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780C-A505-4668-B2F1-A4FAF8AF89DC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25E873-4AFC-EB24-B49C-DEC072956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3A5EC0-03B9-EC0D-7B8C-A5805470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08EA-14DA-46F5-B922-9A35F3851C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727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2DDE5-4F77-9C36-2629-101B07B2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AD1673-BB7D-58CF-C17A-3AD000458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FDA17D-D167-ADE7-3549-4DE4ED269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780C-A505-4668-B2F1-A4FAF8AF89DC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FB8CDA-CD66-258D-122F-0F7748E1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6B83B9-FD74-1E75-6182-259A926F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08EA-14DA-46F5-B922-9A35F3851C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984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F8FCD-6450-446A-DF47-E65C6FDDA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BCF61C-0A7F-B8A6-DA3C-A85EB56FA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B3F761-B3E7-5BDD-6B00-9BA1337D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780C-A505-4668-B2F1-A4FAF8AF89DC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E3A399-3944-DA7C-E8ED-ADB43850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E94004-F5C3-0418-2BA8-FB5FF908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08EA-14DA-46F5-B922-9A35F3851C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162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FD04A-A8FA-E655-53A0-84436D2F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D28349-3B8F-B219-9ECE-52A549071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80DCC9-9447-A637-1A77-ECD70F347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1287D0-45F0-3F2B-9F08-3E48315E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780C-A505-4668-B2F1-A4FAF8AF89DC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3ACB41-945A-1656-3220-084FA9BE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249280-EBB0-2603-B67F-8227EF7F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08EA-14DA-46F5-B922-9A35F3851C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251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CE05B-F476-4B61-EF3B-1C216EED5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40FDDD-DD71-A8B2-D1CC-27F0D898F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31AC6B-8062-6B84-AE45-BD8BCDD9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6DB246-D4D7-3D7F-EE44-80FD1153C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5F2F4B-8B8D-75B2-B4C8-C6B06832E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EF4492-532C-4F7C-D7F4-F4B15A4D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780C-A505-4668-B2F1-A4FAF8AF89DC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AEC65F0-8D46-94DF-01D2-FC9EA341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6B8ED6D-038A-0E5C-50F0-08F6A0F5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08EA-14DA-46F5-B922-9A35F3851C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749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89D8C-3107-8F9B-1AB0-DD99B7369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44DB0E-5C81-76D5-DE7B-90399E101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780C-A505-4668-B2F1-A4FAF8AF89DC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FAD7590-A98B-8728-7D0B-E0DE0D87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111E3E-48E9-2407-7480-86B6627E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08EA-14DA-46F5-B922-9A35F3851C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206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253A13-6235-0A6D-092C-E2C72D0E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780C-A505-4668-B2F1-A4FAF8AF89DC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25CF90-2FD4-F308-600A-616FF9969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EF990E-7F08-F504-0311-26EAFD50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08EA-14DA-46F5-B922-9A35F3851C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474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316777-6A27-C9DA-7982-3458A0DEA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8D508D-6EB4-956F-F674-522B22A19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AAE0B0-CAF4-E47C-DDB2-76AE0541C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6A9F15-0E2A-E6D1-53DC-62368C6EF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780C-A505-4668-B2F1-A4FAF8AF89DC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24BDEC-9FE2-1634-55F8-48F88322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5D3A7F-79E2-52A5-E472-CAA2EA9C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08EA-14DA-46F5-B922-9A35F3851C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614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D2DF91-6F12-AAA2-5690-BB76AD382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E76009-817F-C305-E2FC-CD7AC41D4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55E637-0D9C-3E78-5227-C29080B95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4D2DF9-65CB-150C-6BD4-3FFE8208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780C-A505-4668-B2F1-A4FAF8AF89DC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7C628F-C1FE-947B-4CDC-BA864510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FAD47F-83A0-17AB-7E65-5218D8A7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08EA-14DA-46F5-B922-9A35F3851C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463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219B982-A66B-75AA-9919-77A8AEEF7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E379EE-ABF0-C6F9-3DB6-186278CA8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1F5BFC-89E8-ECF5-A390-CBB3258F6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36780C-A505-4668-B2F1-A4FAF8AF89DC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61FF27-A4FF-C9A9-DD09-FC0220FA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D6922F-02D4-8779-9F66-0FFC1F776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3B08EA-14DA-46F5-B922-9A35F3851C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154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197DCA-4593-C0C3-0B4A-E49F996D0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RecSys</a:t>
            </a:r>
            <a:r>
              <a:rPr lang="de-AT" dirty="0"/>
              <a:t>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7C8458-FCF0-B559-F627-8A93BAA378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Matteo Gläser, Ilyas </a:t>
            </a:r>
            <a:r>
              <a:rPr lang="de-AT" dirty="0" err="1"/>
              <a:t>Satik</a:t>
            </a:r>
            <a:r>
              <a:rPr lang="de-AT" dirty="0"/>
              <a:t>, Sonja Dagn</a:t>
            </a:r>
          </a:p>
        </p:txBody>
      </p:sp>
    </p:spTree>
    <p:extLst>
      <p:ext uri="{BB962C8B-B14F-4D97-AF65-F5344CB8AC3E}">
        <p14:creationId xmlns:p14="http://schemas.microsoft.com/office/powerpoint/2010/main" val="279117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17331-5ABD-1F2B-F8C8-F2B3A0A6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User Analysis – Playtime Distribution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2EB52C7-07F4-1C93-9705-8BA813E87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509713"/>
            <a:ext cx="7524750" cy="466725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C7C6D52D-4079-B144-C29C-DCD694E3C8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58175" y="2112095"/>
            <a:ext cx="3480440" cy="346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Users (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blue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curve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extremely</a:t>
            </a:r>
            <a:r>
              <a:rPr kumimoji="0" lang="de-DE" altLang="de-DE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concentrated</a:t>
            </a:r>
            <a:r>
              <a:rPr lang="de-DE" altLang="de-DE" sz="1500" dirty="0">
                <a:latin typeface="Arial" panose="020B0604020202020204" pitchFamily="34" charset="0"/>
              </a:rPr>
              <a:t> </a:t>
            </a:r>
            <a:r>
              <a:rPr lang="de-DE" altLang="de-DE" sz="1500" dirty="0" err="1">
                <a:latin typeface="Arial" panose="020B0604020202020204" pitchFamily="34" charset="0"/>
              </a:rPr>
              <a:t>n</a:t>
            </a:r>
            <a:r>
              <a:rPr kumimoji="0" lang="de-DE" altLang="de-DE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</a:t>
            </a:r>
            <a:r>
              <a:rPr kumimoji="0" lang="de-DE" altLang="de-DE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de-DE" altLang="de-DE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zero</a:t>
            </a:r>
            <a:r>
              <a:rPr kumimoji="0" lang="de-DE" altLang="de-DE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playtime</a:t>
            </a:r>
            <a:r>
              <a:rPr kumimoji="0" lang="de-DE" altLang="de-DE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Users (orange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curve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endParaRPr lang="de-DE" altLang="de-DE" sz="1800" b="1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much</a:t>
            </a:r>
            <a:r>
              <a:rPr kumimoji="0" lang="de-DE" altLang="de-DE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wider </a:t>
            </a:r>
            <a:r>
              <a:rPr kumimoji="0" lang="de-DE" altLang="de-DE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spread</a:t>
            </a:r>
            <a:endParaRPr lang="de-DE" altLang="de-DE" sz="15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peak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well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zero</a:t>
            </a:r>
            <a:endParaRPr lang="de-DE" altLang="de-DE" sz="15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logged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substantially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playtime</a:t>
            </a:r>
            <a:endParaRPr kumimoji="0" lang="de-DE" alt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almost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overlap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except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near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origin</a:t>
            </a:r>
            <a:endParaRPr kumimoji="0" lang="de-DE" alt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Users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dominate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playtime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buckets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Users’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density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effectively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dropped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zero</a:t>
            </a:r>
            <a:endParaRPr kumimoji="0" lang="de-DE" alt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41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14598C-150F-B36E-18BE-730AC0401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207B083-EAC0-A5BB-C369-C9589EC7F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6170DD-E6B5-16F4-BF97-713845298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7" y="603504"/>
            <a:ext cx="10872216" cy="1527048"/>
          </a:xfrm>
        </p:spPr>
        <p:txBody>
          <a:bodyPr anchor="b">
            <a:normAutofit/>
          </a:bodyPr>
          <a:lstStyle/>
          <a:p>
            <a:r>
              <a:rPr lang="de-AT" dirty="0"/>
              <a:t>User Analysis – </a:t>
            </a:r>
            <a:r>
              <a:rPr lang="en-US" dirty="0"/>
              <a:t>Median Playtime vs. </a:t>
            </a:r>
            <a:r>
              <a:rPr lang="en-US" dirty="0" err="1"/>
              <a:t>Playcount</a:t>
            </a:r>
            <a:r>
              <a:rPr lang="en-US" dirty="0"/>
              <a:t> by Country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2D344B1-656A-4AF0-8DB4-D76E9785D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78" y="2441274"/>
            <a:ext cx="7102834" cy="3089731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C158AA7-CADB-F7B0-0690-1A6E3F8209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91450" y="1340505"/>
            <a:ext cx="4506362" cy="521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much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medians</a:t>
            </a:r>
            <a:endParaRPr lang="de-DE" altLang="de-DE" sz="15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playtime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around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35 000–110 000 s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playcounts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600–3 000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Russia and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having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largest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bubble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sit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 multi-million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(≈4.9–5.6 M s)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playcounts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(≈93 000–110 000)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1500" dirty="0" err="1">
                <a:latin typeface="Arial" panose="020B0604020202020204" pitchFamily="34" charset="0"/>
              </a:rPr>
              <a:t>aga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 and Russia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largest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Countries shift rank: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e.g., Brazil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moves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lowest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medians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among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medians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among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top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</a:t>
            </a:r>
            <a:endParaRPr kumimoji="0" lang="de-DE" alt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vertical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between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plots</a:t>
            </a:r>
            <a:endParaRPr lang="de-DE" altLang="de-DE" sz="18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dozens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than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ones</a:t>
            </a:r>
            <a:endParaRPr kumimoji="0" lang="de-DE" alt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Bubble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endParaRPr lang="de-DE" altLang="de-DE" sz="18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remain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similar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relative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1500" dirty="0">
                <a:latin typeface="Arial" panose="020B0604020202020204" pitchFamily="34" charset="0"/>
              </a:rPr>
              <a:t>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hift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dramatically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top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</a:t>
            </a:r>
            <a:endParaRPr kumimoji="0" lang="de-DE" alt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78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B6538-E665-6EDC-06B4-71B9370DE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EBAB60-9021-EF04-28C1-A678CF56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Beatmap</a:t>
            </a:r>
            <a:r>
              <a:rPr lang="de-AT" dirty="0"/>
              <a:t> Analysis – Long Tail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Beatmaps</a:t>
            </a:r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568F33A-02C4-65DF-3BAF-31F93DB6D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10" y="1523420"/>
            <a:ext cx="7360465" cy="4397878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CC63CB14-23AC-954F-6F87-DB46BB7758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67431" y="2278919"/>
            <a:ext cx="3831642" cy="253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majority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beatmaps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playcounts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beatmaps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accumulate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extremely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playcounts</a:t>
            </a:r>
            <a:endParaRPr kumimoji="0" lang="de-DE" alt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forming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heavy “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tail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”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1800" dirty="0" err="1">
                <a:latin typeface="Arial" panose="020B0604020202020204" pitchFamily="34" charset="0"/>
              </a:rPr>
              <a:t>C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urve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extreme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imbalance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between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few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blockbusters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niche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maps</a:t>
            </a:r>
            <a:endParaRPr kumimoji="0" lang="de-DE" alt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13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D2BD4-CCBD-DA4C-691F-E199440A6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B239F-6002-F290-7C09-FF947656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Beatmap</a:t>
            </a:r>
            <a:r>
              <a:rPr lang="de-AT" dirty="0"/>
              <a:t> Analysis –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Beatmaps</a:t>
            </a:r>
            <a:r>
              <a:rPr lang="de-AT" dirty="0"/>
              <a:t> </a:t>
            </a:r>
            <a:r>
              <a:rPr lang="de-AT" dirty="0" err="1"/>
              <a:t>over</a:t>
            </a:r>
            <a:r>
              <a:rPr lang="de-AT" dirty="0"/>
              <a:t> Time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B0203E6-95EB-1391-78F6-1014A5E0F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919286"/>
            <a:ext cx="7468195" cy="3712077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647EC293-7C4F-AB4F-83D4-D3E749470F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67700" y="1067582"/>
            <a:ext cx="3641802" cy="567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Launch in 2008: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beatmap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submissions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rose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quickly</a:t>
            </a:r>
            <a:endParaRPr kumimoji="0" lang="de-DE" alt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2010–2016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creation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fluctuated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between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~1 500 and 3 000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</a:t>
            </a:r>
            <a:endParaRPr kumimoji="0" lang="de-DE" alt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 2017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sharp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surge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,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peaking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around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5 000–6 000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</a:t>
            </a:r>
            <a:endParaRPr lang="de-DE" altLang="de-DE" sz="15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likely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driven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player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activity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tooling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improvements</a:t>
            </a:r>
            <a:endParaRPr kumimoji="0" lang="de-DE" alt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Between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2019–2022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submissions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stabilized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around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3 000–5 000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occasional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spikes</a:t>
            </a:r>
            <a:endParaRPr kumimoji="0" lang="de-DE" alt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2023</a:t>
            </a:r>
            <a:endParaRPr lang="de-DE" altLang="de-DE" sz="18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dramatic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uptick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occurred</a:t>
            </a:r>
            <a:endParaRPr kumimoji="0" lang="de-DE" alt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1800" dirty="0">
                <a:latin typeface="Arial" panose="020B0604020202020204" pitchFamily="34" charset="0"/>
              </a:rPr>
              <a:t>By </a:t>
            </a:r>
            <a:r>
              <a:rPr lang="de-DE" altLang="de-DE" sz="1800" dirty="0" err="1">
                <a:latin typeface="Arial" panose="020B0604020202020204" pitchFamily="34" charset="0"/>
              </a:rPr>
              <a:t>early</a:t>
            </a:r>
            <a:r>
              <a:rPr lang="de-DE" altLang="de-DE" sz="1800" dirty="0">
                <a:latin typeface="Arial" panose="020B0604020202020204" pitchFamily="34" charset="0"/>
              </a:rPr>
              <a:t> 2025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7 000 - 10 000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</a:t>
            </a:r>
            <a:endParaRPr lang="de-DE" altLang="de-DE" sz="15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indicating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renewed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growth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community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mapping</a:t>
            </a:r>
            <a:endParaRPr kumimoji="0" lang="de-DE" alt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998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A47B7-C78F-228B-E53A-21E61428B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8960E6-487F-ABA9-8D18-232F7E97E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15185" cy="1325563"/>
          </a:xfrm>
        </p:spPr>
        <p:txBody>
          <a:bodyPr>
            <a:normAutofit/>
          </a:bodyPr>
          <a:lstStyle/>
          <a:p>
            <a:r>
              <a:rPr lang="de-AT" dirty="0"/>
              <a:t>Score Analysis – Temporal </a:t>
            </a:r>
            <a:r>
              <a:rPr lang="de-AT" dirty="0" err="1"/>
              <a:t>Volatility</a:t>
            </a:r>
            <a:r>
              <a:rPr lang="de-AT" dirty="0"/>
              <a:t>: Performance‐Point vs. Star‐Rating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283B6D3-5501-6A6E-F34D-6C282C367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98" y="2342966"/>
            <a:ext cx="7946775" cy="2619328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709E41A9-9FDC-351F-B601-D865BCA6E0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29272" y="1702271"/>
            <a:ext cx="396272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Point (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variance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(solid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blue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spikes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dramatically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around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2012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collapses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2014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thereafter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remains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essentially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zero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indicating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brief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period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extreme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fluctuation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followed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long‐term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stability</a:t>
            </a:r>
            <a:endParaRPr lang="de-DE" altLang="de-DE" sz="15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pp (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dashed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green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mirrors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bursts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peaking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variance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peaks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settling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back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nearly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zero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once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volatility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subsides</a:t>
            </a:r>
            <a:endParaRPr kumimoji="0" lang="de-DE" alt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Star-Rating (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both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variance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(orange) and 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star‐rating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differences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remain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flat at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zero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throughout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2010–2023—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showing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ratings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themselves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have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been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stable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measurable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year‐to‐year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drift</a:t>
            </a:r>
            <a:endParaRPr kumimoji="0" lang="de-DE" alt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953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5dae8ba6-b3d9-441d-85ba-95bbdebfad77}" enabled="1" method="Privileged" siteId="{2314cb5c-e44b-4288-b205-51ab43ecb122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Microsoft Office PowerPoint</Application>
  <PresentationFormat>Breitbild</PresentationFormat>
  <Paragraphs>60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</vt:lpstr>
      <vt:lpstr>RecSys Project</vt:lpstr>
      <vt:lpstr>User Analysis – Playtime Distribution</vt:lpstr>
      <vt:lpstr>User Analysis – Median Playtime vs. Playcount by Country</vt:lpstr>
      <vt:lpstr>Beatmap Analysis – Long Tail of Beatmaps</vt:lpstr>
      <vt:lpstr>Beatmap Analysis – Number of Beatmaps over Time</vt:lpstr>
      <vt:lpstr>Score Analysis – Temporal Volatility: Performance‐Point vs. Star‐Rating</vt:lpstr>
    </vt:vector>
  </TitlesOfParts>
  <Company>Freudenberg Sealing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Dagn, Sonja</dc:creator>
  <cp:lastModifiedBy>Dagn, Sonja</cp:lastModifiedBy>
  <cp:revision>1</cp:revision>
  <dcterms:created xsi:type="dcterms:W3CDTF">2025-06-11T06:31:55Z</dcterms:created>
  <dcterms:modified xsi:type="dcterms:W3CDTF">2025-06-11T07:05:54Z</dcterms:modified>
</cp:coreProperties>
</file>