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af9845f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af9845f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af9845f3_1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af9845f3_1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3af9845f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3af9845f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af9845f3_1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af9845f3_1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af9845f3_1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af9845f3_1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af9845f3_1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af9845f3_1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9d45d9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9d45d9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9d45d9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9d45d9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9d45d9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9d45d9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 rot="358">
            <a:off x="252746" y="1733388"/>
            <a:ext cx="8638500" cy="8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WBTS: WiFi &amp; Bluetooth Tracking System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97150" y="3585975"/>
            <a:ext cx="3849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Iker Costa (icosta004@ikasle.ehu.eus)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Mattin Elorza (melorza020</a:t>
            </a:r>
            <a:r>
              <a:rPr lang="es" sz="1400"/>
              <a:t>ikasle.ehu.eus)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Gaizka Martín (gmartin061</a:t>
            </a:r>
            <a:r>
              <a:rPr lang="es" sz="1400"/>
              <a:t>ikasle.ehu.eus)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Pablo Ortega (portega017ikasle.ehu.eus)</a:t>
            </a:r>
            <a:endParaRPr sz="1400"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33801" l="0" r="0" t="0"/>
          <a:stretch/>
        </p:blipFill>
        <p:spPr>
          <a:xfrm>
            <a:off x="723300" y="1962750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Problemas de </a:t>
            </a:r>
            <a:r>
              <a:rPr lang="es"/>
              <a:t>ingeniería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60950" y="1436400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planteados: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Dispositivos por persona: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Una persona puede que esté en cierta localización y no se conecte a la red Wi-Fi y/o no tenga un dispositivo Bluetooth activo.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Posibles soluciones:</a:t>
            </a:r>
            <a:r>
              <a:rPr lang="es"/>
              <a:t> Realizar estimaciones en base a estudios previos de los establecimientos.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Trazabilidad de los usuarios: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Cada dispositivo es identificado por su </a:t>
            </a:r>
            <a:r>
              <a:rPr lang="es"/>
              <a:t>dirección</a:t>
            </a:r>
            <a:r>
              <a:rPr lang="es"/>
              <a:t> MAC, lo que hace que se pueda conocer la </a:t>
            </a:r>
            <a:r>
              <a:rPr lang="es"/>
              <a:t>dirección</a:t>
            </a:r>
            <a:r>
              <a:rPr lang="es"/>
              <a:t> real y la </a:t>
            </a:r>
            <a:r>
              <a:rPr lang="es"/>
              <a:t>localización</a:t>
            </a:r>
            <a:r>
              <a:rPr lang="es"/>
              <a:t> en la que se ha encontrado el dispositivo.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Posible </a:t>
            </a:r>
            <a:r>
              <a:rPr b="1" lang="es"/>
              <a:t>solución</a:t>
            </a:r>
            <a:r>
              <a:rPr b="1" lang="es"/>
              <a:t>:</a:t>
            </a:r>
            <a:r>
              <a:rPr lang="es"/>
              <a:t> Almacenar un hash de la </a:t>
            </a:r>
            <a:r>
              <a:rPr lang="es"/>
              <a:t>dirección</a:t>
            </a:r>
            <a:r>
              <a:rPr lang="es"/>
              <a:t> MAC para ocultar la MAC real del dispositivo.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4297658" y="466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33801" l="0" r="0" t="0"/>
          <a:stretch/>
        </p:blipFill>
        <p:spPr>
          <a:xfrm>
            <a:off x="795647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90250" y="450150"/>
            <a:ext cx="58788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Organización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4297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853350" y="1346550"/>
            <a:ext cx="6450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Diseño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Diseño de producto.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Diseño de proceso.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Desarrollo e implementación.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Desarrollo del sistema.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Implementación BBDD.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Desarrollo de la API Rest.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Desarrollo front end.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Análisis final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Comprobación del proyecto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Análisis de resultados.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Corrección de errores.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Documentación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01" y="1629950"/>
            <a:ext cx="3498075" cy="24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33801" l="0" r="0" t="0"/>
          <a:stretch/>
        </p:blipFill>
        <p:spPr>
          <a:xfrm>
            <a:off x="7354250" y="450150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"Esta cita es muy importante"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027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Conclusiones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Cumplir</a:t>
            </a:r>
            <a:r>
              <a:rPr lang="es"/>
              <a:t> con los objetivos en el tiempo establecido.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Reparto de tareas equitativo y en función de los puntos fuertes de cada uno.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Pruebas continuas en busca de posibles errores y resolución de los mismos.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33801" l="0" r="0" t="0"/>
          <a:stretch/>
        </p:blipFill>
        <p:spPr>
          <a:xfrm>
            <a:off x="795647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26075" y="468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¡Gracias</a:t>
            </a:r>
            <a:r>
              <a:rPr lang="es" sz="3000"/>
              <a:t>!</a:t>
            </a:r>
            <a:endParaRPr sz="3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26075" y="1465800"/>
            <a:ext cx="32082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Contacto</a:t>
            </a:r>
            <a:r>
              <a:rPr lang="es" sz="1400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Iker Costa (icosta004@ikasle.ehu.eus)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Mattin Elorza (melorza020ikasle.ehu.eus)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Gaizka Martín (gmartin061ikasle.ehu.eus)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Pablo Ortega (portega017ikasle.ehu.eus)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WBTS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C/ </a:t>
            </a:r>
            <a:r>
              <a:rPr lang="es" sz="1300"/>
              <a:t>Ingeniero Torres Quevedo Plaza, 1, 48013 Bilbao, Vizcaya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endParaRPr sz="14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175" y="4223525"/>
            <a:ext cx="875825" cy="9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4136083" y="4512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225" y="0"/>
            <a:ext cx="5573775" cy="418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60950" y="2904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39925" y="1460950"/>
            <a:ext cx="7787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Equipo de trabajo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 del proyecto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 de arquitectura 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 de ingeniería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Organización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425943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3801" l="0" r="0" t="0"/>
          <a:stretch/>
        </p:blipFill>
        <p:spPr>
          <a:xfrm>
            <a:off x="7807225" y="4140900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Introducción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0950" y="1618375"/>
            <a:ext cx="82221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¿Deseas analizar los equipos conectados a la red Wi-Fi de tu empresa?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¿Quieres estudiar el número de personas que hay en tu establecimiento?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¿Quieres </a:t>
            </a:r>
            <a:r>
              <a:rPr lang="es"/>
              <a:t>encontrar</a:t>
            </a:r>
            <a:r>
              <a:rPr lang="es"/>
              <a:t> las horas </a:t>
            </a:r>
            <a:r>
              <a:rPr lang="es"/>
              <a:t>más</a:t>
            </a:r>
            <a:r>
              <a:rPr lang="es"/>
              <a:t> concurridas de tu negocio?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¿Quieres saber el tiempo que pasan los usuarios en tu comercio?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 WBTS todo esto será posible.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4581675" y="3489675"/>
            <a:ext cx="7800" cy="5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4297658" y="4659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33801" l="0" r="0" t="0"/>
          <a:stretch/>
        </p:blipFill>
        <p:spPr>
          <a:xfrm>
            <a:off x="780722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Equipo de trabajo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55100" y="1309225"/>
            <a:ext cx="4017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500"/>
              <a:t>Iker Costa:</a:t>
            </a:r>
            <a:endParaRPr sz="1500"/>
          </a:p>
          <a:p>
            <a:pPr indent="-309562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500"/>
              <a:t>Responsable del proyecto y especificaciones</a:t>
            </a:r>
            <a:endParaRPr sz="1500"/>
          </a:p>
          <a:p>
            <a:pPr indent="-30956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00"/>
              <a:t>Pablo Ortega</a:t>
            </a:r>
            <a:endParaRPr sz="1500"/>
          </a:p>
          <a:p>
            <a:pPr indent="-309562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500"/>
              <a:t>Desarrollo y testeo SW</a:t>
            </a:r>
            <a:endParaRPr sz="1500"/>
          </a:p>
          <a:p>
            <a:pPr indent="-30956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00"/>
              <a:t>Gaizka Martin</a:t>
            </a:r>
            <a:endParaRPr sz="1500"/>
          </a:p>
          <a:p>
            <a:pPr indent="-309562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500"/>
              <a:t>Desarrollo y testeo SW</a:t>
            </a:r>
            <a:endParaRPr sz="1500"/>
          </a:p>
          <a:p>
            <a:pPr indent="-30956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00"/>
              <a:t>Mattin Elorza</a:t>
            </a:r>
            <a:endParaRPr sz="1500"/>
          </a:p>
          <a:p>
            <a:pPr indent="-309562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500"/>
              <a:t>Secretario , desarrollo y testeo SW</a:t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99" y="1789300"/>
            <a:ext cx="2749450" cy="21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33801" l="0" r="0" t="0"/>
          <a:stretch/>
        </p:blipFill>
        <p:spPr>
          <a:xfrm>
            <a:off x="759662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Objetivo del proyecto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WBTS es una sistema cuyo objetivo es el de ofrecer un análisis de tráfico de un establecimiento para así proveer en tiempo real, estadísticas sobre la concurrencia del mismo.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Estas estadísticas pueden ser útiles tanto para analizar el comportamiento de los usuarios dentro de un determinado área como para utilizarlo en campañas de marketing.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899" y="2491500"/>
            <a:ext cx="3557375" cy="21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33801" l="0" r="0" t="0"/>
          <a:stretch/>
        </p:blipFill>
        <p:spPr>
          <a:xfrm>
            <a:off x="795647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Propuesta de arquitectura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825" y="1147225"/>
            <a:ext cx="4578150" cy="387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33801" l="0" r="0" t="0"/>
          <a:stretch/>
        </p:blipFill>
        <p:spPr>
          <a:xfrm>
            <a:off x="795647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Propuesta de arquitectura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33801" l="0" r="0" t="0"/>
          <a:stretch/>
        </p:blipFill>
        <p:spPr>
          <a:xfrm>
            <a:off x="795647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8772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Propuesta de arquitectura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33801" l="0" r="0" t="0"/>
          <a:stretch/>
        </p:blipFill>
        <p:spPr>
          <a:xfrm>
            <a:off x="795647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25" y="1914825"/>
            <a:ext cx="68675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Propuesta de arquitectura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10573" l="6579" r="17264" t="18655"/>
          <a:stretch/>
        </p:blipFill>
        <p:spPr>
          <a:xfrm>
            <a:off x="1087562" y="1228450"/>
            <a:ext cx="6968875" cy="364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33801" l="0" r="0" t="0"/>
          <a:stretch/>
        </p:blipFill>
        <p:spPr>
          <a:xfrm>
            <a:off x="7956475" y="315925"/>
            <a:ext cx="875825" cy="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618EB6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