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3b5fc13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3b5fc13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3b5fc13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3b5fc13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1a34e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1a34e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1a34e5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1a34e5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1a34e58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1a34e58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1a34e5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1a34e5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1a34e58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1a34e58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21a34e58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21a34e58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69075" y="774200"/>
            <a:ext cx="5501700" cy="24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Propuesta para la estandarización de la estructura usada para enviar datos anónimos de los usuarios</a:t>
            </a:r>
            <a:endParaRPr sz="2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Iker Costa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Mattin Elorza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Gaizka Martin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Ortega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48175"/>
            <a:ext cx="7038900" cy="38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Introducción.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Otros estándares como referencia.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 de pruebas.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Estructura de datos.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Desarrollo del estándar. 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Servicio al usuario final. 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148175"/>
            <a:ext cx="70389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457200" lvl="0" indent="-34564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608"/>
              <a:t>Se realiza un diseño implementable para una amplia gama de aplicaciones.</a:t>
            </a:r>
            <a:endParaRPr sz="46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608"/>
          </a:p>
          <a:p>
            <a:pPr marL="457200" lvl="0" indent="-345649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608"/>
              <a:t>Las aplicaciones en las que se pretende implementar dicho estándar son las que envían datos a los diferentes servidores.</a:t>
            </a:r>
            <a:endParaRPr sz="4608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608"/>
          </a:p>
          <a:p>
            <a:pPr marL="457200" lvl="0" indent="-345649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608"/>
              <a:t>El objetivo es que los datos transportados sean anónimos.</a:t>
            </a:r>
            <a:endParaRPr sz="4608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estándares como referencia: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957262"/>
            <a:ext cx="7478700" cy="373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ITU-T X.1208 (01/2014): A cybersecurity indicator of risk to enhance confidence and security in the use of telecommunication/information and communication technologies.</a:t>
            </a:r>
            <a:endParaRPr sz="1800" dirty="0"/>
          </a:p>
          <a:p>
            <a:pPr marL="457200" lvl="0" indent="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IETF RFC 4457 (2006): The Session Initiation Protocol (SIP) P-User-Database Private-Header (P-Header).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endParaRPr sz="1800" dirty="0"/>
          </a:p>
          <a:p>
            <a:pPr marL="457200" lvl="0" indent="-3429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IETF RFC 4807 (2007): IPsec Security Policy Database Configuration MIB.</a:t>
            </a:r>
            <a:endParaRPr sz="1800" b="1" dirty="0"/>
          </a:p>
          <a:p>
            <a:pPr marL="45720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datos básica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026825"/>
            <a:ext cx="7038900" cy="37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"clients": [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"id": 1,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"type": "Mobile Phone"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"id": 2,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"type": "Computer"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"id": 3,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  "type": "Tablet"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305"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1305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rPr lang="en" sz="1505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 de datos con información opcional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89475"/>
            <a:ext cx="7038900" cy="3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"clients": [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"id": 1,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"type": "Mobile Phone",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"useTime": "600"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"id": 2,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"type": "Computer"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"id": 3,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"type": "Tablet",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  "useTime": "180"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de pruebas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148175"/>
            <a:ext cx="7038900" cy="25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Constatar el contenido de los mensajes enviados hacia la base de datos.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Implementación en un grupo reducido de usuarios.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Verificar el almacenamiento en la BBDD.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del estándar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446850" y="1176175"/>
            <a:ext cx="7038900" cy="25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67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/>
              <a:t>Equipo de trabajo experto en desarrollo de aplicaciones.</a:t>
            </a:r>
            <a:endParaRPr sz="1800"/>
          </a:p>
          <a:p>
            <a:pPr marL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2667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/>
              <a:t>Personal conocedor de diferentes técnicas para el tratamiento de datos de los usuarios.</a:t>
            </a:r>
            <a:endParaRPr sz="1800"/>
          </a:p>
          <a:p>
            <a:pPr marL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2667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/>
              <a:t>Juristas especializados en tratamiento de datos y confidencialidad.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 al usuario final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148175"/>
            <a:ext cx="7038900" cy="26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Asegurar la no trazabilidad del usuario.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Dotar al usuario de seguridad.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Dotar al usuario de confidencialidad.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Presentación en pantalla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Times New Roman</vt:lpstr>
      <vt:lpstr>Arial</vt:lpstr>
      <vt:lpstr>Montserrat</vt:lpstr>
      <vt:lpstr>Lato</vt:lpstr>
      <vt:lpstr>Consolas</vt:lpstr>
      <vt:lpstr>Focus</vt:lpstr>
      <vt:lpstr>Propuesta para la estandarización de la estructura usada para enviar datos anónimos de los usuarios</vt:lpstr>
      <vt:lpstr>Índice</vt:lpstr>
      <vt:lpstr>Introducción</vt:lpstr>
      <vt:lpstr>Otros estándares como referencia:</vt:lpstr>
      <vt:lpstr>Estructura de datos básica</vt:lpstr>
      <vt:lpstr>Estructura de datos con información opcional</vt:lpstr>
      <vt:lpstr>Plan de pruebas</vt:lpstr>
      <vt:lpstr>Desarrollo del estándar</vt:lpstr>
      <vt:lpstr>Servicio al usuario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para la estandarización de la estructura usada para enviar datos anónimos de los usuarios</dc:title>
  <cp:lastModifiedBy>Gaizka Martin Mendiola</cp:lastModifiedBy>
  <cp:revision>1</cp:revision>
  <dcterms:modified xsi:type="dcterms:W3CDTF">2021-11-17T15:58:05Z</dcterms:modified>
</cp:coreProperties>
</file>