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3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6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3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B09C-712C-4A87-BE33-21CA2579816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D8F6-7D4F-4471-971D-763F46306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04088" y="586777"/>
            <a:ext cx="11096367" cy="5807676"/>
            <a:chOff x="420130" y="486032"/>
            <a:chExt cx="11096367" cy="5807676"/>
          </a:xfrm>
        </p:grpSpPr>
        <p:sp>
          <p:nvSpPr>
            <p:cNvPr id="4" name="Rectangle 3"/>
            <p:cNvSpPr/>
            <p:nvPr/>
          </p:nvSpPr>
          <p:spPr>
            <a:xfrm>
              <a:off x="420130" y="486032"/>
              <a:ext cx="11096367" cy="5807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52036" y="545297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b="1" dirty="0" smtClean="0"/>
                <a:t>MUSEUM</a:t>
              </a:r>
              <a:endParaRPr lang="en-GB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8379" y="1550698"/>
            <a:ext cx="2229853" cy="1507958"/>
            <a:chOff x="818147" y="1010653"/>
            <a:chExt cx="2229853" cy="1507958"/>
          </a:xfrm>
        </p:grpSpPr>
        <p:sp>
          <p:nvSpPr>
            <p:cNvPr id="5" name="Rectangle 4"/>
            <p:cNvSpPr/>
            <p:nvPr/>
          </p:nvSpPr>
          <p:spPr>
            <a:xfrm>
              <a:off x="818147" y="1010653"/>
              <a:ext cx="2229853" cy="150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4610" y="1171439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EAST</a:t>
              </a:r>
              <a:endParaRPr lang="en-GB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96307" y="1550698"/>
            <a:ext cx="2229853" cy="1507958"/>
            <a:chOff x="3571647" y="1010653"/>
            <a:chExt cx="2229853" cy="1507958"/>
          </a:xfrm>
        </p:grpSpPr>
        <p:sp>
          <p:nvSpPr>
            <p:cNvPr id="6" name="Rectangle 5"/>
            <p:cNvSpPr/>
            <p:nvPr/>
          </p:nvSpPr>
          <p:spPr>
            <a:xfrm>
              <a:off x="3571647" y="1010653"/>
              <a:ext cx="2229853" cy="150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48110" y="1171439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WEST</a:t>
              </a:r>
              <a:endParaRPr lang="en-GB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552520" y="1230817"/>
            <a:ext cx="2847472" cy="2154067"/>
          </a:xfrm>
          <a:prstGeom prst="rect">
            <a:avLst/>
          </a:prstGeom>
          <a:solidFill>
            <a:srgbClr val="FF0000"/>
          </a:solidFill>
          <a:ln cap="rnd"/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4837343" y="1550698"/>
            <a:ext cx="2229853" cy="1507958"/>
            <a:chOff x="3571647" y="1010653"/>
            <a:chExt cx="2229853" cy="1507958"/>
          </a:xfrm>
        </p:grpSpPr>
        <p:sp>
          <p:nvSpPr>
            <p:cNvPr id="14" name="Rectangle 13"/>
            <p:cNvSpPr/>
            <p:nvPr/>
          </p:nvSpPr>
          <p:spPr>
            <a:xfrm>
              <a:off x="3571647" y="1010653"/>
              <a:ext cx="2229853" cy="150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8110" y="1171439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CONTROL</a:t>
              </a:r>
              <a:endParaRPr lang="en-GB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61329" y="3969659"/>
            <a:ext cx="2229853" cy="1507958"/>
            <a:chOff x="3571647" y="1010653"/>
            <a:chExt cx="2229853" cy="1507958"/>
          </a:xfrm>
        </p:grpSpPr>
        <p:sp>
          <p:nvSpPr>
            <p:cNvPr id="17" name="Rectangle 16"/>
            <p:cNvSpPr/>
            <p:nvPr/>
          </p:nvSpPr>
          <p:spPr>
            <a:xfrm>
              <a:off x="3571647" y="1010653"/>
              <a:ext cx="2229853" cy="150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48110" y="1171439"/>
              <a:ext cx="18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DIRECTOR</a:t>
              </a:r>
              <a:endParaRPr lang="en-GB" b="1" dirty="0"/>
            </a:p>
          </p:txBody>
        </p:sp>
      </p:grpSp>
      <p:cxnSp>
        <p:nvCxnSpPr>
          <p:cNvPr id="22" name="Straight Connector 21"/>
          <p:cNvCxnSpPr>
            <a:endCxn id="28" idx="1"/>
          </p:cNvCxnSpPr>
          <p:nvPr/>
        </p:nvCxnSpPr>
        <p:spPr>
          <a:xfrm>
            <a:off x="3608232" y="2304677"/>
            <a:ext cx="944288" cy="3174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8" idx="3"/>
          </p:cNvCxnSpPr>
          <p:nvPr/>
        </p:nvCxnSpPr>
        <p:spPr>
          <a:xfrm flipV="1">
            <a:off x="7399992" y="2304677"/>
            <a:ext cx="896315" cy="3174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218331" y="2228070"/>
            <a:ext cx="180726" cy="15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530256" y="2227895"/>
            <a:ext cx="180726" cy="15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/>
          <p:cNvGrpSpPr/>
          <p:nvPr/>
        </p:nvGrpSpPr>
        <p:grpSpPr>
          <a:xfrm>
            <a:off x="10440327" y="2227895"/>
            <a:ext cx="1176076" cy="522896"/>
            <a:chOff x="10440327" y="2227895"/>
            <a:chExt cx="1176076" cy="522896"/>
          </a:xfrm>
        </p:grpSpPr>
        <p:sp>
          <p:nvSpPr>
            <p:cNvPr id="40" name="Oval 39"/>
            <p:cNvSpPr/>
            <p:nvPr/>
          </p:nvSpPr>
          <p:spPr>
            <a:xfrm>
              <a:off x="11435677" y="2227895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0526160" y="2304677"/>
              <a:ext cx="909517" cy="446114"/>
              <a:chOff x="10526160" y="2304677"/>
              <a:chExt cx="909517" cy="446114"/>
            </a:xfrm>
          </p:grpSpPr>
          <p:cxnSp>
            <p:nvCxnSpPr>
              <p:cNvPr id="45" name="Straight Connector 44" title="Open"/>
              <p:cNvCxnSpPr>
                <a:stCxn id="40" idx="2"/>
                <a:endCxn id="6" idx="3"/>
              </p:cNvCxnSpPr>
              <p:nvPr/>
            </p:nvCxnSpPr>
            <p:spPr>
              <a:xfrm flipH="1">
                <a:off x="10526160" y="2304677"/>
                <a:ext cx="909517" cy="0"/>
              </a:xfrm>
              <a:prstGeom prst="line">
                <a:avLst/>
              </a:prstGeom>
              <a:ln>
                <a:solidFill>
                  <a:schemeClr val="tx1">
                    <a:alpha val="9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0717993" y="2381459"/>
                <a:ext cx="525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exit</a:t>
                </a:r>
                <a:endParaRPr lang="en-GB" dirty="0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10440327" y="2227895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8140" y="2227895"/>
            <a:ext cx="1176076" cy="522896"/>
            <a:chOff x="10440327" y="2227895"/>
            <a:chExt cx="1176076" cy="522896"/>
          </a:xfrm>
        </p:grpSpPr>
        <p:sp>
          <p:nvSpPr>
            <p:cNvPr id="56" name="Oval 55"/>
            <p:cNvSpPr/>
            <p:nvPr/>
          </p:nvSpPr>
          <p:spPr>
            <a:xfrm>
              <a:off x="11435677" y="2227895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526160" y="2304677"/>
              <a:ext cx="909517" cy="446114"/>
              <a:chOff x="10526160" y="2304677"/>
              <a:chExt cx="909517" cy="446114"/>
            </a:xfrm>
          </p:grpSpPr>
          <p:cxnSp>
            <p:nvCxnSpPr>
              <p:cNvPr id="59" name="Straight Connector 58" title="Open"/>
              <p:cNvCxnSpPr>
                <a:stCxn id="56" idx="2"/>
              </p:cNvCxnSpPr>
              <p:nvPr/>
            </p:nvCxnSpPr>
            <p:spPr>
              <a:xfrm flipH="1">
                <a:off x="10526160" y="2304677"/>
                <a:ext cx="909517" cy="0"/>
              </a:xfrm>
              <a:prstGeom prst="line">
                <a:avLst/>
              </a:prstGeom>
              <a:ln>
                <a:solidFill>
                  <a:schemeClr val="tx1">
                    <a:alpha val="9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10717993" y="2381459"/>
                <a:ext cx="689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enter</a:t>
                </a:r>
                <a:endParaRPr lang="en-GB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10440327" y="2227895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85893" y="5393551"/>
            <a:ext cx="848736" cy="1092227"/>
            <a:chOff x="5885893" y="5393551"/>
            <a:chExt cx="848736" cy="1092227"/>
          </a:xfrm>
        </p:grpSpPr>
        <p:sp>
          <p:nvSpPr>
            <p:cNvPr id="34" name="Oval 33"/>
            <p:cNvSpPr/>
            <p:nvPr/>
          </p:nvSpPr>
          <p:spPr>
            <a:xfrm>
              <a:off x="5885893" y="6332214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976256" y="5477617"/>
              <a:ext cx="758373" cy="854597"/>
              <a:chOff x="5976256" y="5477617"/>
              <a:chExt cx="758373" cy="854597"/>
            </a:xfrm>
          </p:grpSpPr>
          <p:cxnSp>
            <p:nvCxnSpPr>
              <p:cNvPr id="36" name="Straight Connector 35" title="Open"/>
              <p:cNvCxnSpPr>
                <a:stCxn id="34" idx="0"/>
                <a:endCxn id="17" idx="2"/>
              </p:cNvCxnSpPr>
              <p:nvPr/>
            </p:nvCxnSpPr>
            <p:spPr>
              <a:xfrm flipV="1">
                <a:off x="5976256" y="5477617"/>
                <a:ext cx="0" cy="854597"/>
              </a:xfrm>
              <a:prstGeom prst="line">
                <a:avLst/>
              </a:prstGeom>
              <a:ln>
                <a:solidFill>
                  <a:schemeClr val="tx1">
                    <a:alpha val="9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66619" y="5675086"/>
                <a:ext cx="668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open</a:t>
                </a:r>
                <a:endParaRPr lang="en-GB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5885893" y="5393551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53042" y="2946364"/>
            <a:ext cx="818657" cy="1092227"/>
            <a:chOff x="5885893" y="5393551"/>
            <a:chExt cx="818657" cy="1092227"/>
          </a:xfrm>
        </p:grpSpPr>
        <p:sp>
          <p:nvSpPr>
            <p:cNvPr id="64" name="Oval 63"/>
            <p:cNvSpPr/>
            <p:nvPr/>
          </p:nvSpPr>
          <p:spPr>
            <a:xfrm>
              <a:off x="5885893" y="6332214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976256" y="5477617"/>
              <a:ext cx="728294" cy="854597"/>
              <a:chOff x="5976256" y="5477617"/>
              <a:chExt cx="728294" cy="854597"/>
            </a:xfrm>
          </p:grpSpPr>
          <p:cxnSp>
            <p:nvCxnSpPr>
              <p:cNvPr id="67" name="Straight Connector 66" title="Open"/>
              <p:cNvCxnSpPr>
                <a:stCxn id="64" idx="0"/>
              </p:cNvCxnSpPr>
              <p:nvPr/>
            </p:nvCxnSpPr>
            <p:spPr>
              <a:xfrm flipV="1">
                <a:off x="5976256" y="5477617"/>
                <a:ext cx="0" cy="854597"/>
              </a:xfrm>
              <a:prstGeom prst="line">
                <a:avLst/>
              </a:prstGeom>
              <a:ln>
                <a:solidFill>
                  <a:schemeClr val="tx1">
                    <a:alpha val="9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036540" y="5916106"/>
                <a:ext cx="668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open</a:t>
                </a:r>
                <a:endParaRPr lang="en-GB" dirty="0"/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5885893" y="5393551"/>
              <a:ext cx="180726" cy="1535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8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Mir-Tahmasebi, Mattin</dc:creator>
  <cp:lastModifiedBy>Mir-Tahmasebi, Mattin</cp:lastModifiedBy>
  <cp:revision>5</cp:revision>
  <dcterms:created xsi:type="dcterms:W3CDTF">2016-02-12T20:41:41Z</dcterms:created>
  <dcterms:modified xsi:type="dcterms:W3CDTF">2016-02-12T21:25:58Z</dcterms:modified>
</cp:coreProperties>
</file>