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Lst>
  <p:sldSz cy="38404800" cx="438912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96">
          <p15:clr>
            <a:srgbClr val="A4A3A4"/>
          </p15:clr>
        </p15:guide>
        <p15:guide id="2" pos="13824">
          <p15:clr>
            <a:srgbClr val="A4A3A4"/>
          </p15:clr>
        </p15:guide>
      </p15:sldGuideLst>
    </p:ext>
    <p:ext uri="http://customooxmlschemas.google.com/">
      <go:slidesCustomData xmlns:go="http://customooxmlschemas.google.com/" r:id="rId8" roundtripDataSignature="AMtx7mhkUT4R0Gu0XhlHZrm0/9rzZiV4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09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4" y="0"/>
            <a:ext cx="2971800"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1pPr>
            <a:lvl2pPr indent="-228600" lvl="1" marL="9144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2pPr>
            <a:lvl3pPr indent="-228600" lvl="2" marL="13716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3pPr>
            <a:lvl4pPr indent="-228600" lvl="3" marL="18288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4pPr>
            <a:lvl5pPr indent="-228600" lvl="4" marL="2286000" marR="0" rtl="0" algn="l">
              <a:spcBef>
                <a:spcPts val="728"/>
              </a:spcBef>
              <a:spcAft>
                <a:spcPts val="0"/>
              </a:spcAft>
              <a:buSzPts val="1400"/>
              <a:buNone/>
              <a:defRPr b="0" i="0" sz="2427"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427"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2971800"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0516"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7" name="Google Shape;47;p1:notes"/>
          <p:cNvSpPr/>
          <p:nvPr>
            <p:ph idx="2"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 name="Google Shape;48;p1:notes"/>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 type="body"/>
          </p:nvPr>
        </p:nvSpPr>
        <p:spPr>
          <a:xfrm>
            <a:off x="685800" y="4414838"/>
            <a:ext cx="5486400" cy="4184650"/>
          </a:xfrm>
          <a:prstGeom prst="rect">
            <a:avLst/>
          </a:prstGeom>
        </p:spPr>
        <p:txBody>
          <a:bodyPr anchorCtr="0" anchor="t" bIns="45700" lIns="91425" spcFirstLastPara="1" rIns="91425" wrap="square" tIns="45700">
            <a:noAutofit/>
          </a:bodyPr>
          <a:lstStyle/>
          <a:p>
            <a:pPr indent="0" lvl="0" marL="0" rtl="0" algn="l">
              <a:spcBef>
                <a:spcPts val="728"/>
              </a:spcBef>
              <a:spcAft>
                <a:spcPts val="0"/>
              </a:spcAft>
              <a:buNone/>
            </a:pPr>
            <a:r>
              <a:t/>
            </a:r>
            <a:endParaRPr/>
          </a:p>
        </p:txBody>
      </p:sp>
      <p:sp>
        <p:nvSpPr>
          <p:cNvPr id="58" name="Google Shape;58;p2:notes"/>
          <p:cNvSpPr/>
          <p:nvPr>
            <p:ph idx="2"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1" name="Shape 41"/>
        <p:cNvGrpSpPr/>
        <p:nvPr/>
      </p:nvGrpSpPr>
      <p:grpSpPr>
        <a:xfrm>
          <a:off x="0" y="0"/>
          <a:ext cx="0" cy="0"/>
          <a:chOff x="0" y="0"/>
          <a:chExt cx="0" cy="0"/>
        </a:xfrm>
      </p:grpSpPr>
      <p:sp>
        <p:nvSpPr>
          <p:cNvPr id="42" name="Google Shape;42;p13"/>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43" name="Google Shape;43;p13"/>
          <p:cNvSpPr txBox="1"/>
          <p:nvPr>
            <p:ph idx="1" type="body"/>
          </p:nvPr>
        </p:nvSpPr>
        <p:spPr>
          <a:xfrm rot="5400000">
            <a:off x="9272474" y="1881925"/>
            <a:ext cx="25346257" cy="39503351"/>
          </a:xfrm>
          <a:prstGeom prst="rect">
            <a:avLst/>
          </a:prstGeom>
          <a:noFill/>
          <a:ln>
            <a:noFill/>
          </a:ln>
        </p:spPr>
        <p:txBody>
          <a:bodyPr anchorCtr="0" anchor="t" bIns="45700" lIns="91425" spcFirstLastPara="1" rIns="91425" wrap="square" tIns="45700">
            <a:noAutofit/>
          </a:bodyPr>
          <a:lstStyle>
            <a:lvl1pPr indent="-558800" lvl="0" marL="4572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44"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19" name="Google Shape;19;p6"/>
          <p:cNvSpPr txBox="1"/>
          <p:nvPr>
            <p:ph idx="1" type="body"/>
          </p:nvPr>
        </p:nvSpPr>
        <p:spPr>
          <a:xfrm>
            <a:off x="2193927" y="8960472"/>
            <a:ext cx="39503351" cy="25346257"/>
          </a:xfrm>
          <a:prstGeom prst="rect">
            <a:avLst/>
          </a:prstGeom>
          <a:noFill/>
          <a:ln>
            <a:noFill/>
          </a:ln>
        </p:spPr>
        <p:txBody>
          <a:bodyPr anchorCtr="0" anchor="t" bIns="45700" lIns="91425" spcFirstLastPara="1" rIns="91425" wrap="square" tIns="45700">
            <a:noAutofit/>
          </a:bodyPr>
          <a:lstStyle>
            <a:lvl1pPr indent="-558800" lvl="0" marL="4572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8"/>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23" name="Google Shape;23;p8"/>
          <p:cNvSpPr txBox="1"/>
          <p:nvPr>
            <p:ph idx="1" type="body"/>
          </p:nvPr>
        </p:nvSpPr>
        <p:spPr>
          <a:xfrm>
            <a:off x="2193927" y="8960472"/>
            <a:ext cx="19599275" cy="25346257"/>
          </a:xfrm>
          <a:prstGeom prst="rect">
            <a:avLst/>
          </a:prstGeom>
          <a:noFill/>
          <a:ln>
            <a:noFill/>
          </a:ln>
        </p:spPr>
        <p:txBody>
          <a:bodyPr anchorCtr="0" anchor="t" bIns="45700" lIns="91425" spcFirstLastPara="1" rIns="91425" wrap="square" tIns="45700">
            <a:noAutofit/>
          </a:bodyPr>
          <a:lstStyle>
            <a:lvl1pPr indent="-584200" lvl="0" marL="457200" marR="0" rtl="0" algn="l">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
        <p:nvSpPr>
          <p:cNvPr id="24" name="Google Shape;24;p8"/>
          <p:cNvSpPr txBox="1"/>
          <p:nvPr>
            <p:ph idx="2" type="body"/>
          </p:nvPr>
        </p:nvSpPr>
        <p:spPr>
          <a:xfrm>
            <a:off x="22098000" y="8960472"/>
            <a:ext cx="19599276" cy="25346257"/>
          </a:xfrm>
          <a:prstGeom prst="rect">
            <a:avLst/>
          </a:prstGeom>
          <a:noFill/>
          <a:ln>
            <a:noFill/>
          </a:ln>
        </p:spPr>
        <p:txBody>
          <a:bodyPr anchorCtr="0" anchor="t" bIns="45700" lIns="91425" spcFirstLastPara="1" rIns="91425" wrap="square" tIns="45700">
            <a:noAutofit/>
          </a:bodyPr>
          <a:lstStyle>
            <a:lvl1pPr indent="-584200" lvl="0" marL="457200" marR="0" rtl="0" algn="l">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 name="Shape 25"/>
        <p:cNvGrpSpPr/>
        <p:nvPr/>
      </p:nvGrpSpPr>
      <p:grpSpPr>
        <a:xfrm>
          <a:off x="0" y="0"/>
          <a:ext cx="0" cy="0"/>
          <a:chOff x="0" y="0"/>
          <a:chExt cx="0" cy="0"/>
        </a:xfrm>
      </p:grpSpPr>
      <p:sp>
        <p:nvSpPr>
          <p:cNvPr id="26" name="Google Shape;26;p9"/>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27" name="Google Shape;27;p9"/>
          <p:cNvSpPr txBox="1"/>
          <p:nvPr>
            <p:ph idx="1" type="body"/>
          </p:nvPr>
        </p:nvSpPr>
        <p:spPr>
          <a:xfrm>
            <a:off x="2193926" y="8596198"/>
            <a:ext cx="19392900" cy="358418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28" name="Google Shape;28;p9"/>
          <p:cNvSpPr txBox="1"/>
          <p:nvPr>
            <p:ph idx="2" type="body"/>
          </p:nvPr>
        </p:nvSpPr>
        <p:spPr>
          <a:xfrm>
            <a:off x="2193926" y="12180385"/>
            <a:ext cx="19392900" cy="22126342"/>
          </a:xfrm>
          <a:prstGeom prst="rect">
            <a:avLst/>
          </a:prstGeom>
          <a:noFill/>
          <a:ln>
            <a:noFill/>
          </a:ln>
        </p:spPr>
        <p:txBody>
          <a:bodyPr anchorCtr="0" anchor="t" bIns="45700" lIns="91425" spcFirstLastPara="1" rIns="91425" wrap="square" tIns="45700">
            <a:noAutofit/>
          </a:bodyPr>
          <a:lstStyle>
            <a:lvl1pPr indent="-533400" lvl="0" marL="4572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
        <p:nvSpPr>
          <p:cNvPr id="29" name="Google Shape;29;p9"/>
          <p:cNvSpPr txBox="1"/>
          <p:nvPr>
            <p:ph idx="3" type="body"/>
          </p:nvPr>
        </p:nvSpPr>
        <p:spPr>
          <a:xfrm>
            <a:off x="22294852" y="8596198"/>
            <a:ext cx="19402426" cy="3584188"/>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0" name="Google Shape;30;p9"/>
          <p:cNvSpPr txBox="1"/>
          <p:nvPr>
            <p:ph idx="4" type="body"/>
          </p:nvPr>
        </p:nvSpPr>
        <p:spPr>
          <a:xfrm>
            <a:off x="22294852" y="12180385"/>
            <a:ext cx="19402426" cy="22126342"/>
          </a:xfrm>
          <a:prstGeom prst="rect">
            <a:avLst/>
          </a:prstGeom>
          <a:noFill/>
          <a:ln>
            <a:noFill/>
          </a:ln>
        </p:spPr>
        <p:txBody>
          <a:bodyPr anchorCtr="0" anchor="t" bIns="45700" lIns="91425" spcFirstLastPara="1" rIns="91425" wrap="square" tIns="45700">
            <a:noAutofit/>
          </a:bodyPr>
          <a:lstStyle>
            <a:lvl1pPr indent="-533400" lvl="0" marL="4572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0"/>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11"/>
          <p:cNvSpPr txBox="1"/>
          <p:nvPr>
            <p:ph type="title"/>
          </p:nvPr>
        </p:nvSpPr>
        <p:spPr>
          <a:xfrm>
            <a:off x="2193926" y="1528646"/>
            <a:ext cx="14439900" cy="650813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1" sz="4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35" name="Google Shape;35;p11"/>
          <p:cNvSpPr txBox="1"/>
          <p:nvPr>
            <p:ph idx="1" type="body"/>
          </p:nvPr>
        </p:nvSpPr>
        <p:spPr>
          <a:xfrm>
            <a:off x="17160877" y="1528648"/>
            <a:ext cx="24536399" cy="32778079"/>
          </a:xfrm>
          <a:prstGeom prst="rect">
            <a:avLst/>
          </a:prstGeom>
          <a:noFill/>
          <a:ln>
            <a:noFill/>
          </a:ln>
        </p:spPr>
        <p:txBody>
          <a:bodyPr anchorCtr="0" anchor="t" bIns="45700" lIns="91425" spcFirstLastPara="1" rIns="91425" wrap="square" tIns="45700">
            <a:noAutofit/>
          </a:bodyPr>
          <a:lstStyle>
            <a:lvl1pPr indent="-635000" lvl="0" marL="457200" marR="0" rtl="0" algn="l">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1pPr>
            <a:lvl2pPr indent="-584200" lvl="1" marL="914400" marR="0" rtl="0" algn="l">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2pPr>
            <a:lvl3pPr indent="-533400" lvl="2" marL="1371600" marR="0" rtl="0" algn="l">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3pPr>
            <a:lvl4pPr indent="-482600" lvl="3" marL="18288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4pPr>
            <a:lvl5pPr indent="-482600" lvl="4" marL="22860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5pPr>
            <a:lvl6pPr indent="-482600" lvl="5" marL="27432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6pPr>
            <a:lvl7pPr indent="-482600" lvl="6" marL="32004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7pPr>
            <a:lvl8pPr indent="-482600" lvl="7" marL="36576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8pPr>
            <a:lvl9pPr indent="-482600" lvl="8" marL="4114800" marR="0" rtl="0" algn="l">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9pPr>
          </a:lstStyle>
          <a:p/>
        </p:txBody>
      </p:sp>
      <p:sp>
        <p:nvSpPr>
          <p:cNvPr id="36" name="Google Shape;36;p11"/>
          <p:cNvSpPr txBox="1"/>
          <p:nvPr>
            <p:ph idx="2" type="body"/>
          </p:nvPr>
        </p:nvSpPr>
        <p:spPr>
          <a:xfrm>
            <a:off x="2193926" y="8036779"/>
            <a:ext cx="14439900" cy="262699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12"/>
          <p:cNvSpPr txBox="1"/>
          <p:nvPr>
            <p:ph type="title"/>
          </p:nvPr>
        </p:nvSpPr>
        <p:spPr>
          <a:xfrm>
            <a:off x="8604251" y="26884663"/>
            <a:ext cx="26333450" cy="3171129"/>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1" sz="4000" u="none" cap="none" strike="noStrike">
                <a:solidFill>
                  <a:srgbClr val="760000"/>
                </a:solidFill>
                <a:latin typeface="Arial"/>
                <a:ea typeface="Arial"/>
                <a:cs typeface="Arial"/>
                <a:sym typeface="Arial"/>
              </a:defRPr>
            </a:lvl1pPr>
            <a:lvl2pPr lvl="1"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2pPr>
            <a:lvl3pPr lvl="2"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3pPr>
            <a:lvl4pPr lvl="3"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4pPr>
            <a:lvl5pPr lvl="4"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5pPr>
            <a:lvl6pPr lvl="5"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6pPr>
            <a:lvl7pPr lvl="6"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7pPr>
            <a:lvl8pPr lvl="7"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8pPr>
            <a:lvl9pPr lvl="8" marR="0" rtl="0" algn="ctr">
              <a:spcBef>
                <a:spcPts val="0"/>
              </a:spcBef>
              <a:spcAft>
                <a:spcPts val="0"/>
              </a:spcAft>
              <a:buSzPts val="1400"/>
              <a:buNone/>
              <a:defRPr b="1" i="1" sz="8000" u="none" cap="none" strike="noStrike">
                <a:solidFill>
                  <a:srgbClr val="760000"/>
                </a:solidFill>
                <a:latin typeface="Arial"/>
                <a:ea typeface="Arial"/>
                <a:cs typeface="Arial"/>
                <a:sym typeface="Arial"/>
              </a:defRPr>
            </a:lvl9pPr>
          </a:lstStyle>
          <a:p/>
        </p:txBody>
      </p:sp>
      <p:sp>
        <p:nvSpPr>
          <p:cNvPr id="39" name="Google Shape;39;p12"/>
          <p:cNvSpPr/>
          <p:nvPr>
            <p:ph idx="2" type="pic"/>
          </p:nvPr>
        </p:nvSpPr>
        <p:spPr>
          <a:xfrm>
            <a:off x="8604251" y="3431325"/>
            <a:ext cx="26333450" cy="23043529"/>
          </a:xfrm>
          <a:prstGeom prst="rect">
            <a:avLst/>
          </a:prstGeom>
          <a:noFill/>
          <a:ln>
            <a:noFill/>
          </a:ln>
        </p:spPr>
        <p:txBody>
          <a:bodyPr anchorCtr="0" anchor="t" bIns="45700" lIns="91425" spcFirstLastPara="1" rIns="91425" wrap="square" tIns="45700">
            <a:noAutofit/>
          </a:bodyPr>
          <a:lstStyle>
            <a:lvl1pPr lvl="0" marR="0" rtl="0" algn="l">
              <a:spcBef>
                <a:spcPts val="1280"/>
              </a:spcBef>
              <a:spcAft>
                <a:spcPts val="0"/>
              </a:spcAft>
              <a:buClr>
                <a:schemeClr val="dk1"/>
              </a:buClr>
              <a:buSzPts val="6400"/>
              <a:buFont typeface="Arial"/>
              <a:buNone/>
              <a:defRPr b="0" i="0" sz="6400" u="none" cap="none" strike="noStrike">
                <a:solidFill>
                  <a:schemeClr val="dk1"/>
                </a:solidFill>
                <a:latin typeface="Arial"/>
                <a:ea typeface="Arial"/>
                <a:cs typeface="Arial"/>
                <a:sym typeface="Arial"/>
              </a:defRPr>
            </a:lvl1pPr>
            <a:lvl2pPr lvl="1" marR="0" rtl="0" algn="l">
              <a:spcBef>
                <a:spcPts val="1120"/>
              </a:spcBef>
              <a:spcAft>
                <a:spcPts val="0"/>
              </a:spcAft>
              <a:buClr>
                <a:schemeClr val="dk1"/>
              </a:buClr>
              <a:buSzPts val="5600"/>
              <a:buFont typeface="Arial"/>
              <a:buNone/>
              <a:defRPr b="0" i="0" sz="5600" u="none" cap="none" strike="noStrike">
                <a:solidFill>
                  <a:schemeClr val="dk1"/>
                </a:solidFill>
                <a:latin typeface="Arial"/>
                <a:ea typeface="Arial"/>
                <a:cs typeface="Arial"/>
                <a:sym typeface="Arial"/>
              </a:defRPr>
            </a:lvl2pPr>
            <a:lvl3pPr lvl="2" marR="0" rtl="0" algn="l">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3pPr>
            <a:lvl4pPr lvl="3"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4pPr>
            <a:lvl5pPr lvl="4"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5pPr>
            <a:lvl6pPr lvl="5"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6pPr>
            <a:lvl7pPr lvl="6"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7pPr>
            <a:lvl8pPr lvl="7"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8pPr>
            <a:lvl9pPr lvl="8" marR="0" rtl="0" algn="l">
              <a:spcBef>
                <a:spcPts val="80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9pPr>
          </a:lstStyle>
          <a:p/>
        </p:txBody>
      </p:sp>
      <p:sp>
        <p:nvSpPr>
          <p:cNvPr id="40" name="Google Shape;40;p12"/>
          <p:cNvSpPr txBox="1"/>
          <p:nvPr>
            <p:ph idx="1" type="body"/>
          </p:nvPr>
        </p:nvSpPr>
        <p:spPr>
          <a:xfrm>
            <a:off x="8604251" y="30055791"/>
            <a:ext cx="26333450" cy="450788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
          <p:cNvSpPr/>
          <p:nvPr/>
        </p:nvSpPr>
        <p:spPr>
          <a:xfrm>
            <a:off x="43213019" y="6657123"/>
            <a:ext cx="685800" cy="31800645"/>
          </a:xfrm>
          <a:prstGeom prst="rect">
            <a:avLst/>
          </a:prstGeom>
          <a:solidFill>
            <a:srgbClr val="29459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0400" u="none" cap="none" strike="noStrike">
              <a:solidFill>
                <a:schemeClr val="dk1"/>
              </a:solidFill>
              <a:latin typeface="Arial"/>
              <a:ea typeface="Arial"/>
              <a:cs typeface="Arial"/>
              <a:sym typeface="Arial"/>
            </a:endParaRPr>
          </a:p>
        </p:txBody>
      </p:sp>
      <p:sp>
        <p:nvSpPr>
          <p:cNvPr id="11" name="Google Shape;11;p3"/>
          <p:cNvSpPr/>
          <p:nvPr/>
        </p:nvSpPr>
        <p:spPr>
          <a:xfrm>
            <a:off x="0" y="6657123"/>
            <a:ext cx="685800" cy="31800645"/>
          </a:xfrm>
          <a:prstGeom prst="rect">
            <a:avLst/>
          </a:prstGeom>
          <a:solidFill>
            <a:srgbClr val="76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0400" u="none" cap="none" strike="noStrike">
              <a:solidFill>
                <a:schemeClr val="dk1"/>
              </a:solidFill>
              <a:latin typeface="Arial"/>
              <a:ea typeface="Arial"/>
              <a:cs typeface="Arial"/>
              <a:sym typeface="Arial"/>
            </a:endParaRPr>
          </a:p>
        </p:txBody>
      </p:sp>
      <p:pic>
        <p:nvPicPr>
          <p:cNvPr id="12" name="Google Shape;12;p3"/>
          <p:cNvPicPr preferRelativeResize="0"/>
          <p:nvPr/>
        </p:nvPicPr>
        <p:blipFill rotWithShape="1">
          <a:blip r:embed="rId1">
            <a:alphaModFix/>
          </a:blip>
          <a:srcRect b="0" l="0" r="0" t="0"/>
          <a:stretch/>
        </p:blipFill>
        <p:spPr>
          <a:xfrm>
            <a:off x="472492" y="518070"/>
            <a:ext cx="8961120" cy="5679649"/>
          </a:xfrm>
          <a:prstGeom prst="rect">
            <a:avLst/>
          </a:prstGeom>
          <a:noFill/>
          <a:ln>
            <a:noFill/>
          </a:ln>
        </p:spPr>
      </p:pic>
      <p:cxnSp>
        <p:nvCxnSpPr>
          <p:cNvPr id="13" name="Google Shape;13;p3"/>
          <p:cNvCxnSpPr/>
          <p:nvPr/>
        </p:nvCxnSpPr>
        <p:spPr>
          <a:xfrm>
            <a:off x="-48126" y="6657123"/>
            <a:ext cx="43946946" cy="0"/>
          </a:xfrm>
          <a:prstGeom prst="straightConnector1">
            <a:avLst/>
          </a:prstGeom>
          <a:noFill/>
          <a:ln cap="flat" cmpd="sng" w="317500">
            <a:solidFill>
              <a:srgbClr val="B5AF67"/>
            </a:solidFill>
            <a:prstDash val="solid"/>
            <a:round/>
            <a:headEnd len="med" w="med" type="none"/>
            <a:tailEnd len="med" w="med" type="none"/>
          </a:ln>
        </p:spPr>
      </p:cxnSp>
      <p:cxnSp>
        <p:nvCxnSpPr>
          <p:cNvPr id="14" name="Google Shape;14;p3"/>
          <p:cNvCxnSpPr/>
          <p:nvPr/>
        </p:nvCxnSpPr>
        <p:spPr>
          <a:xfrm>
            <a:off x="-48126" y="38351831"/>
            <a:ext cx="43946946" cy="52968"/>
          </a:xfrm>
          <a:prstGeom prst="straightConnector1">
            <a:avLst/>
          </a:prstGeom>
          <a:noFill/>
          <a:ln cap="flat" cmpd="sng" w="381000">
            <a:solidFill>
              <a:srgbClr val="B5AF67"/>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20" Type="http://schemas.openxmlformats.org/officeDocument/2006/relationships/image" Target="../media/image18.png"/><Relationship Id="rId22" Type="http://schemas.openxmlformats.org/officeDocument/2006/relationships/image" Target="../media/image25.png"/><Relationship Id="rId21" Type="http://schemas.openxmlformats.org/officeDocument/2006/relationships/image" Target="../media/image30.png"/><Relationship Id="rId24" Type="http://schemas.openxmlformats.org/officeDocument/2006/relationships/image" Target="../media/image31.png"/><Relationship Id="rId23" Type="http://schemas.openxmlformats.org/officeDocument/2006/relationships/image" Target="../media/image21.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0.jpg"/><Relationship Id="rId26" Type="http://schemas.openxmlformats.org/officeDocument/2006/relationships/image" Target="../media/image27.png"/><Relationship Id="rId25" Type="http://schemas.openxmlformats.org/officeDocument/2006/relationships/image" Target="../media/image28.png"/><Relationship Id="rId28" Type="http://schemas.openxmlformats.org/officeDocument/2006/relationships/image" Target="../media/image23.png"/><Relationship Id="rId27"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image" Target="../media/image14.png"/><Relationship Id="rId29" Type="http://schemas.openxmlformats.org/officeDocument/2006/relationships/image" Target="../media/image24.png"/><Relationship Id="rId7" Type="http://schemas.openxmlformats.org/officeDocument/2006/relationships/image" Target="../media/image15.png"/><Relationship Id="rId8" Type="http://schemas.openxmlformats.org/officeDocument/2006/relationships/image" Target="../media/image6.png"/><Relationship Id="rId31" Type="http://schemas.openxmlformats.org/officeDocument/2006/relationships/image" Target="../media/image22.jpg"/><Relationship Id="rId30" Type="http://schemas.openxmlformats.org/officeDocument/2006/relationships/image" Target="../media/image1.png"/><Relationship Id="rId11" Type="http://schemas.openxmlformats.org/officeDocument/2006/relationships/image" Target="../media/image2.png"/><Relationship Id="rId10" Type="http://schemas.openxmlformats.org/officeDocument/2006/relationships/image" Target="../media/image4.jpg"/><Relationship Id="rId32" Type="http://schemas.openxmlformats.org/officeDocument/2006/relationships/image" Target="../media/image29.png"/><Relationship Id="rId13" Type="http://schemas.openxmlformats.org/officeDocument/2006/relationships/image" Target="../media/image8.png"/><Relationship Id="rId12" Type="http://schemas.openxmlformats.org/officeDocument/2006/relationships/image" Target="../media/image13.png"/><Relationship Id="rId15" Type="http://schemas.openxmlformats.org/officeDocument/2006/relationships/image" Target="../media/image9.png"/><Relationship Id="rId14" Type="http://schemas.openxmlformats.org/officeDocument/2006/relationships/image" Target="../media/image7.png"/><Relationship Id="rId17" Type="http://schemas.openxmlformats.org/officeDocument/2006/relationships/image" Target="../media/image17.png"/><Relationship Id="rId16" Type="http://schemas.openxmlformats.org/officeDocument/2006/relationships/image" Target="../media/image3.png"/><Relationship Id="rId19" Type="http://schemas.openxmlformats.org/officeDocument/2006/relationships/image" Target="../media/image20.png"/><Relationship Id="rId1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nvSpPr>
        <p:spPr>
          <a:xfrm>
            <a:off x="9296400" y="1410538"/>
            <a:ext cx="27352252" cy="3168321"/>
          </a:xfrm>
          <a:prstGeom prst="rect">
            <a:avLst/>
          </a:prstGeom>
          <a:noFill/>
          <a:ln>
            <a:noFill/>
          </a:ln>
        </p:spPr>
        <p:txBody>
          <a:bodyPr anchorCtr="0" anchor="t" bIns="44825" lIns="89675" spcFirstLastPara="1" rIns="89675" wrap="square" tIns="44825">
            <a:spAutoFit/>
          </a:bodyPr>
          <a:lstStyle/>
          <a:p>
            <a:pPr indent="0" lvl="0" marL="0" marR="0" rtl="0" algn="ctr">
              <a:spcBef>
                <a:spcPts val="0"/>
              </a:spcBef>
              <a:spcAft>
                <a:spcPts val="0"/>
              </a:spcAft>
              <a:buNone/>
            </a:pPr>
            <a:r>
              <a:rPr b="1" i="0" lang="en-US" sz="8000" u="none" cap="none" strike="noStrike">
                <a:solidFill>
                  <a:schemeClr val="dk1"/>
                </a:solidFill>
                <a:latin typeface="Calibri"/>
                <a:ea typeface="Calibri"/>
                <a:cs typeface="Calibri"/>
                <a:sym typeface="Calibri"/>
              </a:rPr>
              <a:t>Title (the shorter the better, include key words)</a:t>
            </a:r>
            <a:endParaRPr/>
          </a:p>
          <a:p>
            <a:pPr indent="0" lvl="0" marL="0" marR="0" rtl="0" algn="ctr">
              <a:spcBef>
                <a:spcPts val="0"/>
              </a:spcBef>
              <a:spcAft>
                <a:spcPts val="0"/>
              </a:spcAft>
              <a:buNone/>
            </a:pPr>
            <a:r>
              <a:rPr b="1" i="0" lang="en-US" sz="6600" u="none" cap="none" strike="noStrike">
                <a:solidFill>
                  <a:schemeClr val="dk1"/>
                </a:solidFill>
                <a:latin typeface="Calibri"/>
                <a:ea typeface="Calibri"/>
                <a:cs typeface="Calibri"/>
                <a:sym typeface="Calibri"/>
              </a:rPr>
              <a:t>Team Member Names</a:t>
            </a:r>
            <a:endParaRPr/>
          </a:p>
          <a:p>
            <a:pPr indent="0" lvl="0" marL="0" marR="0" rtl="0" algn="ctr">
              <a:spcBef>
                <a:spcPts val="0"/>
              </a:spcBef>
              <a:spcAft>
                <a:spcPts val="0"/>
              </a:spcAft>
              <a:buNone/>
            </a:pPr>
            <a:r>
              <a:rPr b="1" i="0" lang="en-US" sz="5400" u="none" cap="none" strike="noStrike">
                <a:solidFill>
                  <a:schemeClr val="dk1"/>
                </a:solidFill>
                <a:latin typeface="Calibri"/>
                <a:ea typeface="Calibri"/>
                <a:cs typeface="Calibri"/>
                <a:sym typeface="Calibri"/>
              </a:rPr>
              <a:t>Faculty Advisor(s): (their name/s), Dept. of ____, Florida Institute of Technology</a:t>
            </a:r>
            <a:endParaRPr b="1" i="0" sz="4800" u="none" cap="none" strike="noStrike">
              <a:solidFill>
                <a:schemeClr val="dk1"/>
              </a:solidFill>
              <a:latin typeface="Calibri"/>
              <a:ea typeface="Calibri"/>
              <a:cs typeface="Calibri"/>
              <a:sym typeface="Calibri"/>
            </a:endParaRPr>
          </a:p>
        </p:txBody>
      </p:sp>
      <p:sp>
        <p:nvSpPr>
          <p:cNvPr id="51" name="Google Shape;51;p1"/>
          <p:cNvSpPr txBox="1"/>
          <p:nvPr/>
        </p:nvSpPr>
        <p:spPr>
          <a:xfrm>
            <a:off x="8086727" y="7273927"/>
            <a:ext cx="184731"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10400" u="none" cap="none" strike="noStrike">
              <a:solidFill>
                <a:schemeClr val="dk1"/>
              </a:solidFill>
              <a:latin typeface="Calibri"/>
              <a:ea typeface="Calibri"/>
              <a:cs typeface="Calibri"/>
              <a:sym typeface="Calibri"/>
            </a:endParaRPr>
          </a:p>
        </p:txBody>
      </p:sp>
      <p:pic>
        <p:nvPicPr>
          <p:cNvPr id="52" name="Google Shape;52;p1"/>
          <p:cNvPicPr preferRelativeResize="0"/>
          <p:nvPr/>
        </p:nvPicPr>
        <p:blipFill rotWithShape="1">
          <a:blip r:embed="rId3">
            <a:alphaModFix/>
          </a:blip>
          <a:srcRect b="0" l="0" r="0" t="0"/>
          <a:stretch/>
        </p:blipFill>
        <p:spPr>
          <a:xfrm>
            <a:off x="37033200" y="496138"/>
            <a:ext cx="1828800" cy="1828800"/>
          </a:xfrm>
          <a:prstGeom prst="rect">
            <a:avLst/>
          </a:prstGeom>
          <a:noFill/>
          <a:ln>
            <a:noFill/>
          </a:ln>
        </p:spPr>
      </p:pic>
      <p:pic>
        <p:nvPicPr>
          <p:cNvPr descr="screen, Laptop, education, symbols, Computer, science, signs, tool Icon" id="53" name="Google Shape;53;p1"/>
          <p:cNvPicPr preferRelativeResize="0"/>
          <p:nvPr/>
        </p:nvPicPr>
        <p:blipFill rotWithShape="1">
          <a:blip r:embed="rId4">
            <a:alphaModFix/>
          </a:blip>
          <a:srcRect b="0" l="0" r="0" t="0"/>
          <a:stretch/>
        </p:blipFill>
        <p:spPr>
          <a:xfrm>
            <a:off x="39246547" y="496138"/>
            <a:ext cx="1828800" cy="1828800"/>
          </a:xfrm>
          <a:prstGeom prst="rect">
            <a:avLst/>
          </a:prstGeom>
          <a:noFill/>
          <a:ln>
            <a:noFill/>
          </a:ln>
        </p:spPr>
      </p:pic>
      <p:pic>
        <p:nvPicPr>
          <p:cNvPr id="54" name="Google Shape;54;p1"/>
          <p:cNvPicPr preferRelativeResize="0"/>
          <p:nvPr/>
        </p:nvPicPr>
        <p:blipFill rotWithShape="1">
          <a:blip r:embed="rId5">
            <a:alphaModFix/>
          </a:blip>
          <a:srcRect b="0" l="0" r="0" t="0"/>
          <a:stretch/>
        </p:blipFill>
        <p:spPr>
          <a:xfrm>
            <a:off x="41459894" y="496138"/>
            <a:ext cx="1848466" cy="1828800"/>
          </a:xfrm>
          <a:prstGeom prst="rect">
            <a:avLst/>
          </a:prstGeom>
          <a:noFill/>
          <a:ln>
            <a:noFill/>
          </a:ln>
        </p:spPr>
      </p:pic>
      <p:sp>
        <p:nvSpPr>
          <p:cNvPr id="55" name="Google Shape;55;p1"/>
          <p:cNvSpPr txBox="1"/>
          <p:nvPr/>
        </p:nvSpPr>
        <p:spPr>
          <a:xfrm>
            <a:off x="731520" y="7299825"/>
            <a:ext cx="42142611" cy="215135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7000" u="none" cap="none" strike="noStrike">
                <a:solidFill>
                  <a:srgbClr val="760000"/>
                </a:solidFill>
                <a:latin typeface="Calibri"/>
                <a:ea typeface="Calibri"/>
                <a:cs typeface="Calibri"/>
                <a:sym typeface="Calibri"/>
              </a:rPr>
              <a:t>	</a:t>
            </a:r>
            <a:r>
              <a:rPr b="1" i="0" lang="en-US" sz="7200" u="sng" cap="none" strike="noStrike">
                <a:solidFill>
                  <a:srgbClr val="760000"/>
                </a:solidFill>
                <a:latin typeface="Calibri"/>
                <a:ea typeface="Calibri"/>
                <a:cs typeface="Calibri"/>
                <a:sym typeface="Calibri"/>
              </a:rPr>
              <a:t>INSTRUCTIONS</a:t>
            </a:r>
            <a:endParaRPr b="1" i="0" sz="7000" u="sng" cap="none" strike="noStrike">
              <a:solidFill>
                <a:srgbClr val="760000"/>
              </a:solidFill>
              <a:latin typeface="Calibri"/>
              <a:ea typeface="Calibri"/>
              <a:cs typeface="Calibri"/>
              <a:sym typeface="Calibri"/>
            </a:endParaRPr>
          </a:p>
          <a:p>
            <a:pPr indent="-685800" lvl="0" marL="685800" marR="0" rtl="0" algn="l">
              <a:spcBef>
                <a:spcPts val="0"/>
              </a:spcBef>
              <a:spcAft>
                <a:spcPts val="0"/>
              </a:spcAft>
              <a:buClr>
                <a:schemeClr val="dk1"/>
              </a:buClr>
              <a:buSzPts val="4800"/>
              <a:buFont typeface="Arial"/>
              <a:buChar char="•"/>
            </a:pPr>
            <a:r>
              <a:rPr b="1" i="0" lang="en-US" sz="4800" u="none" cap="none" strike="noStrike">
                <a:solidFill>
                  <a:schemeClr val="dk1"/>
                </a:solidFill>
                <a:latin typeface="Calibri"/>
                <a:ea typeface="Calibri"/>
                <a:cs typeface="Calibri"/>
                <a:sym typeface="Calibri"/>
              </a:rPr>
              <a:t>Do not use a color background</a:t>
            </a:r>
            <a:endParaRPr/>
          </a:p>
          <a:p>
            <a:pPr indent="-685800" lvl="0" marL="685800" marR="0" rtl="0" algn="l">
              <a:spcBef>
                <a:spcPts val="0"/>
              </a:spcBef>
              <a:spcAft>
                <a:spcPts val="0"/>
              </a:spcAft>
              <a:buClr>
                <a:schemeClr val="dk1"/>
              </a:buClr>
              <a:buSzPts val="4800"/>
              <a:buFont typeface="Arial"/>
              <a:buChar char="•"/>
            </a:pPr>
            <a:r>
              <a:rPr b="1" i="0" lang="en-US" sz="4800" u="none" cap="none" strike="noStrike">
                <a:solidFill>
                  <a:schemeClr val="dk1"/>
                </a:solidFill>
                <a:latin typeface="Calibri"/>
                <a:ea typeface="Calibri"/>
                <a:cs typeface="Calibri"/>
                <a:sym typeface="Calibri"/>
              </a:rPr>
              <a:t>Keep all content within the gold lines and blue and crimson bars (other than title block and icons)</a:t>
            </a:r>
            <a:endParaRPr/>
          </a:p>
          <a:p>
            <a:pPr indent="-685800" lvl="0" marL="685800" marR="0" rtl="0" algn="l">
              <a:spcBef>
                <a:spcPts val="0"/>
              </a:spcBef>
              <a:spcAft>
                <a:spcPts val="0"/>
              </a:spcAft>
              <a:buClr>
                <a:schemeClr val="dk1"/>
              </a:buClr>
              <a:buSzPts val="4800"/>
              <a:buFont typeface="Arial"/>
              <a:buChar char="•"/>
            </a:pPr>
            <a:r>
              <a:rPr b="1" i="0" lang="en-US" sz="4800" u="none" cap="none" strike="noStrike">
                <a:solidFill>
                  <a:schemeClr val="dk1"/>
                </a:solidFill>
                <a:latin typeface="Calibri"/>
                <a:ea typeface="Calibri"/>
                <a:cs typeface="Calibri"/>
                <a:sym typeface="Calibri"/>
              </a:rPr>
              <a:t>Do not change the size of the poster</a:t>
            </a:r>
            <a:endParaRPr/>
          </a:p>
          <a:p>
            <a:pPr indent="-685800" lvl="0" marL="685800" marR="0" rtl="0" algn="l">
              <a:spcBef>
                <a:spcPts val="0"/>
              </a:spcBef>
              <a:spcAft>
                <a:spcPts val="0"/>
              </a:spcAft>
              <a:buClr>
                <a:schemeClr val="dk1"/>
              </a:buClr>
              <a:buSzPts val="4800"/>
              <a:buFont typeface="Arial"/>
              <a:buChar char="•"/>
            </a:pPr>
            <a:r>
              <a:rPr b="1" i="0" lang="en-US" sz="4800" u="none" cap="none" strike="noStrike">
                <a:solidFill>
                  <a:schemeClr val="dk1"/>
                </a:solidFill>
                <a:latin typeface="Calibri"/>
                <a:ea typeface="Calibri"/>
                <a:cs typeface="Calibri"/>
                <a:sym typeface="Calibri"/>
              </a:rPr>
              <a:t>Please keep the text readable.  The only font allowed is “Calibri”. It is available on all Microsoft products . Minimum font size is 48 pts.</a:t>
            </a:r>
            <a:endParaRPr/>
          </a:p>
          <a:p>
            <a:pPr indent="-685800" lvl="0" marL="685800" marR="0" rtl="0" algn="l">
              <a:spcBef>
                <a:spcPts val="0"/>
              </a:spcBef>
              <a:spcAft>
                <a:spcPts val="0"/>
              </a:spcAft>
              <a:buClr>
                <a:schemeClr val="dk1"/>
              </a:buClr>
              <a:buSzPts val="4800"/>
              <a:buFont typeface="Arial"/>
              <a:buChar char="•"/>
            </a:pPr>
            <a:r>
              <a:rPr b="1" i="0" lang="en-US" sz="4800" u="none" cap="none" strike="noStrike">
                <a:solidFill>
                  <a:schemeClr val="dk1"/>
                </a:solidFill>
                <a:latin typeface="Calibri"/>
                <a:ea typeface="Calibri"/>
                <a:cs typeface="Calibri"/>
                <a:sym typeface="Calibri"/>
              </a:rPr>
              <a:t>The size is already set to exactly the print size. Please arrange and size all the images and text properly.</a:t>
            </a:r>
            <a:endParaRPr/>
          </a:p>
          <a:p>
            <a:pPr indent="-685800" lvl="0" marL="685800" marR="0" rtl="0" algn="l">
              <a:spcBef>
                <a:spcPts val="0"/>
              </a:spcBef>
              <a:spcAft>
                <a:spcPts val="0"/>
              </a:spcAft>
              <a:buClr>
                <a:schemeClr val="dk1"/>
              </a:buClr>
              <a:buSzPts val="4800"/>
              <a:buFont typeface="Arial"/>
              <a:buChar char="•"/>
            </a:pPr>
            <a:r>
              <a:rPr b="1" i="0" lang="en-US" sz="4800" u="none" cap="none" strike="noStrike">
                <a:solidFill>
                  <a:schemeClr val="dk1"/>
                </a:solidFill>
                <a:latin typeface="Calibri"/>
                <a:ea typeface="Calibri"/>
                <a:cs typeface="Calibri"/>
                <a:sym typeface="Calibri"/>
              </a:rPr>
              <a:t>Ensure that all images are at least 300 dpi</a:t>
            </a:r>
            <a:endParaRPr/>
          </a:p>
          <a:p>
            <a:pPr indent="-685800" lvl="0" marL="685800" marR="0" rtl="0" algn="l">
              <a:spcBef>
                <a:spcPts val="0"/>
              </a:spcBef>
              <a:spcAft>
                <a:spcPts val="0"/>
              </a:spcAft>
              <a:buClr>
                <a:schemeClr val="dk1"/>
              </a:buClr>
              <a:buSzPts val="4800"/>
              <a:buFont typeface="Arial"/>
              <a:buChar char="•"/>
            </a:pPr>
            <a:r>
              <a:rPr b="1" i="0" lang="en-US" sz="4800" u="none" cap="none" strike="noStrike">
                <a:solidFill>
                  <a:schemeClr val="dk1"/>
                </a:solidFill>
                <a:latin typeface="Calibri"/>
                <a:ea typeface="Calibri"/>
                <a:cs typeface="Calibri"/>
                <a:sym typeface="Calibri"/>
              </a:rPr>
              <a:t>The name of any faculty should be put in as “Dr. [First Name] [Middle Initial]. [Last Name], Dept. Of [name of department], [name of institution] </a:t>
            </a:r>
            <a:endParaRPr/>
          </a:p>
          <a:p>
            <a:pPr indent="-685800" lvl="0" marL="685800" marR="0" rtl="0" algn="l">
              <a:spcBef>
                <a:spcPts val="0"/>
              </a:spcBef>
              <a:spcAft>
                <a:spcPts val="0"/>
              </a:spcAft>
              <a:buClr>
                <a:schemeClr val="dk1"/>
              </a:buClr>
              <a:buSzPts val="4800"/>
              <a:buFont typeface="Arial"/>
              <a:buChar char="•"/>
            </a:pPr>
            <a:r>
              <a:rPr b="1" i="0" lang="en-US" sz="4800" u="none" cap="none" strike="noStrike">
                <a:solidFill>
                  <a:schemeClr val="dk1"/>
                </a:solidFill>
                <a:latin typeface="Calibri"/>
                <a:ea typeface="Calibri"/>
                <a:cs typeface="Calibri"/>
                <a:sym typeface="Calibri"/>
              </a:rPr>
              <a:t>Names of any sponsors, mentors, volunteers, helpers, etc. can be put in the acknowledgements section. Put in text only. Do not put in any additional logos in the poster other than the ones already in the template.</a:t>
            </a:r>
            <a:endParaRPr/>
          </a:p>
          <a:p>
            <a:pPr indent="0" lvl="0" marL="0" marR="0" rtl="0" algn="l">
              <a:spcBef>
                <a:spcPts val="0"/>
              </a:spcBef>
              <a:spcAft>
                <a:spcPts val="0"/>
              </a:spcAft>
              <a:buNone/>
            </a:pPr>
            <a:r>
              <a:t/>
            </a:r>
            <a:endParaRPr b="1" i="1" sz="5600" u="sng"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1" i="1" lang="en-US" sz="5600" u="none" cap="none" strike="noStrike">
                <a:solidFill>
                  <a:schemeClr val="dk1"/>
                </a:solidFill>
                <a:latin typeface="Calibri"/>
                <a:ea typeface="Calibri"/>
                <a:cs typeface="Calibri"/>
                <a:sym typeface="Calibri"/>
              </a:rPr>
              <a:t>	</a:t>
            </a:r>
            <a:r>
              <a:rPr b="1" i="1" lang="en-US" sz="5600" u="sng" cap="none" strike="noStrike">
                <a:solidFill>
                  <a:schemeClr val="dk1"/>
                </a:solidFill>
                <a:latin typeface="Calibri"/>
                <a:ea typeface="Calibri"/>
                <a:cs typeface="Calibri"/>
                <a:sym typeface="Calibri"/>
              </a:rPr>
              <a:t>Your Poster file should be named as follows</a:t>
            </a:r>
            <a:r>
              <a:rPr b="1" i="0" lang="en-US" sz="56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i="0" lang="en-US" sz="5600" u="none" cap="none" strike="noStrike">
                <a:solidFill>
                  <a:schemeClr val="dk1"/>
                </a:solidFill>
                <a:latin typeface="Calibri"/>
                <a:ea typeface="Calibri"/>
                <a:cs typeface="Calibri"/>
                <a:sym typeface="Calibri"/>
              </a:rPr>
              <a:t>	SHOWCASE2020_POSTER_CAPSTONE MAJOR_YOURTEAMNAME</a:t>
            </a:r>
            <a:endParaRPr/>
          </a:p>
          <a:p>
            <a:pPr indent="0" lvl="0" marL="0" marR="0" rtl="0" algn="l">
              <a:spcBef>
                <a:spcPts val="0"/>
              </a:spcBef>
              <a:spcAft>
                <a:spcPts val="0"/>
              </a:spcAft>
              <a:buNone/>
            </a:pPr>
            <a:r>
              <a:rPr b="1" i="0" lang="en-US" sz="5600" u="none" cap="none" strike="noStrike">
                <a:solidFill>
                  <a:schemeClr val="dk1"/>
                </a:solidFill>
                <a:latin typeface="Calibri"/>
                <a:ea typeface="Calibri"/>
                <a:cs typeface="Calibri"/>
                <a:sym typeface="Calibri"/>
              </a:rPr>
              <a:t>	(</a:t>
            </a:r>
            <a:r>
              <a:rPr b="1" i="0" lang="en-US" sz="5600" u="sng" cap="none" strike="noStrike">
                <a:solidFill>
                  <a:schemeClr val="dk1"/>
                </a:solidFill>
                <a:latin typeface="Calibri"/>
                <a:ea typeface="Calibri"/>
                <a:cs typeface="Calibri"/>
                <a:sym typeface="Calibri"/>
              </a:rPr>
              <a:t>Example:</a:t>
            </a:r>
            <a:r>
              <a:rPr b="1" i="0" lang="en-US" sz="5600" u="none" cap="none" strike="noStrike">
                <a:solidFill>
                  <a:schemeClr val="dk1"/>
                </a:solidFill>
                <a:latin typeface="Calibri"/>
                <a:ea typeface="Calibri"/>
                <a:cs typeface="Calibri"/>
                <a:sym typeface="Calibri"/>
              </a:rPr>
              <a:t> SHOWCASE2020_POSTER_ME_SUNNUCLEAR)</a:t>
            </a:r>
            <a:endParaRPr/>
          </a:p>
          <a:p>
            <a:pPr indent="0" lvl="0" marL="0" marR="0" rtl="0" algn="l">
              <a:spcBef>
                <a:spcPts val="0"/>
              </a:spcBef>
              <a:spcAft>
                <a:spcPts val="0"/>
              </a:spcAft>
              <a:buNone/>
            </a:pPr>
            <a:r>
              <a:rPr b="1" i="0" lang="en-US" sz="5600" u="none" cap="none" strike="noStrike">
                <a:solidFill>
                  <a:schemeClr val="dk1"/>
                </a:solidFill>
                <a:latin typeface="Calibri"/>
                <a:ea typeface="Calibri"/>
                <a:cs typeface="Calibri"/>
                <a:sym typeface="Calibri"/>
              </a:rPr>
              <a:t>	Note: The team name should be exactly as the registered team name. </a:t>
            </a:r>
            <a:endParaRPr/>
          </a:p>
          <a:p>
            <a:pPr indent="0" lvl="0" marL="0" marR="0" rtl="0" algn="l">
              <a:spcBef>
                <a:spcPts val="0"/>
              </a:spcBef>
              <a:spcAft>
                <a:spcPts val="0"/>
              </a:spcAft>
              <a:buNone/>
            </a:pPr>
            <a:r>
              <a:rPr b="1" i="0" lang="en-US" sz="56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None/>
            </a:pPr>
            <a:r>
              <a:rPr b="1" i="0" lang="en-US" sz="5600" u="none" cap="none" strike="noStrike">
                <a:solidFill>
                  <a:schemeClr val="dk1"/>
                </a:solidFill>
                <a:latin typeface="Calibri"/>
                <a:ea typeface="Calibri"/>
                <a:cs typeface="Calibri"/>
                <a:sym typeface="Calibri"/>
              </a:rPr>
              <a:t>	</a:t>
            </a:r>
            <a:r>
              <a:rPr b="1" i="0" lang="en-US" sz="4800" u="sng" cap="none" strike="noStrike">
                <a:solidFill>
                  <a:schemeClr val="dk1"/>
                </a:solidFill>
                <a:latin typeface="Calibri"/>
                <a:ea typeface="Calibri"/>
                <a:cs typeface="Calibri"/>
                <a:sym typeface="Calibri"/>
              </a:rPr>
              <a:t>For your “Category”, please use</a:t>
            </a:r>
            <a:r>
              <a:rPr b="1" i="0" lang="en-US" sz="4800" u="none" cap="none" strike="noStrike">
                <a:solidFill>
                  <a:schemeClr val="dk1"/>
                </a:solidFill>
                <a:latin typeface="Calibri"/>
                <a:ea typeface="Calibri"/>
                <a:cs typeface="Calibri"/>
                <a:sym typeface="Calibri"/>
              </a:rPr>
              <a:t>:</a:t>
            </a:r>
            <a:endParaRPr/>
          </a:p>
          <a:p>
            <a:pPr indent="-863600" lvl="0" marL="863600" marR="0" rtl="0" algn="l">
              <a:spcBef>
                <a:spcPts val="0"/>
              </a:spcBef>
              <a:spcAft>
                <a:spcPts val="0"/>
              </a:spcAft>
              <a:buNone/>
            </a:pPr>
            <a:r>
              <a:rPr b="1" i="0" lang="en-US" sz="4800" u="none" cap="none" strike="noStrike">
                <a:solidFill>
                  <a:schemeClr val="dk1"/>
                </a:solidFill>
                <a:latin typeface="Calibri"/>
                <a:ea typeface="Calibri"/>
                <a:cs typeface="Calibri"/>
                <a:sym typeface="Calibri"/>
              </a:rPr>
              <a:t>	Please place the symbols from those shown below for any category that is represented within your project in the top right corner of your poster. For example if your project is aerospace engineering and the project includes electrical work, and computer 	programming the symbols for aerospace engineering, electrical and electronics engineering, and computer sciences will be placed as shown above. All the category symbols can be found on the next slide. </a:t>
            </a:r>
            <a:endParaRPr/>
          </a:p>
          <a:p>
            <a:pPr indent="0" lvl="0" marL="0" marR="0" rtl="0" algn="l">
              <a:spcBef>
                <a:spcPts val="0"/>
              </a:spcBef>
              <a:spcAft>
                <a:spcPts val="0"/>
              </a:spcAft>
              <a:buNone/>
            </a:pPr>
            <a:r>
              <a:t/>
            </a:r>
            <a:endParaRPr b="0" i="0" sz="4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b="0" i="0" lang="en-US" sz="5600" u="none" cap="none" strike="noStrike">
                <a:solidFill>
                  <a:schemeClr val="dk1"/>
                </a:solidFill>
                <a:latin typeface="Calibri"/>
                <a:ea typeface="Calibri"/>
                <a:cs typeface="Calibri"/>
                <a:sym typeface="Calibri"/>
              </a:rPr>
              <a:t>	</a:t>
            </a:r>
            <a:endParaRPr b="1" i="1" sz="7200" u="none" cap="none" strike="noStrike">
              <a:solidFill>
                <a:srgbClr val="FF0000"/>
              </a:solidFill>
              <a:latin typeface="Calibri"/>
              <a:ea typeface="Calibri"/>
              <a:cs typeface="Calibri"/>
              <a:sym typeface="Calibri"/>
            </a:endParaRPr>
          </a:p>
          <a:p>
            <a:pPr indent="0" lvl="0" marL="0" marR="0" rtl="0" algn="ctr">
              <a:spcBef>
                <a:spcPts val="0"/>
              </a:spcBef>
              <a:spcAft>
                <a:spcPts val="0"/>
              </a:spcAft>
              <a:buNone/>
            </a:pPr>
            <a:r>
              <a:rPr b="1" i="1" lang="en-US" sz="7200" u="none" cap="none" strike="noStrike">
                <a:solidFill>
                  <a:srgbClr val="FF0000"/>
                </a:solidFill>
                <a:latin typeface="Calibri"/>
                <a:ea typeface="Calibri"/>
                <a:cs typeface="Calibri"/>
                <a:sym typeface="Calibri"/>
              </a:rPr>
              <a:t>Please follow all instructions above.</a:t>
            </a:r>
            <a:endParaRPr/>
          </a:p>
          <a:p>
            <a:pPr indent="0" lvl="0" marL="0" marR="0" rtl="0" algn="ctr">
              <a:spcBef>
                <a:spcPts val="0"/>
              </a:spcBef>
              <a:spcAft>
                <a:spcPts val="0"/>
              </a:spcAft>
              <a:buNone/>
            </a:pPr>
            <a:r>
              <a:rPr b="1" i="1" lang="en-US" sz="7200" u="none" cap="none" strike="noStrike">
                <a:solidFill>
                  <a:srgbClr val="FF0000"/>
                </a:solidFill>
                <a:latin typeface="Calibri"/>
                <a:ea typeface="Calibri"/>
                <a:cs typeface="Calibri"/>
                <a:sym typeface="Calibri"/>
              </a:rPr>
              <a:t>The submission may be rejected if the formatting guidelines are violated or the file is not properly named.</a:t>
            </a:r>
            <a:endParaRPr/>
          </a:p>
          <a:p>
            <a:pPr indent="0" lvl="0" marL="0" marR="0" rtl="0" algn="ctr">
              <a:spcBef>
                <a:spcPts val="0"/>
              </a:spcBef>
              <a:spcAft>
                <a:spcPts val="0"/>
              </a:spcAft>
              <a:buNone/>
            </a:pPr>
            <a:r>
              <a:rPr b="1" i="0" lang="en-US" sz="10400" u="none" cap="none" strike="noStrike">
                <a:solidFill>
                  <a:schemeClr val="dk1"/>
                </a:solidFill>
                <a:latin typeface="Calibri"/>
                <a:ea typeface="Calibri"/>
                <a:cs typeface="Calibri"/>
                <a:sym typeface="Calibri"/>
              </a:rPr>
              <a:t>	</a:t>
            </a:r>
            <a:r>
              <a:rPr b="1" i="0" lang="en-US" sz="7200" u="none" cap="none" strike="noStrike">
                <a:solidFill>
                  <a:schemeClr val="dk1"/>
                </a:solidFill>
                <a:latin typeface="Calibri"/>
                <a:ea typeface="Calibri"/>
                <a:cs typeface="Calibri"/>
                <a:sym typeface="Calibri"/>
              </a:rPr>
              <a:t>**delete this text box, arrow and the example symbols**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nvSpPr>
        <p:spPr>
          <a:xfrm>
            <a:off x="1840190" y="10550728"/>
            <a:ext cx="4252146"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Aerospace Engineering</a:t>
            </a:r>
            <a:endParaRPr/>
          </a:p>
        </p:txBody>
      </p:sp>
      <p:sp>
        <p:nvSpPr>
          <p:cNvPr id="61" name="Google Shape;61;p2"/>
          <p:cNvSpPr txBox="1"/>
          <p:nvPr/>
        </p:nvSpPr>
        <p:spPr>
          <a:xfrm>
            <a:off x="11770135" y="10610927"/>
            <a:ext cx="3290504"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Physics</a:t>
            </a:r>
            <a:endParaRPr/>
          </a:p>
        </p:txBody>
      </p:sp>
      <p:sp>
        <p:nvSpPr>
          <p:cNvPr id="62" name="Google Shape;62;p2"/>
          <p:cNvSpPr txBox="1"/>
          <p:nvPr/>
        </p:nvSpPr>
        <p:spPr>
          <a:xfrm>
            <a:off x="14870073" y="10609037"/>
            <a:ext cx="4252146"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Computer Science</a:t>
            </a:r>
            <a:endParaRPr/>
          </a:p>
        </p:txBody>
      </p:sp>
      <p:pic>
        <p:nvPicPr>
          <p:cNvPr descr="DNA" id="63" name="Google Shape;63;p2"/>
          <p:cNvPicPr preferRelativeResize="0"/>
          <p:nvPr/>
        </p:nvPicPr>
        <p:blipFill rotWithShape="1">
          <a:blip r:embed="rId3">
            <a:alphaModFix/>
          </a:blip>
          <a:srcRect b="0" l="0" r="0" t="0"/>
          <a:stretch/>
        </p:blipFill>
        <p:spPr>
          <a:xfrm>
            <a:off x="19956709" y="8721931"/>
            <a:ext cx="1828800" cy="1828800"/>
          </a:xfrm>
          <a:prstGeom prst="rect">
            <a:avLst/>
          </a:prstGeom>
          <a:noFill/>
          <a:ln>
            <a:noFill/>
          </a:ln>
        </p:spPr>
      </p:pic>
      <p:sp>
        <p:nvSpPr>
          <p:cNvPr id="64" name="Google Shape;64;p2"/>
          <p:cNvSpPr txBox="1"/>
          <p:nvPr/>
        </p:nvSpPr>
        <p:spPr>
          <a:xfrm>
            <a:off x="18745038" y="10550731"/>
            <a:ext cx="4252146"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Biomedical Engineering</a:t>
            </a:r>
            <a:endParaRPr/>
          </a:p>
        </p:txBody>
      </p:sp>
      <p:sp>
        <p:nvSpPr>
          <p:cNvPr id="65" name="Google Shape;65;p2"/>
          <p:cNvSpPr txBox="1"/>
          <p:nvPr/>
        </p:nvSpPr>
        <p:spPr>
          <a:xfrm>
            <a:off x="23326116" y="10550731"/>
            <a:ext cx="4252146"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Biological Science</a:t>
            </a:r>
            <a:endParaRPr/>
          </a:p>
        </p:txBody>
      </p:sp>
      <p:sp>
        <p:nvSpPr>
          <p:cNvPr id="66" name="Google Shape;66;p2"/>
          <p:cNvSpPr txBox="1"/>
          <p:nvPr/>
        </p:nvSpPr>
        <p:spPr>
          <a:xfrm>
            <a:off x="23921981" y="15088130"/>
            <a:ext cx="6458412"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Electrical</a:t>
            </a:r>
            <a:endParaRPr/>
          </a:p>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Engineering</a:t>
            </a:r>
            <a:endParaRPr/>
          </a:p>
        </p:txBody>
      </p:sp>
      <p:sp>
        <p:nvSpPr>
          <p:cNvPr id="67" name="Google Shape;67;p2"/>
          <p:cNvSpPr txBox="1"/>
          <p:nvPr/>
        </p:nvSpPr>
        <p:spPr>
          <a:xfrm>
            <a:off x="1616004" y="15148702"/>
            <a:ext cx="4679206"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Marine Conservation</a:t>
            </a:r>
            <a:endParaRPr/>
          </a:p>
        </p:txBody>
      </p:sp>
      <p:sp>
        <p:nvSpPr>
          <p:cNvPr id="68" name="Google Shape;68;p2"/>
          <p:cNvSpPr txBox="1"/>
          <p:nvPr/>
        </p:nvSpPr>
        <p:spPr>
          <a:xfrm>
            <a:off x="6823609" y="15149520"/>
            <a:ext cx="4252146"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Chemical Engineering</a:t>
            </a:r>
            <a:endParaRPr/>
          </a:p>
        </p:txBody>
      </p:sp>
      <p:pic>
        <p:nvPicPr>
          <p:cNvPr descr="Bar chart" id="69" name="Google Shape;69;p2"/>
          <p:cNvPicPr preferRelativeResize="0"/>
          <p:nvPr/>
        </p:nvPicPr>
        <p:blipFill rotWithShape="1">
          <a:blip r:embed="rId4">
            <a:alphaModFix/>
          </a:blip>
          <a:srcRect b="0" l="0" r="0" t="0"/>
          <a:stretch/>
        </p:blipFill>
        <p:spPr>
          <a:xfrm>
            <a:off x="12552988" y="13319902"/>
            <a:ext cx="1828800" cy="1828800"/>
          </a:xfrm>
          <a:prstGeom prst="rect">
            <a:avLst/>
          </a:prstGeom>
          <a:noFill/>
          <a:ln>
            <a:noFill/>
          </a:ln>
        </p:spPr>
      </p:pic>
      <p:sp>
        <p:nvSpPr>
          <p:cNvPr id="70" name="Google Shape;70;p2"/>
          <p:cNvSpPr txBox="1"/>
          <p:nvPr/>
        </p:nvSpPr>
        <p:spPr>
          <a:xfrm>
            <a:off x="11094991" y="15148702"/>
            <a:ext cx="4890366"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Mathematical Sciences</a:t>
            </a:r>
            <a:endParaRPr/>
          </a:p>
        </p:txBody>
      </p:sp>
      <p:pic>
        <p:nvPicPr>
          <p:cNvPr descr="Flask" id="71" name="Google Shape;71;p2"/>
          <p:cNvPicPr preferRelativeResize="0"/>
          <p:nvPr/>
        </p:nvPicPr>
        <p:blipFill rotWithShape="1">
          <a:blip r:embed="rId5">
            <a:alphaModFix/>
          </a:blip>
          <a:srcRect b="0" l="0" r="0" t="0"/>
          <a:stretch/>
        </p:blipFill>
        <p:spPr>
          <a:xfrm>
            <a:off x="16820591" y="13259330"/>
            <a:ext cx="1828800" cy="1828800"/>
          </a:xfrm>
          <a:prstGeom prst="rect">
            <a:avLst/>
          </a:prstGeom>
          <a:noFill/>
          <a:ln>
            <a:noFill/>
          </a:ln>
        </p:spPr>
      </p:pic>
      <p:sp>
        <p:nvSpPr>
          <p:cNvPr id="72" name="Google Shape;72;p2"/>
          <p:cNvSpPr txBox="1"/>
          <p:nvPr/>
        </p:nvSpPr>
        <p:spPr>
          <a:xfrm>
            <a:off x="15608919" y="15148702"/>
            <a:ext cx="4252146"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Chemistry</a:t>
            </a:r>
            <a:endParaRPr/>
          </a:p>
        </p:txBody>
      </p:sp>
      <p:sp>
        <p:nvSpPr>
          <p:cNvPr id="73" name="Google Shape;73;p2"/>
          <p:cNvSpPr txBox="1"/>
          <p:nvPr/>
        </p:nvSpPr>
        <p:spPr>
          <a:xfrm>
            <a:off x="19998770" y="15148702"/>
            <a:ext cx="4252146"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Mechanical Engineering</a:t>
            </a:r>
            <a:endParaRPr/>
          </a:p>
        </p:txBody>
      </p:sp>
      <p:sp>
        <p:nvSpPr>
          <p:cNvPr id="74" name="Google Shape;74;p2"/>
          <p:cNvSpPr txBox="1"/>
          <p:nvPr/>
        </p:nvSpPr>
        <p:spPr>
          <a:xfrm>
            <a:off x="5723299" y="10609034"/>
            <a:ext cx="6458412"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Civil </a:t>
            </a:r>
            <a:endParaRPr/>
          </a:p>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Engineering</a:t>
            </a:r>
            <a:endParaRPr/>
          </a:p>
        </p:txBody>
      </p:sp>
      <p:sp>
        <p:nvSpPr>
          <p:cNvPr id="75" name="Google Shape;75;p2"/>
          <p:cNvSpPr txBox="1"/>
          <p:nvPr/>
        </p:nvSpPr>
        <p:spPr>
          <a:xfrm>
            <a:off x="0" y="1251284"/>
            <a:ext cx="43891199" cy="17105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516" u="none" cap="none" strike="noStrike">
                <a:solidFill>
                  <a:srgbClr val="FF0000"/>
                </a:solidFill>
                <a:latin typeface="Calibri"/>
                <a:ea typeface="Calibri"/>
                <a:cs typeface="Calibri"/>
                <a:sym typeface="Calibri"/>
              </a:rPr>
              <a:t>DELETE THIS SLIDE BEFORE SUMISSION</a:t>
            </a:r>
            <a:endParaRPr/>
          </a:p>
        </p:txBody>
      </p:sp>
      <p:pic>
        <p:nvPicPr>
          <p:cNvPr descr="Image result for brooklyn bridge silhouette" id="76" name="Google Shape;76;p2"/>
          <p:cNvPicPr preferRelativeResize="0"/>
          <p:nvPr/>
        </p:nvPicPr>
        <p:blipFill rotWithShape="1">
          <a:blip r:embed="rId6">
            <a:alphaModFix/>
          </a:blip>
          <a:srcRect b="27551" l="0" r="0" t="29532"/>
          <a:stretch/>
        </p:blipFill>
        <p:spPr>
          <a:xfrm>
            <a:off x="6922800" y="8780234"/>
            <a:ext cx="4277543" cy="1828800"/>
          </a:xfrm>
          <a:prstGeom prst="rect">
            <a:avLst/>
          </a:prstGeom>
          <a:noFill/>
          <a:ln>
            <a:noFill/>
          </a:ln>
        </p:spPr>
      </p:pic>
      <p:pic>
        <p:nvPicPr>
          <p:cNvPr descr="Image result for electron silhouette" id="77" name="Google Shape;77;p2"/>
          <p:cNvPicPr preferRelativeResize="0"/>
          <p:nvPr/>
        </p:nvPicPr>
        <p:blipFill rotWithShape="1">
          <a:blip r:embed="rId7">
            <a:alphaModFix/>
          </a:blip>
          <a:srcRect b="0" l="0" r="0" t="0"/>
          <a:stretch/>
        </p:blipFill>
        <p:spPr>
          <a:xfrm>
            <a:off x="12480006" y="8782127"/>
            <a:ext cx="1828800" cy="1828800"/>
          </a:xfrm>
          <a:prstGeom prst="rect">
            <a:avLst/>
          </a:prstGeom>
          <a:noFill/>
          <a:ln>
            <a:noFill/>
          </a:ln>
        </p:spPr>
      </p:pic>
      <p:pic>
        <p:nvPicPr>
          <p:cNvPr descr="screen, Laptop, education, symbols, Computer, science, signs, tool Icon" id="78" name="Google Shape;78;p2"/>
          <p:cNvPicPr preferRelativeResize="0"/>
          <p:nvPr/>
        </p:nvPicPr>
        <p:blipFill rotWithShape="1">
          <a:blip r:embed="rId8">
            <a:alphaModFix/>
          </a:blip>
          <a:srcRect b="0" l="0" r="0" t="0"/>
          <a:stretch/>
        </p:blipFill>
        <p:spPr>
          <a:xfrm>
            <a:off x="16081747" y="8721928"/>
            <a:ext cx="1828800" cy="1828800"/>
          </a:xfrm>
          <a:prstGeom prst="rect">
            <a:avLst/>
          </a:prstGeom>
          <a:noFill/>
          <a:ln>
            <a:noFill/>
          </a:ln>
        </p:spPr>
      </p:pic>
      <p:pic>
        <p:nvPicPr>
          <p:cNvPr descr="Image result for symbol for biomedical engineering" id="79" name="Google Shape;79;p2"/>
          <p:cNvPicPr preferRelativeResize="0"/>
          <p:nvPr/>
        </p:nvPicPr>
        <p:blipFill rotWithShape="1">
          <a:blip r:embed="rId9">
            <a:alphaModFix/>
          </a:blip>
          <a:srcRect b="0" l="0" r="0" t="0"/>
          <a:stretch/>
        </p:blipFill>
        <p:spPr>
          <a:xfrm>
            <a:off x="24674634" y="8721931"/>
            <a:ext cx="1615719" cy="1828800"/>
          </a:xfrm>
          <a:prstGeom prst="rect">
            <a:avLst/>
          </a:prstGeom>
          <a:noFill/>
          <a:ln>
            <a:noFill/>
          </a:ln>
        </p:spPr>
      </p:pic>
      <p:pic>
        <p:nvPicPr>
          <p:cNvPr descr="Image result for turtle silhouette" id="80" name="Google Shape;80;p2"/>
          <p:cNvPicPr preferRelativeResize="0"/>
          <p:nvPr/>
        </p:nvPicPr>
        <p:blipFill rotWithShape="1">
          <a:blip r:embed="rId10">
            <a:alphaModFix/>
          </a:blip>
          <a:srcRect b="10119" l="0" r="0" t="0"/>
          <a:stretch/>
        </p:blipFill>
        <p:spPr>
          <a:xfrm>
            <a:off x="3046191" y="13273609"/>
            <a:ext cx="1828800" cy="1828800"/>
          </a:xfrm>
          <a:prstGeom prst="rect">
            <a:avLst/>
          </a:prstGeom>
          <a:noFill/>
          <a:ln>
            <a:noFill/>
          </a:ln>
        </p:spPr>
      </p:pic>
      <p:pic>
        <p:nvPicPr>
          <p:cNvPr descr="Image result for black and white gearwrench symbol" id="81" name="Google Shape;81;p2"/>
          <p:cNvPicPr preferRelativeResize="0"/>
          <p:nvPr/>
        </p:nvPicPr>
        <p:blipFill rotWithShape="1">
          <a:blip r:embed="rId11">
            <a:alphaModFix/>
          </a:blip>
          <a:srcRect b="0" l="0" r="0" t="0"/>
          <a:stretch/>
        </p:blipFill>
        <p:spPr>
          <a:xfrm>
            <a:off x="21045977" y="13259330"/>
            <a:ext cx="1828800" cy="1828800"/>
          </a:xfrm>
          <a:prstGeom prst="rect">
            <a:avLst/>
          </a:prstGeom>
          <a:noFill/>
          <a:ln>
            <a:noFill/>
          </a:ln>
        </p:spPr>
      </p:pic>
      <p:pic>
        <p:nvPicPr>
          <p:cNvPr id="82" name="Google Shape;82;p2"/>
          <p:cNvPicPr preferRelativeResize="0"/>
          <p:nvPr/>
        </p:nvPicPr>
        <p:blipFill rotWithShape="1">
          <a:blip r:embed="rId12">
            <a:alphaModFix/>
          </a:blip>
          <a:srcRect b="0" l="0" r="0" t="0"/>
          <a:stretch/>
        </p:blipFill>
        <p:spPr>
          <a:xfrm>
            <a:off x="26360784" y="13319902"/>
            <a:ext cx="1848466" cy="1828800"/>
          </a:xfrm>
          <a:prstGeom prst="rect">
            <a:avLst/>
          </a:prstGeom>
          <a:noFill/>
          <a:ln>
            <a:noFill/>
          </a:ln>
        </p:spPr>
      </p:pic>
      <p:sp>
        <p:nvSpPr>
          <p:cNvPr id="83" name="Google Shape;83;p2"/>
          <p:cNvSpPr txBox="1"/>
          <p:nvPr/>
        </p:nvSpPr>
        <p:spPr>
          <a:xfrm>
            <a:off x="27669516" y="10550731"/>
            <a:ext cx="4252146"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Astrobiology</a:t>
            </a:r>
            <a:endParaRPr/>
          </a:p>
        </p:txBody>
      </p:sp>
      <p:pic>
        <p:nvPicPr>
          <p:cNvPr id="84" name="Google Shape;84;p2"/>
          <p:cNvPicPr preferRelativeResize="0"/>
          <p:nvPr/>
        </p:nvPicPr>
        <p:blipFill rotWithShape="1">
          <a:blip r:embed="rId13">
            <a:alphaModFix/>
          </a:blip>
          <a:srcRect b="0" l="0" r="0" t="0"/>
          <a:stretch/>
        </p:blipFill>
        <p:spPr>
          <a:xfrm>
            <a:off x="29205653" y="8721928"/>
            <a:ext cx="1179872" cy="1828800"/>
          </a:xfrm>
          <a:prstGeom prst="rect">
            <a:avLst/>
          </a:prstGeom>
          <a:noFill/>
          <a:ln>
            <a:noFill/>
          </a:ln>
        </p:spPr>
      </p:pic>
      <p:sp>
        <p:nvSpPr>
          <p:cNvPr id="85" name="Google Shape;85;p2"/>
          <p:cNvSpPr txBox="1"/>
          <p:nvPr/>
        </p:nvSpPr>
        <p:spPr>
          <a:xfrm>
            <a:off x="32127213" y="10550731"/>
            <a:ext cx="5458243"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Astronomy and Astrophysics</a:t>
            </a:r>
            <a:endParaRPr/>
          </a:p>
        </p:txBody>
      </p:sp>
      <p:pic>
        <p:nvPicPr>
          <p:cNvPr id="86" name="Google Shape;86;p2"/>
          <p:cNvPicPr preferRelativeResize="0"/>
          <p:nvPr/>
        </p:nvPicPr>
        <p:blipFill rotWithShape="1">
          <a:blip r:embed="rId14">
            <a:alphaModFix/>
          </a:blip>
          <a:srcRect b="0" l="0" r="0" t="0"/>
          <a:stretch/>
        </p:blipFill>
        <p:spPr>
          <a:xfrm>
            <a:off x="34083184" y="8721928"/>
            <a:ext cx="1546303" cy="1828800"/>
          </a:xfrm>
          <a:prstGeom prst="rect">
            <a:avLst/>
          </a:prstGeom>
          <a:noFill/>
          <a:ln>
            <a:noFill/>
          </a:ln>
        </p:spPr>
      </p:pic>
      <p:sp>
        <p:nvSpPr>
          <p:cNvPr id="87" name="Google Shape;87;p2"/>
          <p:cNvSpPr txBox="1"/>
          <p:nvPr/>
        </p:nvSpPr>
        <p:spPr>
          <a:xfrm>
            <a:off x="29422116" y="15084631"/>
            <a:ext cx="4252146"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Planetary Science</a:t>
            </a:r>
            <a:endParaRPr/>
          </a:p>
        </p:txBody>
      </p:sp>
      <p:pic>
        <p:nvPicPr>
          <p:cNvPr id="88" name="Google Shape;88;p2"/>
          <p:cNvPicPr preferRelativeResize="0"/>
          <p:nvPr/>
        </p:nvPicPr>
        <p:blipFill rotWithShape="1">
          <a:blip r:embed="rId15">
            <a:alphaModFix/>
          </a:blip>
          <a:srcRect b="0" l="0" r="0" t="0"/>
          <a:stretch/>
        </p:blipFill>
        <p:spPr>
          <a:xfrm>
            <a:off x="30792813" y="13252331"/>
            <a:ext cx="1510747" cy="1828800"/>
          </a:xfrm>
          <a:prstGeom prst="rect">
            <a:avLst/>
          </a:prstGeom>
          <a:noFill/>
          <a:ln>
            <a:noFill/>
          </a:ln>
        </p:spPr>
      </p:pic>
      <p:sp>
        <p:nvSpPr>
          <p:cNvPr id="89" name="Google Shape;89;p2"/>
          <p:cNvSpPr txBox="1"/>
          <p:nvPr/>
        </p:nvSpPr>
        <p:spPr>
          <a:xfrm>
            <a:off x="33384516" y="15084631"/>
            <a:ext cx="4658142"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Biochemistry</a:t>
            </a:r>
            <a:endParaRPr/>
          </a:p>
        </p:txBody>
      </p:sp>
      <p:pic>
        <p:nvPicPr>
          <p:cNvPr id="90" name="Google Shape;90;p2"/>
          <p:cNvPicPr preferRelativeResize="0"/>
          <p:nvPr/>
        </p:nvPicPr>
        <p:blipFill rotWithShape="1">
          <a:blip r:embed="rId16">
            <a:alphaModFix/>
          </a:blip>
          <a:srcRect b="0" l="0" r="0" t="0"/>
          <a:stretch/>
        </p:blipFill>
        <p:spPr>
          <a:xfrm>
            <a:off x="34550613" y="13252331"/>
            <a:ext cx="2325950" cy="1828800"/>
          </a:xfrm>
          <a:prstGeom prst="rect">
            <a:avLst/>
          </a:prstGeom>
          <a:noFill/>
          <a:ln>
            <a:noFill/>
          </a:ln>
        </p:spPr>
      </p:pic>
      <p:sp>
        <p:nvSpPr>
          <p:cNvPr id="91" name="Google Shape;91;p2"/>
          <p:cNvSpPr txBox="1"/>
          <p:nvPr/>
        </p:nvSpPr>
        <p:spPr>
          <a:xfrm>
            <a:off x="1616004" y="19701288"/>
            <a:ext cx="4679206" cy="267765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Genomics and Molecular Genetics</a:t>
            </a:r>
            <a:endParaRPr/>
          </a:p>
        </p:txBody>
      </p:sp>
      <p:pic>
        <p:nvPicPr>
          <p:cNvPr id="92" name="Google Shape;92;p2"/>
          <p:cNvPicPr preferRelativeResize="0"/>
          <p:nvPr/>
        </p:nvPicPr>
        <p:blipFill rotWithShape="1">
          <a:blip r:embed="rId17">
            <a:alphaModFix/>
          </a:blip>
          <a:srcRect b="0" l="0" r="0" t="0"/>
          <a:stretch/>
        </p:blipFill>
        <p:spPr>
          <a:xfrm>
            <a:off x="2749850" y="17872488"/>
            <a:ext cx="2661425" cy="1828800"/>
          </a:xfrm>
          <a:prstGeom prst="rect">
            <a:avLst/>
          </a:prstGeom>
          <a:noFill/>
          <a:ln>
            <a:noFill/>
          </a:ln>
        </p:spPr>
      </p:pic>
      <p:sp>
        <p:nvSpPr>
          <p:cNvPr id="93" name="Google Shape;93;p2"/>
          <p:cNvSpPr txBox="1"/>
          <p:nvPr/>
        </p:nvSpPr>
        <p:spPr>
          <a:xfrm>
            <a:off x="23921981" y="19620927"/>
            <a:ext cx="6458412"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Biomathematics</a:t>
            </a:r>
            <a:endParaRPr/>
          </a:p>
        </p:txBody>
      </p:sp>
      <p:sp>
        <p:nvSpPr>
          <p:cNvPr id="94" name="Google Shape;94;p2"/>
          <p:cNvSpPr txBox="1"/>
          <p:nvPr/>
        </p:nvSpPr>
        <p:spPr>
          <a:xfrm>
            <a:off x="6823609" y="19682316"/>
            <a:ext cx="4252146"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Computer Engineering</a:t>
            </a:r>
            <a:endParaRPr/>
          </a:p>
        </p:txBody>
      </p:sp>
      <p:sp>
        <p:nvSpPr>
          <p:cNvPr id="95" name="Google Shape;95;p2"/>
          <p:cNvSpPr txBox="1"/>
          <p:nvPr/>
        </p:nvSpPr>
        <p:spPr>
          <a:xfrm>
            <a:off x="11094991" y="19681498"/>
            <a:ext cx="4890366" cy="267765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Computer Information Systems</a:t>
            </a:r>
            <a:endParaRPr/>
          </a:p>
        </p:txBody>
      </p:sp>
      <p:sp>
        <p:nvSpPr>
          <p:cNvPr id="96" name="Google Shape;96;p2"/>
          <p:cNvSpPr txBox="1"/>
          <p:nvPr/>
        </p:nvSpPr>
        <p:spPr>
          <a:xfrm>
            <a:off x="15608919" y="19681498"/>
            <a:ext cx="4252146"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Software Engineering</a:t>
            </a:r>
            <a:endParaRPr/>
          </a:p>
        </p:txBody>
      </p:sp>
      <p:sp>
        <p:nvSpPr>
          <p:cNvPr id="97" name="Google Shape;97;p2"/>
          <p:cNvSpPr txBox="1"/>
          <p:nvPr/>
        </p:nvSpPr>
        <p:spPr>
          <a:xfrm>
            <a:off x="19998770" y="19681498"/>
            <a:ext cx="4252146"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Applied Mathematics</a:t>
            </a:r>
            <a:endParaRPr/>
          </a:p>
        </p:txBody>
      </p:sp>
      <p:sp>
        <p:nvSpPr>
          <p:cNvPr id="98" name="Google Shape;98;p2"/>
          <p:cNvSpPr txBox="1"/>
          <p:nvPr/>
        </p:nvSpPr>
        <p:spPr>
          <a:xfrm>
            <a:off x="29803116" y="19617427"/>
            <a:ext cx="4881490"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Construction Management</a:t>
            </a:r>
            <a:endParaRPr/>
          </a:p>
        </p:txBody>
      </p:sp>
      <p:sp>
        <p:nvSpPr>
          <p:cNvPr id="99" name="Google Shape;99;p2"/>
          <p:cNvSpPr txBox="1"/>
          <p:nvPr/>
        </p:nvSpPr>
        <p:spPr>
          <a:xfrm>
            <a:off x="34879725" y="19617427"/>
            <a:ext cx="5010975"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Environmental Science</a:t>
            </a:r>
            <a:endParaRPr/>
          </a:p>
        </p:txBody>
      </p:sp>
      <p:pic>
        <p:nvPicPr>
          <p:cNvPr id="100" name="Google Shape;100;p2"/>
          <p:cNvPicPr preferRelativeResize="0"/>
          <p:nvPr/>
        </p:nvPicPr>
        <p:blipFill rotWithShape="1">
          <a:blip r:embed="rId18">
            <a:alphaModFix/>
          </a:blip>
          <a:srcRect b="0" l="0" r="0" t="0"/>
          <a:stretch/>
        </p:blipFill>
        <p:spPr>
          <a:xfrm>
            <a:off x="8039061" y="17852698"/>
            <a:ext cx="1828800" cy="1828800"/>
          </a:xfrm>
          <a:prstGeom prst="rect">
            <a:avLst/>
          </a:prstGeom>
          <a:noFill/>
          <a:ln>
            <a:noFill/>
          </a:ln>
        </p:spPr>
      </p:pic>
      <p:pic>
        <p:nvPicPr>
          <p:cNvPr id="101" name="Google Shape;101;p2"/>
          <p:cNvPicPr preferRelativeResize="0"/>
          <p:nvPr/>
        </p:nvPicPr>
        <p:blipFill rotWithShape="1">
          <a:blip r:embed="rId19">
            <a:alphaModFix/>
          </a:blip>
          <a:srcRect b="0" l="0" r="0" t="0"/>
          <a:stretch/>
        </p:blipFill>
        <p:spPr>
          <a:xfrm>
            <a:off x="11794499" y="17792127"/>
            <a:ext cx="3491349" cy="1828800"/>
          </a:xfrm>
          <a:prstGeom prst="rect">
            <a:avLst/>
          </a:prstGeom>
          <a:noFill/>
          <a:ln>
            <a:noFill/>
          </a:ln>
        </p:spPr>
      </p:pic>
      <p:pic>
        <p:nvPicPr>
          <p:cNvPr id="102" name="Google Shape;102;p2"/>
          <p:cNvPicPr preferRelativeResize="0"/>
          <p:nvPr/>
        </p:nvPicPr>
        <p:blipFill rotWithShape="1">
          <a:blip r:embed="rId20">
            <a:alphaModFix/>
          </a:blip>
          <a:srcRect b="0" l="0" r="0" t="0"/>
          <a:stretch/>
        </p:blipFill>
        <p:spPr>
          <a:xfrm>
            <a:off x="16902070" y="17792127"/>
            <a:ext cx="1665840" cy="1828800"/>
          </a:xfrm>
          <a:prstGeom prst="rect">
            <a:avLst/>
          </a:prstGeom>
          <a:noFill/>
          <a:ln>
            <a:noFill/>
          </a:ln>
        </p:spPr>
      </p:pic>
      <p:pic>
        <p:nvPicPr>
          <p:cNvPr id="103" name="Google Shape;103;p2"/>
          <p:cNvPicPr preferRelativeResize="0"/>
          <p:nvPr/>
        </p:nvPicPr>
        <p:blipFill rotWithShape="1">
          <a:blip r:embed="rId21">
            <a:alphaModFix/>
          </a:blip>
          <a:srcRect b="0" l="0" r="0" t="0"/>
          <a:stretch/>
        </p:blipFill>
        <p:spPr>
          <a:xfrm>
            <a:off x="21210444" y="17785128"/>
            <a:ext cx="1828800" cy="1828800"/>
          </a:xfrm>
          <a:prstGeom prst="rect">
            <a:avLst/>
          </a:prstGeom>
          <a:noFill/>
          <a:ln>
            <a:noFill/>
          </a:ln>
        </p:spPr>
      </p:pic>
      <p:pic>
        <p:nvPicPr>
          <p:cNvPr id="104" name="Google Shape;104;p2"/>
          <p:cNvPicPr preferRelativeResize="0"/>
          <p:nvPr/>
        </p:nvPicPr>
        <p:blipFill rotWithShape="1">
          <a:blip r:embed="rId22">
            <a:alphaModFix/>
          </a:blip>
          <a:srcRect b="0" l="0" r="0" t="0"/>
          <a:stretch/>
        </p:blipFill>
        <p:spPr>
          <a:xfrm>
            <a:off x="24923619" y="17860755"/>
            <a:ext cx="4461468" cy="1828800"/>
          </a:xfrm>
          <a:prstGeom prst="rect">
            <a:avLst/>
          </a:prstGeom>
          <a:noFill/>
          <a:ln>
            <a:noFill/>
          </a:ln>
        </p:spPr>
      </p:pic>
      <p:pic>
        <p:nvPicPr>
          <p:cNvPr id="105" name="Google Shape;105;p2"/>
          <p:cNvPicPr preferRelativeResize="0"/>
          <p:nvPr/>
        </p:nvPicPr>
        <p:blipFill rotWithShape="1">
          <a:blip r:embed="rId23">
            <a:alphaModFix/>
          </a:blip>
          <a:srcRect b="0" l="0" r="0" t="0"/>
          <a:stretch/>
        </p:blipFill>
        <p:spPr>
          <a:xfrm>
            <a:off x="31329459" y="17719802"/>
            <a:ext cx="1828800" cy="1828800"/>
          </a:xfrm>
          <a:prstGeom prst="rect">
            <a:avLst/>
          </a:prstGeom>
          <a:noFill/>
          <a:ln>
            <a:noFill/>
          </a:ln>
        </p:spPr>
      </p:pic>
      <p:pic>
        <p:nvPicPr>
          <p:cNvPr id="106" name="Google Shape;106;p2"/>
          <p:cNvPicPr preferRelativeResize="0"/>
          <p:nvPr/>
        </p:nvPicPr>
        <p:blipFill rotWithShape="1">
          <a:blip r:embed="rId24">
            <a:alphaModFix/>
          </a:blip>
          <a:srcRect b="0" l="0" r="0" t="0"/>
          <a:stretch/>
        </p:blipFill>
        <p:spPr>
          <a:xfrm>
            <a:off x="36453056" y="17719802"/>
            <a:ext cx="1864311" cy="1828800"/>
          </a:xfrm>
          <a:prstGeom prst="rect">
            <a:avLst/>
          </a:prstGeom>
          <a:noFill/>
          <a:ln>
            <a:noFill/>
          </a:ln>
        </p:spPr>
      </p:pic>
      <p:sp>
        <p:nvSpPr>
          <p:cNvPr id="107" name="Google Shape;107;p2"/>
          <p:cNvSpPr txBox="1"/>
          <p:nvPr/>
        </p:nvSpPr>
        <p:spPr>
          <a:xfrm>
            <a:off x="1616004" y="25299492"/>
            <a:ext cx="4679206"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Fisheries and Aquaculture</a:t>
            </a:r>
            <a:endParaRPr/>
          </a:p>
        </p:txBody>
      </p:sp>
      <p:sp>
        <p:nvSpPr>
          <p:cNvPr id="108" name="Google Shape;108;p2"/>
          <p:cNvSpPr txBox="1"/>
          <p:nvPr/>
        </p:nvSpPr>
        <p:spPr>
          <a:xfrm>
            <a:off x="25103081" y="25219130"/>
            <a:ext cx="6458412"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Sustainability</a:t>
            </a:r>
            <a:endParaRPr/>
          </a:p>
        </p:txBody>
      </p:sp>
      <p:sp>
        <p:nvSpPr>
          <p:cNvPr id="109" name="Google Shape;109;p2"/>
          <p:cNvSpPr txBox="1"/>
          <p:nvPr/>
        </p:nvSpPr>
        <p:spPr>
          <a:xfrm>
            <a:off x="6823609" y="25280520"/>
            <a:ext cx="4252146"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Biology</a:t>
            </a:r>
            <a:endParaRPr/>
          </a:p>
        </p:txBody>
      </p:sp>
      <p:sp>
        <p:nvSpPr>
          <p:cNvPr id="110" name="Google Shape;110;p2"/>
          <p:cNvSpPr txBox="1"/>
          <p:nvPr/>
        </p:nvSpPr>
        <p:spPr>
          <a:xfrm>
            <a:off x="11094991" y="25279702"/>
            <a:ext cx="4890366"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Meteorology</a:t>
            </a:r>
            <a:endParaRPr/>
          </a:p>
        </p:txBody>
      </p:sp>
      <p:sp>
        <p:nvSpPr>
          <p:cNvPr id="111" name="Google Shape;111;p2"/>
          <p:cNvSpPr txBox="1"/>
          <p:nvPr/>
        </p:nvSpPr>
        <p:spPr>
          <a:xfrm>
            <a:off x="15608919" y="25279702"/>
            <a:ext cx="4252146" cy="181588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Ocean Engineering</a:t>
            </a:r>
            <a:endParaRPr/>
          </a:p>
        </p:txBody>
      </p:sp>
      <p:sp>
        <p:nvSpPr>
          <p:cNvPr id="112" name="Google Shape;112;p2"/>
          <p:cNvSpPr txBox="1"/>
          <p:nvPr/>
        </p:nvSpPr>
        <p:spPr>
          <a:xfrm>
            <a:off x="19693970" y="25279702"/>
            <a:ext cx="5500133"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600" u="none" cap="none" strike="noStrike">
                <a:solidFill>
                  <a:schemeClr val="dk1"/>
                </a:solidFill>
                <a:latin typeface="Arial"/>
                <a:ea typeface="Arial"/>
                <a:cs typeface="Arial"/>
                <a:sym typeface="Arial"/>
              </a:rPr>
              <a:t>Oceanography</a:t>
            </a:r>
            <a:endParaRPr/>
          </a:p>
        </p:txBody>
      </p:sp>
      <p:pic>
        <p:nvPicPr>
          <p:cNvPr id="113" name="Google Shape;113;p2"/>
          <p:cNvPicPr preferRelativeResize="0"/>
          <p:nvPr/>
        </p:nvPicPr>
        <p:blipFill rotWithShape="1">
          <a:blip r:embed="rId25">
            <a:alphaModFix/>
          </a:blip>
          <a:srcRect b="0" l="0" r="0" t="0"/>
          <a:stretch/>
        </p:blipFill>
        <p:spPr>
          <a:xfrm>
            <a:off x="8039061" y="23390330"/>
            <a:ext cx="1828800" cy="1828800"/>
          </a:xfrm>
          <a:prstGeom prst="rect">
            <a:avLst/>
          </a:prstGeom>
          <a:noFill/>
          <a:ln>
            <a:noFill/>
          </a:ln>
        </p:spPr>
      </p:pic>
      <p:pic>
        <p:nvPicPr>
          <p:cNvPr id="114" name="Google Shape;114;p2"/>
          <p:cNvPicPr preferRelativeResize="0"/>
          <p:nvPr/>
        </p:nvPicPr>
        <p:blipFill rotWithShape="1">
          <a:blip r:embed="rId26">
            <a:alphaModFix/>
          </a:blip>
          <a:srcRect b="0" l="0" r="0" t="0"/>
          <a:stretch/>
        </p:blipFill>
        <p:spPr>
          <a:xfrm>
            <a:off x="12607959" y="23318005"/>
            <a:ext cx="1864427" cy="1828800"/>
          </a:xfrm>
          <a:prstGeom prst="rect">
            <a:avLst/>
          </a:prstGeom>
          <a:noFill/>
          <a:ln>
            <a:noFill/>
          </a:ln>
        </p:spPr>
      </p:pic>
      <p:pic>
        <p:nvPicPr>
          <p:cNvPr id="115" name="Google Shape;115;p2"/>
          <p:cNvPicPr preferRelativeResize="0"/>
          <p:nvPr/>
        </p:nvPicPr>
        <p:blipFill rotWithShape="1">
          <a:blip r:embed="rId27">
            <a:alphaModFix/>
          </a:blip>
          <a:srcRect b="0" l="0" r="0" t="0"/>
          <a:stretch/>
        </p:blipFill>
        <p:spPr>
          <a:xfrm>
            <a:off x="16823044" y="23383331"/>
            <a:ext cx="1828800" cy="1828800"/>
          </a:xfrm>
          <a:prstGeom prst="rect">
            <a:avLst/>
          </a:prstGeom>
          <a:noFill/>
          <a:ln>
            <a:noFill/>
          </a:ln>
        </p:spPr>
      </p:pic>
      <p:pic>
        <p:nvPicPr>
          <p:cNvPr id="116" name="Google Shape;116;p2"/>
          <p:cNvPicPr preferRelativeResize="0"/>
          <p:nvPr/>
        </p:nvPicPr>
        <p:blipFill rotWithShape="1">
          <a:blip r:embed="rId28">
            <a:alphaModFix/>
          </a:blip>
          <a:srcRect b="0" l="0" r="0" t="0"/>
          <a:stretch/>
        </p:blipFill>
        <p:spPr>
          <a:xfrm>
            <a:off x="21537194" y="23318005"/>
            <a:ext cx="1813685" cy="1828800"/>
          </a:xfrm>
          <a:prstGeom prst="rect">
            <a:avLst/>
          </a:prstGeom>
          <a:noFill/>
          <a:ln>
            <a:noFill/>
          </a:ln>
        </p:spPr>
      </p:pic>
      <p:pic>
        <p:nvPicPr>
          <p:cNvPr id="117" name="Google Shape;117;p2"/>
          <p:cNvPicPr preferRelativeResize="0"/>
          <p:nvPr/>
        </p:nvPicPr>
        <p:blipFill rotWithShape="1">
          <a:blip r:embed="rId29">
            <a:alphaModFix/>
          </a:blip>
          <a:srcRect b="0" l="0" r="0" t="0"/>
          <a:stretch/>
        </p:blipFill>
        <p:spPr>
          <a:xfrm>
            <a:off x="27409178" y="23383331"/>
            <a:ext cx="1846219" cy="1828800"/>
          </a:xfrm>
          <a:prstGeom prst="rect">
            <a:avLst/>
          </a:prstGeom>
          <a:noFill/>
          <a:ln>
            <a:noFill/>
          </a:ln>
        </p:spPr>
      </p:pic>
      <p:pic>
        <p:nvPicPr>
          <p:cNvPr id="118" name="Google Shape;118;p2"/>
          <p:cNvPicPr preferRelativeResize="0"/>
          <p:nvPr/>
        </p:nvPicPr>
        <p:blipFill rotWithShape="1">
          <a:blip r:embed="rId30">
            <a:alphaModFix/>
          </a:blip>
          <a:srcRect b="0" l="0" r="0" t="0"/>
          <a:stretch/>
        </p:blipFill>
        <p:spPr>
          <a:xfrm>
            <a:off x="3041207" y="8656953"/>
            <a:ext cx="1828800" cy="1828800"/>
          </a:xfrm>
          <a:prstGeom prst="rect">
            <a:avLst/>
          </a:prstGeom>
          <a:noFill/>
          <a:ln>
            <a:noFill/>
          </a:ln>
        </p:spPr>
      </p:pic>
      <p:pic>
        <p:nvPicPr>
          <p:cNvPr id="119" name="Google Shape;119;p2"/>
          <p:cNvPicPr preferRelativeResize="0"/>
          <p:nvPr/>
        </p:nvPicPr>
        <p:blipFill rotWithShape="1">
          <a:blip r:embed="rId31">
            <a:alphaModFix/>
          </a:blip>
          <a:srcRect b="0" l="0" r="0" t="0"/>
          <a:stretch/>
        </p:blipFill>
        <p:spPr>
          <a:xfrm>
            <a:off x="1723210" y="23318005"/>
            <a:ext cx="4572000" cy="1828800"/>
          </a:xfrm>
          <a:prstGeom prst="rect">
            <a:avLst/>
          </a:prstGeom>
          <a:noFill/>
          <a:ln>
            <a:noFill/>
          </a:ln>
        </p:spPr>
      </p:pic>
      <p:pic>
        <p:nvPicPr>
          <p:cNvPr id="120" name="Google Shape;120;p2"/>
          <p:cNvPicPr preferRelativeResize="0"/>
          <p:nvPr/>
        </p:nvPicPr>
        <p:blipFill rotWithShape="1">
          <a:blip r:embed="rId32">
            <a:alphaModFix/>
          </a:blip>
          <a:srcRect b="0" l="0" r="0" t="0"/>
          <a:stretch/>
        </p:blipFill>
        <p:spPr>
          <a:xfrm>
            <a:off x="8121007" y="13319902"/>
            <a:ext cx="1828800" cy="182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2007-04-04T14:17:42Z</dcterms:created>
  <dc:creator>shopper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0x0101008CB6C76999A8E946924D195080FADDE7</vt:lpwstr>
  </property>
</Properties>
</file>