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5C8E-2032-E8CC-9975-6CD0E8376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48631-5277-26EA-768F-422D7E41C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D690D-6DF9-0B93-A577-D0052F3E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84FD-D715-4614-ADFD-5382D9736199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8B15B-70F8-F630-F3AB-99091EF0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DE75B-B08C-D384-F977-6BF15798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1A5C-78D9-401E-8E3F-EE0AD22916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31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B0AD-4007-43B3-86FA-D8FC50BC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926EC-A486-62F9-8E77-09E161F3B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97823-22AB-6EC9-ADA5-CDC719F6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84FD-D715-4614-ADFD-5382D9736199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5FDF-7E5C-25E2-FDEF-D47A90E5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211BF-2867-736F-D4D1-3CA0879F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1A5C-78D9-401E-8E3F-EE0AD22916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60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7A85A-7C45-B42F-CA99-E575A71BB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B2C1-6C74-9D2E-F8C6-7D3014F2B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9EFA-3B64-4638-65DF-BCCFA340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84FD-D715-4614-ADFD-5382D9736199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17DF4-19BB-72A2-1D1F-E092E39F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65B9-D41B-8091-D483-35B0D91F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1A5C-78D9-401E-8E3F-EE0AD22916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6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5F63-4A0A-0DF9-C19B-FA5564A4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0A54-3B78-90B5-0569-1E8D74253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A200C-97C3-9A7B-2C79-0171A122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84FD-D715-4614-ADFD-5382D9736199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57543-41EE-93BB-D69F-611BDD1C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2DC1F-1E34-D005-C8E7-01F5C6AD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1A5C-78D9-401E-8E3F-EE0AD22916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84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51FD-44BA-98C0-7D92-834452AE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35C2B-28DC-D4C1-B26B-8F1CF562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506A8-DDEF-0AAC-4CBD-4846142C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84FD-D715-4614-ADFD-5382D9736199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93B22-7A4B-375D-FD72-DAC2C2D5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FEA6-4AFE-D9CD-A3A0-28DE6C9E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1A5C-78D9-401E-8E3F-EE0AD22916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9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8E13-42B3-B9DF-5951-02929AF6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EC15-2F75-DB52-F8DE-7C0E773FB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A749B-555F-C3D8-4E62-00178702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07DCE-D44D-9553-E5EE-344279D7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84FD-D715-4614-ADFD-5382D9736199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71193-5062-1D44-DE51-876D9416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067D6-EF39-07EF-204E-F1F1B868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1A5C-78D9-401E-8E3F-EE0AD22916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17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F514-E525-821F-6B84-9FD22B77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1029A-ED0C-C3EA-3BD6-11791F090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EDD46-EC6B-8292-7363-40238B415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521DE-5400-76B3-0368-4F1B76073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70B93-9E14-04B0-E3A1-F5650F3B5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50FDA-7984-9F42-9258-9CE80415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84FD-D715-4614-ADFD-5382D9736199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E4FDA-E9BD-F2F8-85A7-BE61202B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88B66-4AB4-A536-A9AF-716A5693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1A5C-78D9-401E-8E3F-EE0AD22916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53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9882-71A9-FD97-168E-8D94B19E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41F2B-5866-947B-FE2B-E0AE3E4C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84FD-D715-4614-ADFD-5382D9736199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F86E1-B639-9505-762A-7CDC8A48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EFAC4-855B-6C8C-A228-5CDC61E1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1A5C-78D9-401E-8E3F-EE0AD22916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06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59158-E8C0-C56D-CD79-4E3E7B56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84FD-D715-4614-ADFD-5382D9736199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839A2-D30A-46DE-7239-5CF7F8A1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3B4F8-2BDD-7C3F-51E7-4B14E7F3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1A5C-78D9-401E-8E3F-EE0AD22916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92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1FCD-D22E-6174-BE71-5917D3A5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94F5-EC56-D6C1-745A-63DA61D64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C7EDC-8353-DE7A-FC2F-6344083AE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CFF86-D8EB-FFF7-0617-0FBD4386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84FD-D715-4614-ADFD-5382D9736199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1BF00-CE71-0188-FF59-76C2F63A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93CB5-5517-BDF4-0CE4-21F49DE3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1A5C-78D9-401E-8E3F-EE0AD22916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13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94FB-4036-A777-9A61-545881E8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97EDE-5D9F-F7F0-B1FE-C9EA01DEA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7204C-BC57-A836-F25D-E74A6FAFE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BAD69-CD5C-AFD3-A0EF-619C6D76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84FD-D715-4614-ADFD-5382D9736199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07505-1329-CBAB-D15D-C08224A5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8E3CF-B48D-DDD8-DD42-4EB58B23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1A5C-78D9-401E-8E3F-EE0AD22916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35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CE1FF-BCEF-8200-9DD0-C7AA1FD8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8A829-068D-D4D9-1586-B15367BC5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64B5-1A9E-2F9A-B72E-3FF6DC30F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84FD-D715-4614-ADFD-5382D9736199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8986-BFF7-33F9-E90A-C7C6A1201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512D-C469-975B-5B26-640CE34F5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C1A5C-78D9-401E-8E3F-EE0AD22916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54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E931-1EAE-6278-2EA0-F4584A22F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new</a:t>
            </a:r>
            <a:r>
              <a:rPr lang="de-DE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FB787-FE9B-63C4-73C7-DD66904E4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51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36F3-C7FF-82F3-2669-CFE24C725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Export System </a:t>
            </a:r>
            <a:r>
              <a:rPr lang="de-DE" dirty="0" err="1"/>
              <a:t>to</a:t>
            </a:r>
            <a:r>
              <a:rPr lang="de-DE" dirty="0"/>
              <a:t> SDK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FC9D2-847D-D5BA-27D1-95530B3FE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89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814F-106F-F49C-031D-0884DA96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 err="1"/>
              <a:t>Sustainability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6724-2482-FEE4-D735-5FFF8BE6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Pollution based Traffic Light Controller</a:t>
            </a:r>
          </a:p>
          <a:p>
            <a:pPr lvl="1"/>
            <a:r>
              <a:rPr lang="en-GB" sz="3200" dirty="0"/>
              <a:t>Measure and Display Fine Dust</a:t>
            </a:r>
          </a:p>
          <a:p>
            <a:pPr lvl="1"/>
            <a:r>
              <a:rPr lang="en-GB" sz="3200" dirty="0"/>
              <a:t>Control Traffic Light according to Measurements</a:t>
            </a:r>
          </a:p>
          <a:p>
            <a:pPr lvl="1"/>
            <a:endParaRPr lang="en-GB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en-GB" sz="3600" dirty="0">
                <a:sym typeface="Wingdings" panose="05000000000000000000" pitchFamily="2" charset="2"/>
              </a:rPr>
              <a:t>Reduce Pollution by enabling better Traffic Flow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sz="3600" dirty="0">
                <a:sym typeface="Wingdings" panose="05000000000000000000" pitchFamily="2" charset="2"/>
              </a:rPr>
              <a:t>Contributes to a Sustainable Environment </a:t>
            </a:r>
            <a:endParaRPr lang="en-GB" sz="3600" dirty="0"/>
          </a:p>
        </p:txBody>
      </p:sp>
      <p:pic>
        <p:nvPicPr>
          <p:cNvPr id="5" name="Picture 4" descr="A green outline of a hand holding a plant&#10;&#10;Description automatically generated with medium confidence">
            <a:extLst>
              <a:ext uri="{FF2B5EF4-FFF2-40B4-BE49-F238E27FC236}">
                <a16:creationId xmlns:a16="http://schemas.microsoft.com/office/drawing/2014/main" id="{228D4A2D-2E86-7C96-AF5E-88653FC34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588" y="0"/>
            <a:ext cx="3599411" cy="27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1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E931-1EAE-6278-2EA0-F4584A22F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Integrate</a:t>
            </a:r>
            <a:r>
              <a:rPr lang="de-DE" dirty="0"/>
              <a:t> Standard IP Cores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FB787-FE9B-63C4-73C7-DD66904E4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87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E931-1EAE-6278-2EA0-F4584A22F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Create a Custom IP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FB787-FE9B-63C4-73C7-DD66904E4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86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E931-1EAE-6278-2EA0-F4584A22F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Establish</a:t>
            </a:r>
            <a:r>
              <a:rPr lang="de-DE" dirty="0"/>
              <a:t> Block Connections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FB787-FE9B-63C4-73C7-DD66904E4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81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E931-1EAE-6278-2EA0-F4584A22F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Validate</a:t>
            </a:r>
            <a:r>
              <a:rPr lang="de-DE" dirty="0"/>
              <a:t>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FB787-FE9B-63C4-73C7-DD66904E4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2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E931-1EAE-6278-2EA0-F4584A22F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Add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FB787-FE9B-63C4-73C7-DD66904E4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7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E931-1EAE-6278-2EA0-F4584A22F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Run Synthesis and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FB787-FE9B-63C4-73C7-DD66904E4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29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E931-1EAE-6278-2EA0-F4584A22F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FB787-FE9B-63C4-73C7-DD66904E4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92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E931-1EAE-6278-2EA0-F4584A22F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Bitstream</a:t>
            </a:r>
            <a:r>
              <a:rPr lang="de-DE" dirty="0"/>
              <a:t> Generating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FB787-FE9B-63C4-73C7-DD66904E4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31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Create a new Project</vt:lpstr>
      <vt:lpstr>Integrate Standard IP Cores</vt:lpstr>
      <vt:lpstr>Create a Custom IP Core</vt:lpstr>
      <vt:lpstr>Establish Block Connections</vt:lpstr>
      <vt:lpstr>Validate Design</vt:lpstr>
      <vt:lpstr>Add Security</vt:lpstr>
      <vt:lpstr>Run Synthesis and Implementation</vt:lpstr>
      <vt:lpstr>Run Optimization</vt:lpstr>
      <vt:lpstr>Bitstream Generating</vt:lpstr>
      <vt:lpstr>Export System to SDK</vt:lpstr>
      <vt:lpstr>Sustainability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Project</dc:title>
  <dc:creator>Mattis Ritter</dc:creator>
  <cp:lastModifiedBy>Mattis Ritter</cp:lastModifiedBy>
  <cp:revision>1</cp:revision>
  <dcterms:created xsi:type="dcterms:W3CDTF">2023-06-26T04:45:45Z</dcterms:created>
  <dcterms:modified xsi:type="dcterms:W3CDTF">2023-06-26T08:20:02Z</dcterms:modified>
</cp:coreProperties>
</file>