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76" r:id="rId3"/>
    <p:sldId id="273" r:id="rId4"/>
    <p:sldId id="27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36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94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97912" autoAdjust="0"/>
  </p:normalViewPr>
  <p:slideViewPr>
    <p:cSldViewPr snapToGrid="0" showGuides="1">
      <p:cViewPr varScale="1">
        <p:scale>
          <a:sx n="152" d="100"/>
          <a:sy n="152" d="100"/>
        </p:scale>
        <p:origin x="108" y="438"/>
      </p:cViewPr>
      <p:guideLst>
        <p:guide orient="horz" pos="650"/>
        <p:guide pos="7423"/>
        <p:guide orient="horz" pos="1361"/>
        <p:guide orient="horz" pos="3932"/>
        <p:guide orient="horz" pos="1194"/>
        <p:guide pos="256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06.10.2022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Lecture topic Lecture topic Lecture topic Lecture topic Lecture topic Lecture topic</a:t>
            </a:r>
            <a:endParaRPr lang="en-US" dirty="0"/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Referent / </a:t>
            </a:r>
            <a:r>
              <a:rPr lang="en-US" dirty="0" err="1"/>
              <a:t>Fakultät</a:t>
            </a:r>
            <a:r>
              <a:rPr lang="en-US" dirty="0"/>
              <a:t> / </a:t>
            </a:r>
            <a:r>
              <a:rPr lang="en-US" dirty="0" err="1"/>
              <a:t>Studiengang</a:t>
            </a:r>
            <a:r>
              <a:rPr lang="en-US" dirty="0"/>
              <a:t> | </a:t>
            </a:r>
            <a:r>
              <a:rPr lang="en-US" dirty="0" err="1"/>
              <a:t>WiSe</a:t>
            </a:r>
            <a:r>
              <a:rPr lang="en-US" dirty="0"/>
              <a:t>/</a:t>
            </a:r>
            <a:r>
              <a:rPr lang="en-US" dirty="0" err="1"/>
              <a:t>SoSe</a:t>
            </a:r>
            <a:r>
              <a:rPr lang="en-US" dirty="0"/>
              <a:t> 2017/19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dirty="0" err="1"/>
              <a:t>Bitte</a:t>
            </a:r>
            <a:r>
              <a:rPr lang="en-US" dirty="0"/>
              <a:t> </a:t>
            </a:r>
            <a:r>
              <a:rPr lang="en-US" dirty="0" err="1"/>
              <a:t>nicht</a:t>
            </a:r>
            <a:br>
              <a:rPr lang="en-US" dirty="0"/>
            </a:br>
            <a:r>
              <a:rPr lang="en-US" dirty="0" err="1"/>
              <a:t>verschieben</a:t>
            </a:r>
            <a:endParaRPr lang="en-US" dirty="0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E401AAA2-F595-411B-A3EF-57905A9882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3D64421D-DBFE-41AB-A378-7DBF9C4CC7F8}"/>
              </a:ext>
            </a:extLst>
          </p:cNvPr>
          <p:cNvGrpSpPr/>
          <p:nvPr userDrawn="1"/>
        </p:nvGrpSpPr>
        <p:grpSpPr>
          <a:xfrm>
            <a:off x="406398" y="-468000"/>
            <a:ext cx="14521602" cy="1980001"/>
            <a:chOff x="304800" y="-468001"/>
            <a:chExt cx="10891200" cy="1980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0B19D590-8202-424B-810A-BA64C30D72E3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F7251AF-5343-4756-8000-8AB0335BAA9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A4325A29-EFA6-4867-99A1-E4058D882D4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8" name="Kopfzeile">
              <a:extLst>
                <a:ext uri="{FF2B5EF4-FFF2-40B4-BE49-F238E27FC236}">
                  <a16:creationId xmlns:a16="http://schemas.microsoft.com/office/drawing/2014/main" id="{CD985852-8EA5-4F1F-85D6-11C67C20F991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11377089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397" y="2689225"/>
            <a:ext cx="559252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689225"/>
            <a:ext cx="559148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394" y="2160588"/>
            <a:ext cx="11377092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690813"/>
            <a:ext cx="11377084" cy="3552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Please refer any questions to:</a:t>
            </a:r>
            <a:br>
              <a:rPr lang="en-US" dirty="0"/>
            </a:br>
            <a:r>
              <a:rPr lang="en-US" dirty="0"/>
              <a:t>Prename Name (Ribbon &gt; Increase List Level)</a:t>
            </a:r>
            <a:br>
              <a:rPr lang="en-US" dirty="0"/>
            </a:br>
            <a:r>
              <a:rPr lang="en-US" dirty="0"/>
              <a:t>Faculty of XY | Department of XY </a:t>
            </a:r>
            <a:br>
              <a:rPr lang="en-US" dirty="0"/>
            </a:br>
            <a:r>
              <a:rPr lang="en-US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160588"/>
            <a:ext cx="9695489" cy="1851841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dirty="0" err="1"/>
              <a:t>Bitte</a:t>
            </a:r>
            <a:r>
              <a:rPr lang="en-US" dirty="0"/>
              <a:t> </a:t>
            </a:r>
            <a:r>
              <a:rPr lang="en-US" dirty="0" err="1"/>
              <a:t>nicht</a:t>
            </a:r>
            <a:br>
              <a:rPr lang="en-US" dirty="0"/>
            </a:br>
            <a:r>
              <a:rPr lang="en-US" dirty="0" err="1"/>
              <a:t>verschieben</a:t>
            </a:r>
            <a:endParaRPr lang="en-US" dirty="0"/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294CBFEC-8F4B-4ECF-8079-424B2999F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19" name="Regieanweisungen">
            <a:extLst>
              <a:ext uri="{FF2B5EF4-FFF2-40B4-BE49-F238E27FC236}">
                <a16:creationId xmlns:a16="http://schemas.microsoft.com/office/drawing/2014/main" id="{47D6AE76-64DF-4253-87B7-D55F6FD314D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1" name="Hilfslinien">
              <a:extLst>
                <a:ext uri="{FF2B5EF4-FFF2-40B4-BE49-F238E27FC236}">
                  <a16:creationId xmlns:a16="http://schemas.microsoft.com/office/drawing/2014/main" id="{2E537BCA-0378-47EE-BA2E-AAE85C970D72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AD2EC562-5E00-4380-99C6-0D2297D5D9CB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3" name="Layoutwechsel">
              <a:extLst>
                <a:ext uri="{FF2B5EF4-FFF2-40B4-BE49-F238E27FC236}">
                  <a16:creationId xmlns:a16="http://schemas.microsoft.com/office/drawing/2014/main" id="{A38E1AA6-7755-41CA-B107-5CD24E5B64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3" name="Fußzeile">
              <a:extLst>
                <a:ext uri="{FF2B5EF4-FFF2-40B4-BE49-F238E27FC236}">
                  <a16:creationId xmlns:a16="http://schemas.microsoft.com/office/drawing/2014/main" id="{13AC3CA5-8992-43C8-9BDA-957D603ABF89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4" name="Kopfzeile">
              <a:extLst>
                <a:ext uri="{FF2B5EF4-FFF2-40B4-BE49-F238E27FC236}">
                  <a16:creationId xmlns:a16="http://schemas.microsoft.com/office/drawing/2014/main" id="{4F387B6C-D72C-4FEE-AACF-55636C11E75D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dirty="0" err="1"/>
              <a:t>Bitte</a:t>
            </a:r>
            <a:r>
              <a:rPr lang="en-US" dirty="0"/>
              <a:t> </a:t>
            </a:r>
            <a:r>
              <a:rPr lang="en-US" dirty="0" err="1"/>
              <a:t>nicht</a:t>
            </a:r>
            <a:br>
              <a:rPr lang="en-US" dirty="0"/>
            </a:br>
            <a:r>
              <a:rPr lang="en-US" dirty="0" err="1"/>
              <a:t>verschieben</a:t>
            </a:r>
            <a:endParaRPr lang="en-US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PLACEHOLDER INSTITUTE LOGO load Logo via the button Insert Picture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PLACEHOLDER INSTITUTE LOGO load Logo via the button Insert Picture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540FD209-9B2E-49C5-ACDA-B6EF826BD8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B6F0E48E-A197-4EA9-A895-D82AA5BE5B30}"/>
              </a:ext>
            </a:extLst>
          </p:cNvPr>
          <p:cNvGrpSpPr/>
          <p:nvPr userDrawn="1"/>
        </p:nvGrpSpPr>
        <p:grpSpPr>
          <a:xfrm>
            <a:off x="406397" y="-467999"/>
            <a:ext cx="14521603" cy="7668000"/>
            <a:chOff x="304799" y="-468000"/>
            <a:chExt cx="10891201" cy="7668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F34F164-C8D1-4A62-BC29-AA721AA0A69A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F7EBDEE9-DA2A-4508-8A96-E654688D2AF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2DE5B1FC-02BE-46AD-A4B1-F6635A03B54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7" name="Fußzeile">
              <a:extLst>
                <a:ext uri="{FF2B5EF4-FFF2-40B4-BE49-F238E27FC236}">
                  <a16:creationId xmlns:a16="http://schemas.microsoft.com/office/drawing/2014/main" id="{984A414F-FD68-4017-BCB5-429CA3073215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DC2EA3BA-E94F-491F-A263-862D23C273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192" y="305318"/>
            <a:ext cx="1940297" cy="901976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54486513-B2F7-4A9E-9107-04DAE877CE2B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2" name="Hilfslinien">
              <a:extLst>
                <a:ext uri="{FF2B5EF4-FFF2-40B4-BE49-F238E27FC236}">
                  <a16:creationId xmlns:a16="http://schemas.microsoft.com/office/drawing/2014/main" id="{C16E8043-DA79-40F8-8D1D-AC415567D048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26D2A6E4-2FD7-4384-A885-2C1762191ED2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830F58C2-E9EF-47B7-A9E8-7982E763742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1" name="Fußzeile">
              <a:extLst>
                <a:ext uri="{FF2B5EF4-FFF2-40B4-BE49-F238E27FC236}">
                  <a16:creationId xmlns:a16="http://schemas.microsoft.com/office/drawing/2014/main" id="{210FA1D1-78FE-4DD8-AE03-CB864430240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252AE4A-CC7F-44E4-9F94-406E44784A7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Subheading</a:t>
            </a:r>
            <a:br>
              <a:rPr lang="en-US" dirty="0"/>
            </a:br>
            <a:r>
              <a:rPr lang="en-US" dirty="0"/>
              <a:t>Separator page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Additional info</a:t>
            </a:r>
          </a:p>
        </p:txBody>
      </p: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1F838209-9061-4C52-A3F6-8BF3423A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7A76FA23-6904-44A1-AA67-E27CCD0DAE5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FD8E7FED-134D-47A9-816B-6A45070E270E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E65A194-BDC9-48CF-BEFE-535518FC4DA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90A8388C-D616-4B5A-8E8B-D8A5E21F51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2" name="Fußzeile">
              <a:extLst>
                <a:ext uri="{FF2B5EF4-FFF2-40B4-BE49-F238E27FC236}">
                  <a16:creationId xmlns:a16="http://schemas.microsoft.com/office/drawing/2014/main" id="{6AD20FC2-A2D4-4765-938F-E3B31AB19D8F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3" name="Kopfzeile">
              <a:extLst>
                <a:ext uri="{FF2B5EF4-FFF2-40B4-BE49-F238E27FC236}">
                  <a16:creationId xmlns:a16="http://schemas.microsoft.com/office/drawing/2014/main" id="{568EA491-E484-4994-AA92-839C98876B5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160589"/>
            <a:ext cx="11377084" cy="40830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160588"/>
            <a:ext cx="11377084" cy="21050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r>
              <a:rPr lang="en-US" dirty="0"/>
              <a:t>Insert picture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7128933" cy="40830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9" y="2221920"/>
            <a:ext cx="3862920" cy="3959805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1098550"/>
            <a:ext cx="12191999" cy="5759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 dirty="0"/>
            </a:br>
            <a:r>
              <a:rPr lang="en-US" dirty="0"/>
              <a:t>Insert picture &gt;&gt; Ribbon &gt; Insert &gt; Picture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1098550"/>
            <a:ext cx="12192000" cy="5759451"/>
          </a:xfrm>
          <a:blipFill>
            <a:blip r:embed="rId2"/>
            <a:stretch>
              <a:fillRect/>
            </a:stretch>
          </a:blipFill>
        </p:spPr>
        <p:txBody>
          <a:bodyPr vert="horz" lIns="1954800" tIns="12600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marR="0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Quote on first level // </a:t>
            </a:r>
            <a:r>
              <a:rPr lang="en-US" noProof="0" dirty="0"/>
              <a:t>for </a:t>
            </a:r>
            <a:r>
              <a:rPr lang="en-US" dirty="0"/>
              <a:t>Autor &gt;&gt; Ribbon </a:t>
            </a:r>
            <a:r>
              <a:rPr lang="en-US" noProof="0" dirty="0"/>
              <a:t>&gt; Home &gt; Paragraph &gt; Increase List</a:t>
            </a:r>
            <a:r>
              <a:rPr lang="en-US" dirty="0"/>
              <a:t> </a:t>
            </a:r>
          </a:p>
          <a:p>
            <a:pPr marL="0" marR="0" lvl="1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/>
            </a:pPr>
            <a:r>
              <a:rPr lang="en-US" noProof="0" dirty="0"/>
              <a:t>Second level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Titel 9">
            <a:extLst>
              <a:ext uri="{FF2B5EF4-FFF2-40B4-BE49-F238E27FC236}">
                <a16:creationId xmlns:a16="http://schemas.microsoft.com/office/drawing/2014/main" id="{A0B1B76A-51B5-4F03-ACCD-EF255BF5F8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8000"/>
            <a:ext cx="1386000" cy="1116000"/>
          </a:xfrm>
          <a:blipFill>
            <a:blip r:embed="rId3"/>
            <a:stretch>
              <a:fillRect/>
            </a:stretch>
          </a:blipFill>
        </p:spPr>
        <p:txBody>
          <a:bodyPr wrap="none" tIns="36000" rIns="1512000" anchor="t" anchorCtr="0"/>
          <a:lstStyle>
            <a:lvl1pPr algn="r">
              <a:defRPr sz="1000" baseline="0"/>
            </a:lvl1pPr>
          </a:lstStyle>
          <a:p>
            <a:r>
              <a:rPr lang="en-US" noProof="0"/>
              <a:t>Bitte nicht</a:t>
            </a:r>
            <a:br>
              <a:rPr lang="en-US" noProof="0"/>
            </a:br>
            <a:r>
              <a:rPr lang="en-US" noProof="0"/>
              <a:t>verschieben</a:t>
            </a:r>
            <a:endParaRPr lang="en-US" noProof="0" dirty="0"/>
          </a:p>
        </p:txBody>
      </p:sp>
      <p:pic>
        <p:nvPicPr>
          <p:cNvPr id="29" name="Logo HHN">
            <a:extLst>
              <a:ext uri="{FF2B5EF4-FFF2-40B4-BE49-F238E27FC236}">
                <a16:creationId xmlns:a16="http://schemas.microsoft.com/office/drawing/2014/main" id="{9C3514B9-049D-45E4-94CE-3CF817C172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30" name="Regieanweisungen">
            <a:extLst>
              <a:ext uri="{FF2B5EF4-FFF2-40B4-BE49-F238E27FC236}">
                <a16:creationId xmlns:a16="http://schemas.microsoft.com/office/drawing/2014/main" id="{02481EDB-7877-4996-820C-FFEFD45C7964}"/>
              </a:ext>
            </a:extLst>
          </p:cNvPr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31" name="Hilfslinien">
              <a:extLst>
                <a:ext uri="{FF2B5EF4-FFF2-40B4-BE49-F238E27FC236}">
                  <a16:creationId xmlns:a16="http://schemas.microsoft.com/office/drawing/2014/main" id="{18336903-3AE2-493A-93B4-394C8F8E2FFF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Zurücksetzen">
              <a:extLst>
                <a:ext uri="{FF2B5EF4-FFF2-40B4-BE49-F238E27FC236}">
                  <a16:creationId xmlns:a16="http://schemas.microsoft.com/office/drawing/2014/main" id="{0403CE5E-7D8E-4445-9A11-5614701AFB1F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33" name="Layoutwechsel">
              <a:extLst>
                <a:ext uri="{FF2B5EF4-FFF2-40B4-BE49-F238E27FC236}">
                  <a16:creationId xmlns:a16="http://schemas.microsoft.com/office/drawing/2014/main" id="{37E4D678-AB51-415F-A3C2-BFCB841977A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4" name="Text // Listenebene erhöhen">
              <a:extLst>
                <a:ext uri="{FF2B5EF4-FFF2-40B4-BE49-F238E27FC236}">
                  <a16:creationId xmlns:a16="http://schemas.microsoft.com/office/drawing/2014/main" id="{26941C7C-1EA8-4C84-AF9D-C1A29D4530B7}"/>
                </a:ext>
              </a:extLst>
            </p:cNvPr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5" name="Text // Listenebene verringern">
              <a:extLst>
                <a:ext uri="{FF2B5EF4-FFF2-40B4-BE49-F238E27FC236}">
                  <a16:creationId xmlns:a16="http://schemas.microsoft.com/office/drawing/2014/main" id="{C10DDFB6-5B61-467A-A792-54C79A078D54}"/>
                </a:ext>
              </a:extLst>
            </p:cNvPr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6" name="Listenebenen">
              <a:extLst>
                <a:ext uri="{FF2B5EF4-FFF2-40B4-BE49-F238E27FC236}">
                  <a16:creationId xmlns:a16="http://schemas.microsoft.com/office/drawing/2014/main" id="{C8E0693C-BA92-43AA-AF6D-AA0418317EDA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37" name="Bild // Listenebene verringern">
              <a:extLst>
                <a:ext uri="{FF2B5EF4-FFF2-40B4-BE49-F238E27FC236}">
                  <a16:creationId xmlns:a16="http://schemas.microsoft.com/office/drawing/2014/main" id="{BFE93321-E538-4022-8A82-C17D0FE85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38" name="Bild // Listenebene erhöhen">
              <a:extLst>
                <a:ext uri="{FF2B5EF4-FFF2-40B4-BE49-F238E27FC236}">
                  <a16:creationId xmlns:a16="http://schemas.microsoft.com/office/drawing/2014/main" id="{DC047369-FB88-442D-8B63-61AB2032C2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39" name="Fußzeile">
              <a:extLst>
                <a:ext uri="{FF2B5EF4-FFF2-40B4-BE49-F238E27FC236}">
                  <a16:creationId xmlns:a16="http://schemas.microsoft.com/office/drawing/2014/main" id="{49532751-61E7-4FD4-95E4-0B64706E209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40" name="Kopfzeile">
              <a:extLst>
                <a:ext uri="{FF2B5EF4-FFF2-40B4-BE49-F238E27FC236}">
                  <a16:creationId xmlns:a16="http://schemas.microsoft.com/office/drawing/2014/main" id="{AC2C6CFC-C15C-44AF-9727-3AFD3633B39C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944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397" y="1031876"/>
            <a:ext cx="11377092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0" y="2160588"/>
            <a:ext cx="11377086" cy="4081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 dirty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 dirty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</a:t>
            </a:r>
            <a:r>
              <a:rPr lang="de-DE" dirty="0" err="1"/>
              <a:t>systeme</a:t>
            </a:r>
            <a:endParaRPr lang="en-US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BE0E6791-45B3-48E1-89B9-68989E14A2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Thermostat Zwischenstand 1</a:t>
            </a:r>
            <a:endParaRPr lang="en-US" dirty="0"/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de-DE" dirty="0"/>
              <a:t>Moritz </a:t>
            </a:r>
            <a:r>
              <a:rPr lang="de-DE" dirty="0" err="1"/>
              <a:t>Höhnel</a:t>
            </a:r>
            <a:r>
              <a:rPr lang="de-DE" dirty="0"/>
              <a:t>, Mattis Ritter</a:t>
            </a:r>
            <a:r>
              <a:rPr lang="en-US" dirty="0"/>
              <a:t> / </a:t>
            </a:r>
            <a:r>
              <a:rPr lang="de-DE" dirty="0"/>
              <a:t>T1</a:t>
            </a:r>
            <a:r>
              <a:rPr lang="en-US" dirty="0"/>
              <a:t> / </a:t>
            </a:r>
            <a:r>
              <a:rPr lang="de-DE" dirty="0"/>
              <a:t>ASE</a:t>
            </a:r>
            <a:r>
              <a:rPr lang="en-US" dirty="0"/>
              <a:t> | WiSe 20</a:t>
            </a:r>
            <a:r>
              <a:rPr lang="de-DE" dirty="0"/>
              <a:t>22/23</a:t>
            </a:r>
            <a:endParaRPr lang="en-US" dirty="0"/>
          </a:p>
        </p:txBody>
      </p:sp>
      <p:sp>
        <p:nvSpPr>
          <p:cNvPr id="30" name="Vertikaler Textplatzhalter 29">
            <a:extLst>
              <a:ext uri="{FF2B5EF4-FFF2-40B4-BE49-F238E27FC236}">
                <a16:creationId xmlns:a16="http://schemas.microsoft.com/office/drawing/2014/main" id="{0DD00B33-77B2-40B6-BF81-CF0E41203621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4552740-EEB9-CAB6-B995-1513FACBC10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382CE20-EA80-4D4F-BA91-4FE721CF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15833B4-7A2B-436D-B797-88A2F112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EE2B67B-5E67-426C-B74A-F5CC99E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1AA2FE4-F9A2-4F2A-B67B-40E1CC7A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7" y="1063407"/>
            <a:ext cx="11377092" cy="863600"/>
          </a:xfrm>
        </p:spPr>
        <p:txBody>
          <a:bodyPr/>
          <a:lstStyle/>
          <a:p>
            <a:r>
              <a:rPr lang="de-DE" dirty="0"/>
              <a:t>Was macht unsere Platine?/</a:t>
            </a:r>
            <a:br>
              <a:rPr lang="de-DE" dirty="0"/>
            </a:br>
            <a:r>
              <a:rPr lang="de-DE" dirty="0"/>
              <a:t>Welchen Sensor / Aktuator brauchen wir?</a:t>
            </a:r>
            <a:br>
              <a:rPr lang="de-DE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C5A6D-2B24-2345-96BE-19BACA071633}"/>
              </a:ext>
            </a:extLst>
          </p:cNvPr>
          <p:cNvSpPr txBox="1"/>
          <p:nvPr/>
        </p:nvSpPr>
        <p:spPr>
          <a:xfrm>
            <a:off x="5425016" y="246168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D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879497-ECFE-7D89-21BC-F827896A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85428"/>
              </p:ext>
            </p:extLst>
          </p:nvPr>
        </p:nvGraphicFramePr>
        <p:xfrm>
          <a:off x="878417" y="2436987"/>
          <a:ext cx="966556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360">
                  <a:extLst>
                    <a:ext uri="{9D8B030D-6E8A-4147-A177-3AD203B41FA5}">
                      <a16:colId xmlns:a16="http://schemas.microsoft.com/office/drawing/2014/main" val="2043657595"/>
                    </a:ext>
                  </a:extLst>
                </a:gridCol>
                <a:gridCol w="4370201">
                  <a:extLst>
                    <a:ext uri="{9D8B030D-6E8A-4147-A177-3AD203B41FA5}">
                      <a16:colId xmlns:a16="http://schemas.microsoft.com/office/drawing/2014/main" val="459602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Funktion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Bauteil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8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Messen Raumtemperatur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Thermometer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80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Senden Temperaturwert an uController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Serielle Schnittstelle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9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Empfangen Stellwert Servomotor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Serielle Schnittstelle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Empfangen LED Farbe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Serielle Schnittstelle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3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Servomotor wechselt zwischen </a:t>
                      </a:r>
                      <a:r>
                        <a:rPr lang="de-DE" dirty="0" err="1"/>
                        <a:t>Poistion</a:t>
                      </a:r>
                      <a:r>
                        <a:rPr lang="de-DE" dirty="0"/>
                        <a:t> „Heizung an“ und „Heizung aus“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Servomotor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7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 leuchtet rot, wenn geheizt wird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5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1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382CE20-EA80-4D4F-BA91-4FE721CF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Campus Sontheim</a:t>
            </a:r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415833B4-7A2B-436D-B797-88A2F112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topic | Lecturer / Faculty / Course | Winter/Summer Semester 2017/19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EE2B67B-5E67-426C-B74A-F5CC99E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|  </a:t>
            </a:r>
            <a:fld id="{E6B5151A-17C4-4431-8407-112C0160A8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1AA2FE4-F9A2-4F2A-B67B-40E1CC7A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7" y="1063407"/>
            <a:ext cx="11377092" cy="863600"/>
          </a:xfrm>
        </p:spPr>
        <p:txBody>
          <a:bodyPr/>
          <a:lstStyle/>
          <a:p>
            <a:r>
              <a:rPr lang="de-DE" dirty="0"/>
              <a:t>Welche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signale</a:t>
            </a:r>
            <a:r>
              <a:rPr lang="de-DE" dirty="0"/>
              <a:t> senden/empfangen wir?</a:t>
            </a:r>
            <a:br>
              <a:rPr lang="de-DE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C5A6D-2B24-2345-96BE-19BACA071633}"/>
              </a:ext>
            </a:extLst>
          </p:cNvPr>
          <p:cNvSpPr txBox="1"/>
          <p:nvPr/>
        </p:nvSpPr>
        <p:spPr>
          <a:xfrm>
            <a:off x="5425016" y="246168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D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4879497-ECFE-7D89-21BC-F827896A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94344"/>
              </p:ext>
            </p:extLst>
          </p:nvPr>
        </p:nvGraphicFramePr>
        <p:xfrm>
          <a:off x="878417" y="2436987"/>
          <a:ext cx="96655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360">
                  <a:extLst>
                    <a:ext uri="{9D8B030D-6E8A-4147-A177-3AD203B41FA5}">
                      <a16:colId xmlns:a16="http://schemas.microsoft.com/office/drawing/2014/main" val="2043657595"/>
                    </a:ext>
                  </a:extLst>
                </a:gridCol>
                <a:gridCol w="4370201">
                  <a:extLst>
                    <a:ext uri="{9D8B030D-6E8A-4147-A177-3AD203B41FA5}">
                      <a16:colId xmlns:a16="http://schemas.microsoft.com/office/drawing/2014/main" val="459602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Senden</a:t>
                      </a:r>
                      <a:endParaRPr lang="en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Empfangen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8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Gemessen Raumtemperatur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80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60693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D51E834E-C123-4A66-80B5-6AFB0251C3DE}"/>
    </a:ext>
  </a:extLst>
</a:theme>
</file>

<file path=ppt/theme/theme2.xml><?xml version="1.0" encoding="utf-8"?>
<a:theme xmlns:a="http://schemas.openxmlformats.org/drawingml/2006/main" name="1_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A826E504-A1FF-48C6-BF11-68BD7E1C7F12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Breitbild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Wingdings</vt:lpstr>
      <vt:lpstr>PPT_HHN_16x9_EN_01</vt:lpstr>
      <vt:lpstr>1_PPT_HHN_16x9_EN_01</vt:lpstr>
      <vt:lpstr>Verteilte systeme</vt:lpstr>
      <vt:lpstr>Was macht unsere Platine?/ Welchen Sensor / Aktuator brauchen wir? </vt:lpstr>
      <vt:lpstr>Welche can signale senden/empfangen wir?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Meroth</dc:creator>
  <cp:lastModifiedBy>M H</cp:lastModifiedBy>
  <cp:revision>4</cp:revision>
  <dcterms:created xsi:type="dcterms:W3CDTF">2020-06-23T08:34:04Z</dcterms:created>
  <dcterms:modified xsi:type="dcterms:W3CDTF">2022-10-06T15:35:39Z</dcterms:modified>
</cp:coreProperties>
</file>