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76" r:id="rId3"/>
    <p:sldId id="273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8" autoAdjust="0"/>
    <p:restoredTop sz="97912" autoAdjust="0"/>
  </p:normalViewPr>
  <p:slideViewPr>
    <p:cSldViewPr snapToGrid="0" showGuides="1">
      <p:cViewPr varScale="1">
        <p:scale>
          <a:sx n="83" d="100"/>
          <a:sy n="83" d="100"/>
        </p:scale>
        <p:origin x="408" y="58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  <a:endParaRPr lang="en-US" dirty="0"/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Referent / </a:t>
            </a:r>
            <a:r>
              <a:rPr lang="en-US" dirty="0" err="1"/>
              <a:t>Fakultät</a:t>
            </a:r>
            <a:r>
              <a:rPr lang="en-US" dirty="0"/>
              <a:t> / </a:t>
            </a:r>
            <a:r>
              <a:rPr lang="en-US" dirty="0" err="1"/>
              <a:t>Studiengang</a:t>
            </a:r>
            <a:r>
              <a:rPr lang="en-US" dirty="0"/>
              <a:t> | </a:t>
            </a:r>
            <a:r>
              <a:rPr lang="en-US" dirty="0" err="1"/>
              <a:t>WiSe</a:t>
            </a:r>
            <a:r>
              <a:rPr lang="en-US" dirty="0"/>
              <a:t>/</a:t>
            </a:r>
            <a:r>
              <a:rPr lang="en-US" dirty="0" err="1"/>
              <a:t>SoSe</a:t>
            </a:r>
            <a:r>
              <a:rPr lang="en-US" dirty="0"/>
              <a:t>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 err="1"/>
              <a:t>Bitte</a:t>
            </a:r>
            <a:r>
              <a:rPr lang="en-US" dirty="0"/>
              <a:t> </a:t>
            </a:r>
            <a:r>
              <a:rPr lang="en-US" dirty="0" err="1"/>
              <a:t>nicht</a:t>
            </a:r>
            <a:br>
              <a:rPr lang="en-US" dirty="0"/>
            </a:br>
            <a:r>
              <a:rPr lang="en-US" dirty="0" err="1"/>
              <a:t>verschieben</a:t>
            </a:r>
            <a:endParaRPr lang="en-US" dirty="0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Please refer any questions to:</a:t>
            </a:r>
            <a:br>
              <a:rPr lang="en-US" dirty="0"/>
            </a:br>
            <a:r>
              <a:rPr lang="en-US" dirty="0"/>
              <a:t>Prename Name (Ribbon &gt; Increase List Level)</a:t>
            </a:r>
            <a:br>
              <a:rPr lang="en-US" dirty="0"/>
            </a:br>
            <a:r>
              <a:rPr lang="en-US" dirty="0"/>
              <a:t>Faculty of XY | Department of XY </a:t>
            </a:r>
            <a:br>
              <a:rPr lang="en-US" dirty="0"/>
            </a:br>
            <a:r>
              <a:rPr lang="en-US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 err="1"/>
              <a:t>Bitte</a:t>
            </a:r>
            <a:r>
              <a:rPr lang="en-US" dirty="0"/>
              <a:t> </a:t>
            </a:r>
            <a:r>
              <a:rPr lang="en-US" dirty="0" err="1"/>
              <a:t>nicht</a:t>
            </a:r>
            <a:br>
              <a:rPr lang="en-US" dirty="0"/>
            </a:br>
            <a:r>
              <a:rPr lang="en-US" dirty="0" err="1"/>
              <a:t>verschieben</a:t>
            </a:r>
            <a:endParaRPr lang="en-US" dirty="0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 err="1"/>
              <a:t>Bitte</a:t>
            </a:r>
            <a:r>
              <a:rPr lang="en-US" dirty="0"/>
              <a:t> </a:t>
            </a:r>
            <a:r>
              <a:rPr lang="en-US" dirty="0" err="1"/>
              <a:t>nicht</a:t>
            </a:r>
            <a:br>
              <a:rPr lang="en-US" dirty="0"/>
            </a:br>
            <a:r>
              <a:rPr lang="en-US" dirty="0" err="1"/>
              <a:t>verschieben</a:t>
            </a:r>
            <a:endParaRPr lang="en-US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Subheading</a:t>
            </a:r>
            <a:br>
              <a:rPr lang="en-US" dirty="0"/>
            </a:br>
            <a:r>
              <a:rPr lang="en-US" dirty="0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Quote on first level // </a:t>
            </a:r>
            <a:r>
              <a:rPr lang="en-US" noProof="0" dirty="0"/>
              <a:t>for </a:t>
            </a:r>
            <a:r>
              <a:rPr lang="en-US" dirty="0"/>
              <a:t>Autor &gt;&gt; Ribbon </a:t>
            </a:r>
            <a:r>
              <a:rPr lang="en-US" noProof="0" dirty="0"/>
              <a:t>&gt; Home &gt; Paragraph &gt; Increase List</a:t>
            </a:r>
            <a:r>
              <a:rPr lang="en-US" dirty="0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 dirty="0"/>
              <a:t>Second level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  <a:endParaRPr lang="en-US" noProof="0" dirty="0"/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944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1031876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2160588"/>
            <a:ext cx="11377086" cy="4081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</a:t>
            </a:r>
            <a:r>
              <a:rPr lang="de-DE" dirty="0" err="1"/>
              <a:t>systeme</a:t>
            </a:r>
            <a:endParaRPr lang="en-US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Thermostat Zwischenstand 1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de-DE" dirty="0"/>
              <a:t>Moritz </a:t>
            </a:r>
            <a:r>
              <a:rPr lang="de-DE" dirty="0" err="1"/>
              <a:t>Höhnel</a:t>
            </a:r>
            <a:r>
              <a:rPr lang="de-DE" dirty="0"/>
              <a:t>, Mattis Ritter</a:t>
            </a:r>
            <a:r>
              <a:rPr lang="en-US" dirty="0"/>
              <a:t> / </a:t>
            </a:r>
            <a:r>
              <a:rPr lang="de-DE" dirty="0"/>
              <a:t>T1</a:t>
            </a:r>
            <a:r>
              <a:rPr lang="en-US" dirty="0"/>
              <a:t> / </a:t>
            </a:r>
            <a:r>
              <a:rPr lang="de-DE" dirty="0"/>
              <a:t>ASE</a:t>
            </a:r>
            <a:r>
              <a:rPr lang="en-US" dirty="0"/>
              <a:t> | WiSe 20</a:t>
            </a:r>
            <a:r>
              <a:rPr lang="de-DE" dirty="0"/>
              <a:t>22/23</a:t>
            </a:r>
            <a:endParaRPr lang="en-US" dirty="0"/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552740-EEB9-CAB6-B995-1513FACBC10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382CE20-EA80-4D4F-BA91-4FE721CF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15833B4-7A2B-436D-B797-88A2F11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Thermostat | 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/ ASE / T1 | Winter Semester 2022/23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EE2B67B-5E67-426C-B74A-F5CC99E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1AA2FE4-F9A2-4F2A-B67B-40E1CC7A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1063407"/>
            <a:ext cx="11377092" cy="863600"/>
          </a:xfrm>
        </p:spPr>
        <p:txBody>
          <a:bodyPr/>
          <a:lstStyle/>
          <a:p>
            <a:r>
              <a:rPr lang="de-DE" dirty="0"/>
              <a:t>Was macht unsere Platine?/</a:t>
            </a:r>
            <a:br>
              <a:rPr lang="de-DE" dirty="0"/>
            </a:br>
            <a:r>
              <a:rPr lang="de-DE" dirty="0"/>
              <a:t>Welchen Sensor / Aktuator brauchen wir?</a:t>
            </a:r>
            <a:br>
              <a:rPr lang="de-DE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C5A6D-2B24-2345-96BE-19BACA071633}"/>
              </a:ext>
            </a:extLst>
          </p:cNvPr>
          <p:cNvSpPr txBox="1"/>
          <p:nvPr/>
        </p:nvSpPr>
        <p:spPr>
          <a:xfrm>
            <a:off x="5425016" y="246168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D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879497-ECFE-7D89-21BC-F827896A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5680"/>
              </p:ext>
            </p:extLst>
          </p:nvPr>
        </p:nvGraphicFramePr>
        <p:xfrm>
          <a:off x="1270286" y="2812634"/>
          <a:ext cx="96493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112">
                  <a:extLst>
                    <a:ext uri="{9D8B030D-6E8A-4147-A177-3AD203B41FA5}">
                      <a16:colId xmlns:a16="http://schemas.microsoft.com/office/drawing/2014/main" val="2043657595"/>
                    </a:ext>
                  </a:extLst>
                </a:gridCol>
                <a:gridCol w="4370201">
                  <a:extLst>
                    <a:ext uri="{9D8B030D-6E8A-4147-A177-3AD203B41FA5}">
                      <a16:colId xmlns:a16="http://schemas.microsoft.com/office/drawing/2014/main" val="459602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Funktion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Bauteil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8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Messen Raumtemperatur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Thermometer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Servomotor wechselt zwischen 5 Heizpositionen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Servomotor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 leuchtet, in Farbe je </a:t>
                      </a:r>
                      <a:r>
                        <a:rPr lang="de-DE"/>
                        <a:t>nach Heizstellung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5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Senden an CAN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CAN-Controller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382CE20-EA80-4D4F-BA91-4FE721CF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15833B4-7A2B-436D-B797-88A2F11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Thermostat | 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/ ASE / T1 | Winter Semester 2022/23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EE2B67B-5E67-426C-B74A-F5CC99E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1AA2FE4-F9A2-4F2A-B67B-40E1CC7A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1063407"/>
            <a:ext cx="11377092" cy="863600"/>
          </a:xfrm>
        </p:spPr>
        <p:txBody>
          <a:bodyPr/>
          <a:lstStyle/>
          <a:p>
            <a:r>
              <a:rPr lang="de-DE" dirty="0"/>
              <a:t>Welche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signale</a:t>
            </a:r>
            <a:r>
              <a:rPr lang="de-DE" dirty="0"/>
              <a:t> senden/empfangen wir?</a:t>
            </a:r>
            <a:br>
              <a:rPr lang="de-DE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C5A6D-2B24-2345-96BE-19BACA071633}"/>
              </a:ext>
            </a:extLst>
          </p:cNvPr>
          <p:cNvSpPr txBox="1"/>
          <p:nvPr/>
        </p:nvSpPr>
        <p:spPr>
          <a:xfrm>
            <a:off x="5425016" y="246168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D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879497-ECFE-7D89-21BC-F827896A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3311"/>
              </p:ext>
            </p:extLst>
          </p:nvPr>
        </p:nvGraphicFramePr>
        <p:xfrm>
          <a:off x="1262162" y="3272446"/>
          <a:ext cx="96655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360">
                  <a:extLst>
                    <a:ext uri="{9D8B030D-6E8A-4147-A177-3AD203B41FA5}">
                      <a16:colId xmlns:a16="http://schemas.microsoft.com/office/drawing/2014/main" val="2043657595"/>
                    </a:ext>
                  </a:extLst>
                </a:gridCol>
                <a:gridCol w="4370201">
                  <a:extLst>
                    <a:ext uri="{9D8B030D-6E8A-4147-A177-3AD203B41FA5}">
                      <a16:colId xmlns:a16="http://schemas.microsoft.com/office/drawing/2014/main" val="459602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Senden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Empfangen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8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Gemessen Raumtemperatur (2byte,vorkomma, </a:t>
                      </a:r>
                      <a:r>
                        <a:rPr lang="de-DE" dirty="0" err="1"/>
                        <a:t>nachkomma</a:t>
                      </a:r>
                      <a:r>
                        <a:rPr lang="de-DE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Solltemperatur (1byte)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Zustand Heizung (5 stufen, 1 </a:t>
                      </a:r>
                      <a:r>
                        <a:rPr lang="de-DE" dirty="0" err="1"/>
                        <a:t>byte</a:t>
                      </a:r>
                      <a:r>
                        <a:rPr lang="de-DE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5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6069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Breitbild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PPT_HHN_16x9_EN_01</vt:lpstr>
      <vt:lpstr>1_PPT_HHN_16x9_EN_01</vt:lpstr>
      <vt:lpstr>Verteilte systeme</vt:lpstr>
      <vt:lpstr>Was macht unsere Platine?/ Welchen Sensor / Aktuator brauchen wir? </vt:lpstr>
      <vt:lpstr>Welche can signale senden/empfangen wir?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Meroth</dc:creator>
  <cp:lastModifiedBy>M H</cp:lastModifiedBy>
  <cp:revision>10</cp:revision>
  <dcterms:created xsi:type="dcterms:W3CDTF">2020-06-23T08:34:04Z</dcterms:created>
  <dcterms:modified xsi:type="dcterms:W3CDTF">2022-10-11T13:08:53Z</dcterms:modified>
</cp:coreProperties>
</file>