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>
        <p:scale>
          <a:sx n="50" d="100"/>
          <a:sy n="50" d="100"/>
        </p:scale>
        <p:origin x="79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3B2C7-3103-EA79-DFA5-E20E5A50A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D7845-6B88-6576-D473-90CFEE9F8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36F6B2-D21A-563C-2A14-0DEF6CC6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C3D63-01A4-314F-6A0B-53C22B96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A0BDB-1BB3-1805-9605-0CF75F78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329FC-AFB7-A072-E25D-13FE3AC5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72CCFE-6101-A62B-A8AC-8BA68AFF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344AC-CCDA-321D-E31C-BD0AEC6F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08857-BA26-5DAD-0A43-BDB06B2F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19AB7-AAC2-D7F5-3220-B78B9BF5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FB66F-2850-7893-A443-90FE02A63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0DA7E8-2169-5718-0562-1907F7BC0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7CC8C-9308-9561-173E-F3B97435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FEA55E-5B22-9061-940B-283C4D1F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703DC-353F-08EB-2794-99F9ABB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8E3CC-6BE4-87E2-84F3-4524D378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8415F-3882-9793-DC4E-9FC8481EE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44043-2483-5ED5-BD06-A0FA05A9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92232-EF2C-9E5C-ADB6-AED89B46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6B6A6-661B-43FB-1C14-0DAA1FC0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B6733-79D8-FA79-1E67-8A5AB32D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D538B-7620-319D-9C0E-9CB2CF70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80E52-B3B0-E8B5-52B0-2F554B6C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3EC7D-2C07-0F47-A271-A7E27B7E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54EBD-C297-F51F-FB92-3C146A0A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FA3AA-02E5-DFFA-AA67-BEB9BEB5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34EB3C-73D7-D7FF-87BA-153A02900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603A9-D037-8F86-EFF4-ABE075AA5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F5A48-F13C-B2F6-15EB-A99CB3D2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15284F-F853-6035-2932-A9BAD8A3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B97CD9-708F-7A02-188C-75790DA7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07DD1-F937-D74F-C9B3-BF1B2205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270C3-9939-26AB-0FE2-7E931E0B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A2342B-D773-CAE8-8E63-7419E4E59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7C7584-BCE7-7015-2D09-802D691F5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1CB5F4-AC3B-9C3D-5FC3-DF974CB92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2544BE-4047-F49F-D468-E4639484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9B28E7-3E42-9BD4-E5E6-3F527B80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B16DFE-31C2-9889-0143-D07ED1A4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6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7BDB7-900D-FCDD-6B91-6A81D1C3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7053F6-8EA0-293F-777E-CEF0C425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B996DA-5406-9A06-74A7-0132BAAD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CB7A86-5352-2E68-7AB0-363042DB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A1A340-219B-1BFD-75C0-992EDD7D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8FC245-59A0-0B30-5A60-48EEBD9D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CC9A5A-7C79-304D-C138-CE655A6B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2BD9F-8100-EEE3-B579-735F0C7B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F1588-ACF8-16C2-7B2E-2A1019A1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F1CAD2-1F94-FE44-25A7-99C503C0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33354-F96E-B073-B08E-9A700F1D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0D68B-CEAE-6B82-39F5-AA9FBAF3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9B2096-DEB7-A217-01AB-F2D32CAA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C399E-15BF-AF5D-B1D7-18C30550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64ECE3-543B-34F5-498E-A7792785B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DD6D3C-D02B-823F-AA2F-1117FA75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1FEE5D-922B-9251-2254-F65794CD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A6A47C-1307-F363-4581-14128AAC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93B16F-896C-6D9F-9711-5A993688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8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044CFC-9F8F-6543-3D62-FEB08DE2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858022-DDED-A799-1478-EB55F3BBB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AE833-C899-DE03-ABC9-2ED8D33AB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BD5-454A-41B4-B746-A49D124363F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8BBBD8-DFE7-9D8E-2925-B7C5C5ED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A33DA-08B5-04B7-0292-BD4E7CBD8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D8F8-6B3F-4AEA-AD20-468871838C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DDC98AE-47CB-1C7C-2BE7-6FA0C45A2F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8065297"/>
                  </p:ext>
                </p:extLst>
              </p:nvPr>
            </p:nvGraphicFramePr>
            <p:xfrm>
              <a:off x="155997" y="1169914"/>
              <a:ext cx="11880000" cy="55626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vmax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311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𝑏𝑟𝑒𝑎𝑘𝑠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pathInS.at(0)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Should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-Value; Von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DriveManeuver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5124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pathInS.at(1)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Von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DriveManeuver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92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pathInS.at(2)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Von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DriveManeuver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2471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𝑠𝑒𝑔𝑒𝑚𝑒𝑛𝑡𝐼𝑑𝑠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segmentIds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75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pathInA.at(0)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Actual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-Value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67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pathInA.at(1)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1018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pathInA.at(2)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7576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pathInA.at(3)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0095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6051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157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45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523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3600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DDC98AE-47CB-1C7C-2BE7-6FA0C45A2F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8065297"/>
                  </p:ext>
                </p:extLst>
              </p:nvPr>
            </p:nvGraphicFramePr>
            <p:xfrm>
              <a:off x="155997" y="1169914"/>
              <a:ext cx="11880000" cy="55626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800710">
                      <a:extLst>
                        <a:ext uri="{9D8B030D-6E8A-4147-A177-3AD203B41FA5}">
                          <a16:colId xmlns:a16="http://schemas.microsoft.com/office/drawing/2014/main" val="9351413"/>
                        </a:ext>
                      </a:extLst>
                    </a:gridCol>
                    <a:gridCol w="1894253">
                      <a:extLst>
                        <a:ext uri="{9D8B030D-6E8A-4147-A177-3AD203B41FA5}">
                          <a16:colId xmlns:a16="http://schemas.microsoft.com/office/drawing/2014/main" val="1736217933"/>
                        </a:ext>
                      </a:extLst>
                    </a:gridCol>
                    <a:gridCol w="2245040">
                      <a:extLst>
                        <a:ext uri="{9D8B030D-6E8A-4147-A177-3AD203B41FA5}">
                          <a16:colId xmlns:a16="http://schemas.microsoft.com/office/drawing/2014/main" val="1000572906"/>
                        </a:ext>
                      </a:extLst>
                    </a:gridCol>
                    <a:gridCol w="5939997">
                      <a:extLst>
                        <a:ext uri="{9D8B030D-6E8A-4147-A177-3AD203B41FA5}">
                          <a16:colId xmlns:a16="http://schemas.microsoft.com/office/drawing/2014/main" val="24882720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C++ - 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Wertebereich/Einheit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Bedeutung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490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8197" r="-559122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vmax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63112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8197" r="-559122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pathInS.at(0)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Should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-Value; Von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DriveManeuver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5124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08197" r="-559122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pathInS.at(1)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Von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DriveManeuver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92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08197" r="-559122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pathInS.at(2)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Von </a:t>
                          </a: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DriveManeuver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2471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08197" r="-559122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segmentIds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75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608197" r="-55912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pathInA.at(0)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>
                              <a:latin typeface="+mn-lt"/>
                              <a:ea typeface="Cambria Math" panose="02040503050406030204" pitchFamily="18" charset="0"/>
                            </a:rPr>
                            <a:t>Actual</a:t>
                          </a:r>
                          <a:r>
                            <a:rPr lang="de-DE" dirty="0">
                              <a:latin typeface="+mn-lt"/>
                              <a:ea typeface="Cambria Math" panose="02040503050406030204" pitchFamily="18" charset="0"/>
                            </a:rPr>
                            <a:t>-Value</a:t>
                          </a: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2267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20000" r="-559122" b="-7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pathInA.at(1)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1018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806557" r="-559122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pathInA.at(2)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7576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06557" r="-559122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pathInA.at(3)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0095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06557" r="-559122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pathOut.at(0)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6051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06557" r="-559122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pathOut.at(1)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1571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459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5231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+mn-lt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3600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51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DC98AE-47CB-1C7C-2BE7-6FA0C45A2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882311"/>
              </p:ext>
            </p:extLst>
          </p:nvPr>
        </p:nvGraphicFramePr>
        <p:xfrm>
          <a:off x="155997" y="1169914"/>
          <a:ext cx="11880000" cy="519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0710">
                  <a:extLst>
                    <a:ext uri="{9D8B030D-6E8A-4147-A177-3AD203B41FA5}">
                      <a16:colId xmlns:a16="http://schemas.microsoft.com/office/drawing/2014/main" val="9351413"/>
                    </a:ext>
                  </a:extLst>
                </a:gridCol>
                <a:gridCol w="1894253">
                  <a:extLst>
                    <a:ext uri="{9D8B030D-6E8A-4147-A177-3AD203B41FA5}">
                      <a16:colId xmlns:a16="http://schemas.microsoft.com/office/drawing/2014/main" val="1736217933"/>
                    </a:ext>
                  </a:extLst>
                </a:gridCol>
                <a:gridCol w="2245040">
                  <a:extLst>
                    <a:ext uri="{9D8B030D-6E8A-4147-A177-3AD203B41FA5}">
                      <a16:colId xmlns:a16="http://schemas.microsoft.com/office/drawing/2014/main" val="1000572906"/>
                    </a:ext>
                  </a:extLst>
                </a:gridCol>
                <a:gridCol w="5939997">
                  <a:extLst>
                    <a:ext uri="{9D8B030D-6E8A-4147-A177-3AD203B41FA5}">
                      <a16:colId xmlns:a16="http://schemas.microsoft.com/office/drawing/2014/main" val="248827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C++ -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Wertebereich/Einheit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0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xs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+mn-lt"/>
                          <a:ea typeface="Cambria Math" panose="02040503050406030204" pitchFamily="18" charset="0"/>
                        </a:rPr>
                        <a:t>Should</a:t>
                      </a: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dist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71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ys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+mn-lt"/>
                          <a:ea typeface="Cambria Math" panose="02040503050406030204" pitchFamily="18" charset="0"/>
                        </a:rPr>
                        <a:t>Arrays!!!</a:t>
                      </a: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96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yds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04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ydds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67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xh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+mn-lt"/>
                          <a:ea typeface="Cambria Math" panose="02040503050406030204" pitchFamily="18" charset="0"/>
                        </a:rPr>
                        <a:t>Hat</a:t>
                      </a: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2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yh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30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ydh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00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yddh</a:t>
                      </a: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32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76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23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+mn-lt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0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5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46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 H</dc:creator>
  <cp:lastModifiedBy>M H</cp:lastModifiedBy>
  <cp:revision>4</cp:revision>
  <dcterms:created xsi:type="dcterms:W3CDTF">2022-12-11T14:44:06Z</dcterms:created>
  <dcterms:modified xsi:type="dcterms:W3CDTF">2022-12-11T19:16:38Z</dcterms:modified>
</cp:coreProperties>
</file>