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44" autoAdjust="0"/>
    <p:restoredTop sz="95434" autoAdjust="0"/>
  </p:normalViewPr>
  <p:slideViewPr>
    <p:cSldViewPr>
      <p:cViewPr varScale="1">
        <p:scale>
          <a:sx n="54" d="100"/>
          <a:sy n="54" d="100"/>
        </p:scale>
        <p:origin x="278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Pedals werden mit Wert 3 beschrieben</a:t>
                </a:r>
              </a:p>
              <a:p>
                <a:pPr lvl="1"/>
                <a:r>
                  <a:rPr lang="de-DE" dirty="0"/>
                  <a:t>Sprungantwort mit stationärem Wert bei etwa 1,8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Pedals werden mit Wert 0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528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528000" cy="5713998"/>
              </a:xfrm>
              <a:blipFill>
                <a:blip r:embed="rId2"/>
                <a:stretch>
                  <a:fillRect l="-56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5976003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Breitbild</PresentationFormat>
  <Paragraphs>90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718</cp:revision>
  <dcterms:created xsi:type="dcterms:W3CDTF">2019-01-02T10:25:59Z</dcterms:created>
  <dcterms:modified xsi:type="dcterms:W3CDTF">2022-12-01T17:28:35Z</dcterms:modified>
</cp:coreProperties>
</file>