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744" autoAdjust="0"/>
    <p:restoredTop sz="95434" autoAdjust="0"/>
  </p:normalViewPr>
  <p:slideViewPr>
    <p:cSldViewPr>
      <p:cViewPr varScale="1">
        <p:scale>
          <a:sx n="90" d="100"/>
          <a:sy n="90" d="100"/>
        </p:scale>
        <p:origin x="761" y="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02.12.2022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02.12.2022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5.x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" y="765000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auf mit Betrag 1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r>
                  <a:rPr lang="de-DE" dirty="0" err="1"/>
                  <a:t>achsentitel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639319" cy="245974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3285000"/>
            <a:ext cx="3639319" cy="245974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verschönern</a:t>
                </a:r>
              </a:p>
            </p:txBody>
          </p:sp>
        </mc:Choice>
        <mc:Fallback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528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528000" cy="5713998"/>
              </a:xfrm>
              <a:blipFill>
                <a:blip r:embed="rId2"/>
                <a:stretch>
                  <a:fillRect l="-56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5976003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472</Words>
  <Application>Microsoft Office PowerPoint</Application>
  <PresentationFormat>Breitbild</PresentationFormat>
  <Paragraphs>90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ModBas</vt:lpstr>
      <vt:lpstr>5.x Sprungantworten</vt:lpstr>
      <vt:lpstr>6.1 Reglerentwurf – Bestimmung von T_i und k_r</vt:lpstr>
      <vt:lpstr>6.1 Reglerentwurf - Zeitdiskretisierung</vt:lpstr>
      <vt:lpstr>6.3 Sprungantworten</vt:lpstr>
      <vt:lpstr>7.1 Longitudinalpositionsregelung</vt:lpstr>
      <vt:lpstr>7.3 Longitudinalpositionsregelung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 H</cp:lastModifiedBy>
  <cp:revision>719</cp:revision>
  <dcterms:created xsi:type="dcterms:W3CDTF">2019-01-02T10:25:59Z</dcterms:created>
  <dcterms:modified xsi:type="dcterms:W3CDTF">2022-12-02T07:42:20Z</dcterms:modified>
</cp:coreProperties>
</file>