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44" autoAdjust="0"/>
    <p:restoredTop sz="95434" autoAdjust="0"/>
  </p:normalViewPr>
  <p:slideViewPr>
    <p:cSldViewPr>
      <p:cViewPr varScale="1">
        <p:scale>
          <a:sx n="78" d="100"/>
          <a:sy n="78" d="100"/>
        </p:scale>
        <p:origin x="13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5976003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  <vt:lpstr>8.1 Gerade Bahnkurve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722</cp:revision>
  <dcterms:created xsi:type="dcterms:W3CDTF">2019-01-02T10:25:59Z</dcterms:created>
  <dcterms:modified xsi:type="dcterms:W3CDTF">2022-12-03T15:03:47Z</dcterms:modified>
</cp:coreProperties>
</file>