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35</c:v>
                </c:pt>
                <c:pt idx="2">
                  <c:v>50</c:v>
                </c:pt>
                <c:pt idx="3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2"/>
        <c:overlap val="100"/>
        <c:axId val="771264512"/>
        <c:axId val="771266432"/>
      </c:barChart>
      <c:catAx>
        <c:axId val="771264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71266432"/>
        <c:crosses val="autoZero"/>
        <c:auto val="1"/>
        <c:lblAlgn val="ctr"/>
        <c:lblOffset val="100"/>
        <c:noMultiLvlLbl val="0"/>
      </c:catAx>
      <c:valAx>
        <c:axId val="771266432"/>
        <c:scaling>
          <c:orientation val="minMax"/>
        </c:scaling>
        <c:delete val="1"/>
        <c:axPos val="l"/>
        <c:majorGridlines>
          <c:spPr>
            <a:ln w="6350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71264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lang="en-US" sz="12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 w="6350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en-US" sz="1800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8" cy="6857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endParaRPr lang="en-US" dirty="0"/>
          </a:p>
          <a:p>
            <a:r>
              <a:rPr lang="en-US" dirty="0"/>
              <a:t>Name / Title / Address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39056" y="2016434"/>
            <a:ext cx="3654286" cy="3551880"/>
            <a:chOff x="2715055" y="1785698"/>
            <a:chExt cx="3654286" cy="3551880"/>
          </a:xfrm>
        </p:grpSpPr>
        <p:grpSp>
          <p:nvGrpSpPr>
            <p:cNvPr id="6" name="Group 5"/>
            <p:cNvGrpSpPr/>
            <p:nvPr/>
          </p:nvGrpSpPr>
          <p:grpSpPr>
            <a:xfrm>
              <a:off x="3945700" y="1785698"/>
              <a:ext cx="1139838" cy="1632238"/>
              <a:chOff x="3692771" y="1580738"/>
              <a:chExt cx="1954016" cy="2798134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0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4113254">
              <a:off x="4983303" y="2478942"/>
              <a:ext cx="1139838" cy="1632238"/>
              <a:chOff x="3692771" y="1580738"/>
              <a:chExt cx="1954016" cy="2798134"/>
            </a:xfrm>
          </p:grpSpPr>
          <p:sp>
            <p:nvSpPr>
              <p:cNvPr id="17" name="Freeform 28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8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8531373">
              <a:off x="4670582" y="3689584"/>
              <a:ext cx="1139838" cy="1632238"/>
              <a:chOff x="3692771" y="1580738"/>
              <a:chExt cx="1954016" cy="2798134"/>
            </a:xfrm>
          </p:grpSpPr>
          <p:sp>
            <p:nvSpPr>
              <p:cNvPr id="15" name="Freeform 32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3128837">
              <a:off x="3387455" y="3705340"/>
              <a:ext cx="1139838" cy="1632238"/>
              <a:chOff x="3692771" y="1580738"/>
              <a:chExt cx="1954016" cy="2798134"/>
            </a:xfrm>
          </p:grpSpPr>
          <p:sp>
            <p:nvSpPr>
              <p:cNvPr id="13" name="Freeform 37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7414357">
              <a:off x="2961255" y="2533125"/>
              <a:ext cx="1139838" cy="1632238"/>
              <a:chOff x="3692771" y="1580738"/>
              <a:chExt cx="1954016" cy="2798134"/>
            </a:xfrm>
          </p:grpSpPr>
          <p:sp>
            <p:nvSpPr>
              <p:cNvPr id="11" name="Freeform 40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21" name="그룹 8"/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22" name="TextBox 21"/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9"/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5" name="TextBox 24"/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" name="그룹 6"/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8" name="TextBox 27"/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5"/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31" name="TextBox 30"/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4"/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4" name="TextBox 33"/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6" name="Rounded Rectangle 5"/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Teardrop 1"/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 Same Side Corner Rectangle 11"/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ed Rectangle 27"/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0" name="Block Arc 10"/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1025" y="243813"/>
            <a:ext cx="762976" cy="3863294"/>
            <a:chOff x="3942094" y="-1847"/>
            <a:chExt cx="762976" cy="3863294"/>
          </a:xfrm>
          <a:solidFill>
            <a:schemeClr val="accent2"/>
          </a:solidFill>
        </p:grpSpPr>
        <p:sp>
          <p:nvSpPr>
            <p:cNvPr id="5" name="Rectangle 4"/>
            <p:cNvSpPr/>
            <p:nvPr/>
          </p:nvSpPr>
          <p:spPr>
            <a:xfrm>
              <a:off x="4288244" y="-1847"/>
              <a:ext cx="72000" cy="2651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 rot="5400000" flipH="1">
              <a:off x="3694759" y="2851136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9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3 h 652173"/>
                <a:gd name="connsiteX20" fmla="*/ 421371 w 1075004"/>
                <a:gd name="connsiteY20" fmla="*/ 402653 h 652173"/>
                <a:gd name="connsiteX21" fmla="*/ 421370 w 1075004"/>
                <a:gd name="connsiteY21" fmla="*/ 417162 h 652173"/>
                <a:gd name="connsiteX22" fmla="*/ 762268 w 1075004"/>
                <a:gd name="connsiteY22" fmla="*/ 381333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1 h 652173"/>
                <a:gd name="connsiteX29" fmla="*/ 398669 w 1075004"/>
                <a:gd name="connsiteY29" fmla="*/ 402653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3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3 w 1075004"/>
                <a:gd name="connsiteY77" fmla="*/ 455012 h 652173"/>
                <a:gd name="connsiteX78" fmla="*/ 954893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9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9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6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7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4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3"/>
                  </a:cubicBezTo>
                  <a:cubicBezTo>
                    <a:pt x="438509" y="402653"/>
                    <a:pt x="429940" y="402652"/>
                    <a:pt x="421371" y="402653"/>
                  </a:cubicBezTo>
                  <a:lnTo>
                    <a:pt x="421370" y="417162"/>
                  </a:lnTo>
                  <a:lnTo>
                    <a:pt x="762268" y="381333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9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7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30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3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2"/>
                    <a:pt x="954893" y="455012"/>
                  </a:cubicBezTo>
                  <a:lnTo>
                    <a:pt x="954893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9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2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67530" y="243813"/>
            <a:ext cx="762976" cy="2936601"/>
            <a:chOff x="3158599" y="-1847"/>
            <a:chExt cx="762976" cy="2936601"/>
          </a:xfrm>
          <a:solidFill>
            <a:schemeClr val="accent4"/>
          </a:solidFill>
        </p:grpSpPr>
        <p:sp>
          <p:nvSpPr>
            <p:cNvPr id="8" name="Rectangle 7"/>
            <p:cNvSpPr/>
            <p:nvPr/>
          </p:nvSpPr>
          <p:spPr>
            <a:xfrm>
              <a:off x="3501625" y="-1847"/>
              <a:ext cx="72000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 rot="5400000" flipH="1">
              <a:off x="2911264" y="1924443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9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9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8 w 1075004"/>
                <a:gd name="connsiteY22" fmla="*/ 381332 h 652173"/>
                <a:gd name="connsiteX23" fmla="*/ 780980 w 1075004"/>
                <a:gd name="connsiteY23" fmla="*/ 396486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70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70 w 1075004"/>
                <a:gd name="connsiteY43" fmla="*/ 253854 h 652173"/>
                <a:gd name="connsiteX44" fmla="*/ 398670 w 1075004"/>
                <a:gd name="connsiteY44" fmla="*/ 226224 h 652173"/>
                <a:gd name="connsiteX45" fmla="*/ 399282 w 1075004"/>
                <a:gd name="connsiteY45" fmla="*/ 224745 h 652173"/>
                <a:gd name="connsiteX46" fmla="*/ 397876 w 1075004"/>
                <a:gd name="connsiteY46" fmla="*/ 220285 h 652173"/>
                <a:gd name="connsiteX47" fmla="*/ 416321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6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5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4 h 652173"/>
                <a:gd name="connsiteX74" fmla="*/ 954892 w 1075004"/>
                <a:gd name="connsiteY74" fmla="*/ 197162 h 652173"/>
                <a:gd name="connsiteX75" fmla="*/ 925591 w 1075004"/>
                <a:gd name="connsiteY75" fmla="*/ 226464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4 w 1075004"/>
                <a:gd name="connsiteY81" fmla="*/ 249904 h 652173"/>
                <a:gd name="connsiteX82" fmla="*/ 1045703 w 1075004"/>
                <a:gd name="connsiteY82" fmla="*/ 220603 h 652173"/>
                <a:gd name="connsiteX83" fmla="*/ 1016402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4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9" y="287905"/>
                  </a:cubicBezTo>
                  <a:cubicBezTo>
                    <a:pt x="438509" y="287905"/>
                    <a:pt x="429940" y="287905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9" y="345278"/>
                  </a:cubicBezTo>
                  <a:cubicBezTo>
                    <a:pt x="438510" y="345278"/>
                    <a:pt x="429940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8" y="381332"/>
                  </a:lnTo>
                  <a:cubicBezTo>
                    <a:pt x="771619" y="380350"/>
                    <a:pt x="779997" y="387134"/>
                    <a:pt x="780980" y="396486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9" y="368601"/>
                    <a:pt x="372962" y="368601"/>
                  </a:cubicBezTo>
                  <a:lnTo>
                    <a:pt x="398669" y="368601"/>
                  </a:lnTo>
                  <a:lnTo>
                    <a:pt x="398670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70" y="253854"/>
                  </a:lnTo>
                  <a:lnTo>
                    <a:pt x="398670" y="226224"/>
                  </a:lnTo>
                  <a:cubicBezTo>
                    <a:pt x="398670" y="225699"/>
                    <a:pt x="398705" y="225182"/>
                    <a:pt x="399282" y="224745"/>
                  </a:cubicBezTo>
                  <a:lnTo>
                    <a:pt x="397876" y="220285"/>
                  </a:lnTo>
                  <a:cubicBezTo>
                    <a:pt x="398695" y="210917"/>
                    <a:pt x="406953" y="203988"/>
                    <a:pt x="416321" y="204807"/>
                  </a:cubicBezTo>
                  <a:lnTo>
                    <a:pt x="766843" y="235474"/>
                  </a:lnTo>
                  <a:cubicBezTo>
                    <a:pt x="776210" y="236294"/>
                    <a:pt x="783140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6" y="173722"/>
                  </a:cubicBezTo>
                  <a:lnTo>
                    <a:pt x="634876" y="173722"/>
                  </a:lnTo>
                  <a:cubicBezTo>
                    <a:pt x="608806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5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900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4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4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4" y="249904"/>
                  </a:lnTo>
                  <a:cubicBezTo>
                    <a:pt x="1075004" y="233721"/>
                    <a:pt x="1061885" y="220603"/>
                    <a:pt x="1045703" y="220603"/>
                  </a:cubicBezTo>
                  <a:cubicBezTo>
                    <a:pt x="1029520" y="220603"/>
                    <a:pt x="1016402" y="233721"/>
                    <a:pt x="1016402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24355" y="243813"/>
            <a:ext cx="1437328" cy="5489412"/>
            <a:chOff x="2015424" y="-1847"/>
            <a:chExt cx="1437328" cy="5489412"/>
          </a:xfrm>
        </p:grpSpPr>
        <p:sp>
          <p:nvSpPr>
            <p:cNvPr id="11" name="Rectangle 10"/>
            <p:cNvSpPr/>
            <p:nvPr/>
          </p:nvSpPr>
          <p:spPr>
            <a:xfrm>
              <a:off x="2701620" y="-1847"/>
              <a:ext cx="72000" cy="4023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51"/>
            <p:cNvSpPr/>
            <p:nvPr/>
          </p:nvSpPr>
          <p:spPr>
            <a:xfrm rot="5400000" flipH="1">
              <a:off x="1970982" y="4005795"/>
              <a:ext cx="1526212" cy="1437328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7042" y="243813"/>
            <a:ext cx="762978" cy="3628896"/>
            <a:chOff x="808111" y="-1847"/>
            <a:chExt cx="762978" cy="3628896"/>
          </a:xfrm>
          <a:solidFill>
            <a:schemeClr val="accent2"/>
          </a:solidFill>
        </p:grpSpPr>
        <p:sp>
          <p:nvSpPr>
            <p:cNvPr id="14" name="Rectangle 13"/>
            <p:cNvSpPr/>
            <p:nvPr/>
          </p:nvSpPr>
          <p:spPr>
            <a:xfrm>
              <a:off x="1152817" y="-1847"/>
              <a:ext cx="72000" cy="2377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 rot="5400000" flipH="1">
              <a:off x="560777" y="2616737"/>
              <a:ext cx="1257646" cy="762978"/>
            </a:xfrm>
            <a:custGeom>
              <a:avLst/>
              <a:gdLst>
                <a:gd name="connsiteX0" fmla="*/ 782320 w 1075004"/>
                <a:gd name="connsiteY0" fmla="*/ 253920 h 652174"/>
                <a:gd name="connsiteX1" fmla="*/ 763875 w 1075004"/>
                <a:gd name="connsiteY1" fmla="*/ 269397 h 652174"/>
                <a:gd name="connsiteX2" fmla="*/ 421371 w 1075004"/>
                <a:gd name="connsiteY2" fmla="*/ 239432 h 652174"/>
                <a:gd name="connsiteX3" fmla="*/ 421370 w 1075004"/>
                <a:gd name="connsiteY3" fmla="*/ 253855 h 652174"/>
                <a:gd name="connsiteX4" fmla="*/ 447078 w 1075004"/>
                <a:gd name="connsiteY4" fmla="*/ 253855 h 652174"/>
                <a:gd name="connsiteX5" fmla="*/ 464104 w 1075004"/>
                <a:gd name="connsiteY5" fmla="*/ 270881 h 652174"/>
                <a:gd name="connsiteX6" fmla="*/ 464104 w 1075004"/>
                <a:gd name="connsiteY6" fmla="*/ 270880 h 652174"/>
                <a:gd name="connsiteX7" fmla="*/ 447079 w 1075004"/>
                <a:gd name="connsiteY7" fmla="*/ 287906 h 652174"/>
                <a:gd name="connsiteX8" fmla="*/ 421371 w 1075004"/>
                <a:gd name="connsiteY8" fmla="*/ 287906 h 652174"/>
                <a:gd name="connsiteX9" fmla="*/ 421371 w 1075004"/>
                <a:gd name="connsiteY9" fmla="*/ 311228 h 652174"/>
                <a:gd name="connsiteX10" fmla="*/ 447078 w 1075004"/>
                <a:gd name="connsiteY10" fmla="*/ 311228 h 652174"/>
                <a:gd name="connsiteX11" fmla="*/ 464104 w 1075004"/>
                <a:gd name="connsiteY11" fmla="*/ 328254 h 652174"/>
                <a:gd name="connsiteX12" fmla="*/ 464104 w 1075004"/>
                <a:gd name="connsiteY12" fmla="*/ 328254 h 652174"/>
                <a:gd name="connsiteX13" fmla="*/ 447079 w 1075004"/>
                <a:gd name="connsiteY13" fmla="*/ 345279 h 652174"/>
                <a:gd name="connsiteX14" fmla="*/ 421371 w 1075004"/>
                <a:gd name="connsiteY14" fmla="*/ 345280 h 652174"/>
                <a:gd name="connsiteX15" fmla="*/ 421371 w 1075004"/>
                <a:gd name="connsiteY15" fmla="*/ 368602 h 652174"/>
                <a:gd name="connsiteX16" fmla="*/ 447078 w 1075004"/>
                <a:gd name="connsiteY16" fmla="*/ 368602 h 652174"/>
                <a:gd name="connsiteX17" fmla="*/ 464104 w 1075004"/>
                <a:gd name="connsiteY17" fmla="*/ 385628 h 652174"/>
                <a:gd name="connsiteX18" fmla="*/ 464104 w 1075004"/>
                <a:gd name="connsiteY18" fmla="*/ 385628 h 652174"/>
                <a:gd name="connsiteX19" fmla="*/ 447079 w 1075004"/>
                <a:gd name="connsiteY19" fmla="*/ 402653 h 652174"/>
                <a:gd name="connsiteX20" fmla="*/ 421371 w 1075004"/>
                <a:gd name="connsiteY20" fmla="*/ 402653 h 652174"/>
                <a:gd name="connsiteX21" fmla="*/ 421370 w 1075004"/>
                <a:gd name="connsiteY21" fmla="*/ 417163 h 652174"/>
                <a:gd name="connsiteX22" fmla="*/ 762268 w 1075004"/>
                <a:gd name="connsiteY22" fmla="*/ 381333 h 652174"/>
                <a:gd name="connsiteX23" fmla="*/ 780980 w 1075004"/>
                <a:gd name="connsiteY23" fmla="*/ 396486 h 652174"/>
                <a:gd name="connsiteX24" fmla="*/ 765828 w 1075004"/>
                <a:gd name="connsiteY24" fmla="*/ 415198 h 652174"/>
                <a:gd name="connsiteX25" fmla="*/ 415893 w 1075004"/>
                <a:gd name="connsiteY25" fmla="*/ 451978 h 652174"/>
                <a:gd name="connsiteX26" fmla="*/ 397181 w 1075004"/>
                <a:gd name="connsiteY26" fmla="*/ 436825 h 652174"/>
                <a:gd name="connsiteX27" fmla="*/ 398889 w 1075004"/>
                <a:gd name="connsiteY27" fmla="*/ 431061 h 652174"/>
                <a:gd name="connsiteX28" fmla="*/ 398669 w 1075004"/>
                <a:gd name="connsiteY28" fmla="*/ 430531 h 652174"/>
                <a:gd name="connsiteX29" fmla="*/ 398669 w 1075004"/>
                <a:gd name="connsiteY29" fmla="*/ 402653 h 652174"/>
                <a:gd name="connsiteX30" fmla="*/ 372962 w 1075004"/>
                <a:gd name="connsiteY30" fmla="*/ 402654 h 652174"/>
                <a:gd name="connsiteX31" fmla="*/ 355936 w 1075004"/>
                <a:gd name="connsiteY31" fmla="*/ 385628 h 652174"/>
                <a:gd name="connsiteX32" fmla="*/ 372962 w 1075004"/>
                <a:gd name="connsiteY32" fmla="*/ 368602 h 652174"/>
                <a:gd name="connsiteX33" fmla="*/ 398669 w 1075004"/>
                <a:gd name="connsiteY33" fmla="*/ 368602 h 652174"/>
                <a:gd name="connsiteX34" fmla="*/ 398670 w 1075004"/>
                <a:gd name="connsiteY34" fmla="*/ 345280 h 652174"/>
                <a:gd name="connsiteX35" fmla="*/ 372962 w 1075004"/>
                <a:gd name="connsiteY35" fmla="*/ 345280 h 652174"/>
                <a:gd name="connsiteX36" fmla="*/ 355936 w 1075004"/>
                <a:gd name="connsiteY36" fmla="*/ 328254 h 652174"/>
                <a:gd name="connsiteX37" fmla="*/ 372962 w 1075004"/>
                <a:gd name="connsiteY37" fmla="*/ 311229 h 652174"/>
                <a:gd name="connsiteX38" fmla="*/ 398669 w 1075004"/>
                <a:gd name="connsiteY38" fmla="*/ 311228 h 652174"/>
                <a:gd name="connsiteX39" fmla="*/ 398669 w 1075004"/>
                <a:gd name="connsiteY39" fmla="*/ 287906 h 652174"/>
                <a:gd name="connsiteX40" fmla="*/ 372962 w 1075004"/>
                <a:gd name="connsiteY40" fmla="*/ 287906 h 652174"/>
                <a:gd name="connsiteX41" fmla="*/ 355936 w 1075004"/>
                <a:gd name="connsiteY41" fmla="*/ 270881 h 652174"/>
                <a:gd name="connsiteX42" fmla="*/ 372962 w 1075004"/>
                <a:gd name="connsiteY42" fmla="*/ 253855 h 652174"/>
                <a:gd name="connsiteX43" fmla="*/ 398670 w 1075004"/>
                <a:gd name="connsiteY43" fmla="*/ 253855 h 652174"/>
                <a:gd name="connsiteX44" fmla="*/ 398670 w 1075004"/>
                <a:gd name="connsiteY44" fmla="*/ 226225 h 652174"/>
                <a:gd name="connsiteX45" fmla="*/ 399282 w 1075004"/>
                <a:gd name="connsiteY45" fmla="*/ 224746 h 652174"/>
                <a:gd name="connsiteX46" fmla="*/ 397876 w 1075004"/>
                <a:gd name="connsiteY46" fmla="*/ 220286 h 652174"/>
                <a:gd name="connsiteX47" fmla="*/ 416321 w 1075004"/>
                <a:gd name="connsiteY47" fmla="*/ 204808 h 652174"/>
                <a:gd name="connsiteX48" fmla="*/ 766843 w 1075004"/>
                <a:gd name="connsiteY48" fmla="*/ 235475 h 652174"/>
                <a:gd name="connsiteX49" fmla="*/ 782320 w 1075004"/>
                <a:gd name="connsiteY49" fmla="*/ 253920 h 652174"/>
                <a:gd name="connsiteX50" fmla="*/ 787242 w 1075004"/>
                <a:gd name="connsiteY50" fmla="*/ 326088 h 652174"/>
                <a:gd name="connsiteX51" fmla="*/ 785600 w 1075004"/>
                <a:gd name="connsiteY51" fmla="*/ 324446 h 652174"/>
                <a:gd name="connsiteX52" fmla="*/ 785600 w 1075004"/>
                <a:gd name="connsiteY52" fmla="*/ 237208 h 652174"/>
                <a:gd name="connsiteX53" fmla="*/ 722116 w 1075004"/>
                <a:gd name="connsiteY53" fmla="*/ 173723 h 652174"/>
                <a:gd name="connsiteX54" fmla="*/ 634876 w 1075004"/>
                <a:gd name="connsiteY54" fmla="*/ 173723 h 652174"/>
                <a:gd name="connsiteX55" fmla="*/ 556664 w 1075004"/>
                <a:gd name="connsiteY55" fmla="*/ 95510 h 652174"/>
                <a:gd name="connsiteX56" fmla="*/ 95508 w 1075004"/>
                <a:gd name="connsiteY56" fmla="*/ 95510 h 652174"/>
                <a:gd name="connsiteX57" fmla="*/ 0 w 1075004"/>
                <a:gd name="connsiteY57" fmla="*/ 326088 h 652174"/>
                <a:gd name="connsiteX58" fmla="*/ 95508 w 1075004"/>
                <a:gd name="connsiteY58" fmla="*/ 556666 h 652174"/>
                <a:gd name="connsiteX59" fmla="*/ 556665 w 1075004"/>
                <a:gd name="connsiteY59" fmla="*/ 556666 h 652174"/>
                <a:gd name="connsiteX60" fmla="*/ 634877 w 1075004"/>
                <a:gd name="connsiteY60" fmla="*/ 478453 h 652174"/>
                <a:gd name="connsiteX61" fmla="*/ 722116 w 1075004"/>
                <a:gd name="connsiteY61" fmla="*/ 478454 h 652174"/>
                <a:gd name="connsiteX62" fmla="*/ 785600 w 1075004"/>
                <a:gd name="connsiteY62" fmla="*/ 414969 h 652174"/>
                <a:gd name="connsiteX63" fmla="*/ 785600 w 1075004"/>
                <a:gd name="connsiteY63" fmla="*/ 327730 h 652174"/>
                <a:gd name="connsiteX64" fmla="*/ 893383 w 1075004"/>
                <a:gd name="connsiteY64" fmla="*/ 437431 h 652174"/>
                <a:gd name="connsiteX65" fmla="*/ 893383 w 1075004"/>
                <a:gd name="connsiteY65" fmla="*/ 214744 h 652174"/>
                <a:gd name="connsiteX66" fmla="*/ 864082 w 1075004"/>
                <a:gd name="connsiteY66" fmla="*/ 185443 h 652174"/>
                <a:gd name="connsiteX67" fmla="*/ 834781 w 1075004"/>
                <a:gd name="connsiteY67" fmla="*/ 214744 h 652174"/>
                <a:gd name="connsiteX68" fmla="*/ 834781 w 1075004"/>
                <a:gd name="connsiteY68" fmla="*/ 437432 h 652174"/>
                <a:gd name="connsiteX69" fmla="*/ 864082 w 1075004"/>
                <a:gd name="connsiteY69" fmla="*/ 466733 h 652174"/>
                <a:gd name="connsiteX70" fmla="*/ 864082 w 1075004"/>
                <a:gd name="connsiteY70" fmla="*/ 466732 h 652174"/>
                <a:gd name="connsiteX71" fmla="*/ 893383 w 1075004"/>
                <a:gd name="connsiteY71" fmla="*/ 437431 h 652174"/>
                <a:gd name="connsiteX72" fmla="*/ 984194 w 1075004"/>
                <a:gd name="connsiteY72" fmla="*/ 425711 h 652174"/>
                <a:gd name="connsiteX73" fmla="*/ 984193 w 1075004"/>
                <a:gd name="connsiteY73" fmla="*/ 226464 h 652174"/>
                <a:gd name="connsiteX74" fmla="*/ 954893 w 1075004"/>
                <a:gd name="connsiteY74" fmla="*/ 197163 h 652174"/>
                <a:gd name="connsiteX75" fmla="*/ 925591 w 1075004"/>
                <a:gd name="connsiteY75" fmla="*/ 226464 h 652174"/>
                <a:gd name="connsiteX76" fmla="*/ 925591 w 1075004"/>
                <a:gd name="connsiteY76" fmla="*/ 425711 h 652174"/>
                <a:gd name="connsiteX77" fmla="*/ 954893 w 1075004"/>
                <a:gd name="connsiteY77" fmla="*/ 455012 h 652174"/>
                <a:gd name="connsiteX78" fmla="*/ 954893 w 1075004"/>
                <a:gd name="connsiteY78" fmla="*/ 455012 h 652174"/>
                <a:gd name="connsiteX79" fmla="*/ 984194 w 1075004"/>
                <a:gd name="connsiteY79" fmla="*/ 425711 h 652174"/>
                <a:gd name="connsiteX80" fmla="*/ 1075004 w 1075004"/>
                <a:gd name="connsiteY80" fmla="*/ 402269 h 652174"/>
                <a:gd name="connsiteX81" fmla="*/ 1075004 w 1075004"/>
                <a:gd name="connsiteY81" fmla="*/ 249905 h 652174"/>
                <a:gd name="connsiteX82" fmla="*/ 1045703 w 1075004"/>
                <a:gd name="connsiteY82" fmla="*/ 220604 h 652174"/>
                <a:gd name="connsiteX83" fmla="*/ 1016402 w 1075004"/>
                <a:gd name="connsiteY83" fmla="*/ 249905 h 652174"/>
                <a:gd name="connsiteX84" fmla="*/ 1016402 w 1075004"/>
                <a:gd name="connsiteY84" fmla="*/ 402270 h 652174"/>
                <a:gd name="connsiteX85" fmla="*/ 1045703 w 1075004"/>
                <a:gd name="connsiteY85" fmla="*/ 431571 h 652174"/>
                <a:gd name="connsiteX86" fmla="*/ 1045703 w 1075004"/>
                <a:gd name="connsiteY86" fmla="*/ 431571 h 652174"/>
                <a:gd name="connsiteX87" fmla="*/ 1075004 w 1075004"/>
                <a:gd name="connsiteY87" fmla="*/ 402269 h 65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4">
                  <a:moveTo>
                    <a:pt x="782320" y="253920"/>
                  </a:moveTo>
                  <a:cubicBezTo>
                    <a:pt x="781500" y="263287"/>
                    <a:pt x="773242" y="270216"/>
                    <a:pt x="763875" y="269397"/>
                  </a:cubicBezTo>
                  <a:cubicBezTo>
                    <a:pt x="649707" y="259409"/>
                    <a:pt x="535539" y="249421"/>
                    <a:pt x="421371" y="239432"/>
                  </a:cubicBezTo>
                  <a:lnTo>
                    <a:pt x="421370" y="253855"/>
                  </a:lnTo>
                  <a:lnTo>
                    <a:pt x="447078" y="253855"/>
                  </a:lnTo>
                  <a:cubicBezTo>
                    <a:pt x="456482" y="253854"/>
                    <a:pt x="464104" y="261477"/>
                    <a:pt x="464104" y="270881"/>
                  </a:cubicBezTo>
                  <a:lnTo>
                    <a:pt x="464104" y="270880"/>
                  </a:lnTo>
                  <a:cubicBezTo>
                    <a:pt x="464104" y="280283"/>
                    <a:pt x="456482" y="287906"/>
                    <a:pt x="447079" y="287906"/>
                  </a:cubicBezTo>
                  <a:cubicBezTo>
                    <a:pt x="438509" y="287906"/>
                    <a:pt x="429940" y="287905"/>
                    <a:pt x="421371" y="287906"/>
                  </a:cubicBezTo>
                  <a:lnTo>
                    <a:pt x="421371" y="311228"/>
                  </a:lnTo>
                  <a:lnTo>
                    <a:pt x="447078" y="311228"/>
                  </a:lnTo>
                  <a:cubicBezTo>
                    <a:pt x="456482" y="311228"/>
                    <a:pt x="464104" y="318851"/>
                    <a:pt x="464104" y="328254"/>
                  </a:cubicBezTo>
                  <a:lnTo>
                    <a:pt x="464104" y="328254"/>
                  </a:lnTo>
                  <a:cubicBezTo>
                    <a:pt x="464104" y="337656"/>
                    <a:pt x="456482" y="345279"/>
                    <a:pt x="447079" y="345279"/>
                  </a:cubicBezTo>
                  <a:cubicBezTo>
                    <a:pt x="438510" y="345279"/>
                    <a:pt x="429940" y="345279"/>
                    <a:pt x="421371" y="345280"/>
                  </a:cubicBezTo>
                  <a:lnTo>
                    <a:pt x="421371" y="368602"/>
                  </a:lnTo>
                  <a:lnTo>
                    <a:pt x="447078" y="368602"/>
                  </a:lnTo>
                  <a:cubicBezTo>
                    <a:pt x="456482" y="368602"/>
                    <a:pt x="464104" y="376224"/>
                    <a:pt x="464104" y="385628"/>
                  </a:cubicBezTo>
                  <a:lnTo>
                    <a:pt x="464104" y="385628"/>
                  </a:lnTo>
                  <a:cubicBezTo>
                    <a:pt x="464104" y="395031"/>
                    <a:pt x="456481" y="402653"/>
                    <a:pt x="447079" y="402653"/>
                  </a:cubicBezTo>
                  <a:cubicBezTo>
                    <a:pt x="438509" y="402653"/>
                    <a:pt x="429940" y="402653"/>
                    <a:pt x="421371" y="402653"/>
                  </a:cubicBezTo>
                  <a:lnTo>
                    <a:pt x="421370" y="417163"/>
                  </a:lnTo>
                  <a:lnTo>
                    <a:pt x="762268" y="381333"/>
                  </a:lnTo>
                  <a:cubicBezTo>
                    <a:pt x="771619" y="380351"/>
                    <a:pt x="779997" y="387135"/>
                    <a:pt x="780980" y="396486"/>
                  </a:cubicBezTo>
                  <a:cubicBezTo>
                    <a:pt x="781963" y="405838"/>
                    <a:pt x="775179" y="414215"/>
                    <a:pt x="765828" y="415198"/>
                  </a:cubicBezTo>
                  <a:cubicBezTo>
                    <a:pt x="649182" y="427458"/>
                    <a:pt x="532538" y="439719"/>
                    <a:pt x="415893" y="451978"/>
                  </a:cubicBezTo>
                  <a:cubicBezTo>
                    <a:pt x="406541" y="452961"/>
                    <a:pt x="398164" y="446177"/>
                    <a:pt x="397181" y="436825"/>
                  </a:cubicBezTo>
                  <a:cubicBezTo>
                    <a:pt x="396959" y="434721"/>
                    <a:pt x="397132" y="432666"/>
                    <a:pt x="398889" y="431061"/>
                  </a:cubicBezTo>
                  <a:lnTo>
                    <a:pt x="398669" y="430531"/>
                  </a:lnTo>
                  <a:lnTo>
                    <a:pt x="398669" y="402653"/>
                  </a:lnTo>
                  <a:lnTo>
                    <a:pt x="372962" y="402654"/>
                  </a:lnTo>
                  <a:cubicBezTo>
                    <a:pt x="363559" y="402654"/>
                    <a:pt x="355936" y="395032"/>
                    <a:pt x="355936" y="385628"/>
                  </a:cubicBezTo>
                  <a:cubicBezTo>
                    <a:pt x="355936" y="376225"/>
                    <a:pt x="363559" y="368602"/>
                    <a:pt x="372962" y="368602"/>
                  </a:cubicBezTo>
                  <a:lnTo>
                    <a:pt x="398669" y="368602"/>
                  </a:lnTo>
                  <a:lnTo>
                    <a:pt x="398670" y="345280"/>
                  </a:lnTo>
                  <a:lnTo>
                    <a:pt x="372962" y="345280"/>
                  </a:lnTo>
                  <a:cubicBezTo>
                    <a:pt x="363559" y="345279"/>
                    <a:pt x="355937" y="337657"/>
                    <a:pt x="355936" y="328254"/>
                  </a:cubicBezTo>
                  <a:cubicBezTo>
                    <a:pt x="355937" y="318851"/>
                    <a:pt x="363559" y="311228"/>
                    <a:pt x="372962" y="311229"/>
                  </a:cubicBezTo>
                  <a:lnTo>
                    <a:pt x="398669" y="311228"/>
                  </a:lnTo>
                  <a:lnTo>
                    <a:pt x="398669" y="287906"/>
                  </a:lnTo>
                  <a:lnTo>
                    <a:pt x="372962" y="287906"/>
                  </a:lnTo>
                  <a:cubicBezTo>
                    <a:pt x="363559" y="287906"/>
                    <a:pt x="355936" y="280284"/>
                    <a:pt x="355936" y="270881"/>
                  </a:cubicBezTo>
                  <a:cubicBezTo>
                    <a:pt x="355936" y="261477"/>
                    <a:pt x="363559" y="253855"/>
                    <a:pt x="372962" y="253855"/>
                  </a:cubicBezTo>
                  <a:lnTo>
                    <a:pt x="398670" y="253855"/>
                  </a:lnTo>
                  <a:lnTo>
                    <a:pt x="398670" y="226225"/>
                  </a:lnTo>
                  <a:cubicBezTo>
                    <a:pt x="398670" y="225700"/>
                    <a:pt x="398705" y="225183"/>
                    <a:pt x="399282" y="224746"/>
                  </a:cubicBezTo>
                  <a:lnTo>
                    <a:pt x="397876" y="220286"/>
                  </a:lnTo>
                  <a:cubicBezTo>
                    <a:pt x="398695" y="210918"/>
                    <a:pt x="406953" y="203989"/>
                    <a:pt x="416321" y="204808"/>
                  </a:cubicBezTo>
                  <a:lnTo>
                    <a:pt x="766843" y="235475"/>
                  </a:lnTo>
                  <a:cubicBezTo>
                    <a:pt x="776210" y="236295"/>
                    <a:pt x="783140" y="244552"/>
                    <a:pt x="782320" y="253920"/>
                  </a:cubicBezTo>
                  <a:close/>
                  <a:moveTo>
                    <a:pt x="787242" y="326088"/>
                  </a:moveTo>
                  <a:lnTo>
                    <a:pt x="785600" y="324446"/>
                  </a:lnTo>
                  <a:lnTo>
                    <a:pt x="785600" y="237208"/>
                  </a:lnTo>
                  <a:cubicBezTo>
                    <a:pt x="785600" y="202146"/>
                    <a:pt x="757177" y="173723"/>
                    <a:pt x="722116" y="173723"/>
                  </a:cubicBezTo>
                  <a:lnTo>
                    <a:pt x="634876" y="173723"/>
                  </a:lnTo>
                  <a:cubicBezTo>
                    <a:pt x="608806" y="147652"/>
                    <a:pt x="582735" y="121580"/>
                    <a:pt x="556664" y="95510"/>
                  </a:cubicBezTo>
                  <a:cubicBezTo>
                    <a:pt x="429319" y="-31836"/>
                    <a:pt x="222853" y="-31835"/>
                    <a:pt x="95508" y="95510"/>
                  </a:cubicBezTo>
                  <a:cubicBezTo>
                    <a:pt x="31836" y="159182"/>
                    <a:pt x="0" y="242635"/>
                    <a:pt x="0" y="326088"/>
                  </a:cubicBezTo>
                  <a:cubicBezTo>
                    <a:pt x="0" y="409541"/>
                    <a:pt x="31836" y="492993"/>
                    <a:pt x="95508" y="556666"/>
                  </a:cubicBezTo>
                  <a:cubicBezTo>
                    <a:pt x="222853" y="684011"/>
                    <a:pt x="429320" y="684011"/>
                    <a:pt x="556665" y="556666"/>
                  </a:cubicBezTo>
                  <a:lnTo>
                    <a:pt x="634877" y="478453"/>
                  </a:lnTo>
                  <a:lnTo>
                    <a:pt x="722116" y="478454"/>
                  </a:lnTo>
                  <a:cubicBezTo>
                    <a:pt x="757178" y="478453"/>
                    <a:pt x="785600" y="450030"/>
                    <a:pt x="785600" y="414969"/>
                  </a:cubicBezTo>
                  <a:lnTo>
                    <a:pt x="785600" y="327730"/>
                  </a:lnTo>
                  <a:close/>
                  <a:moveTo>
                    <a:pt x="893383" y="437431"/>
                  </a:moveTo>
                  <a:lnTo>
                    <a:pt x="893383" y="214744"/>
                  </a:lnTo>
                  <a:cubicBezTo>
                    <a:pt x="893383" y="198562"/>
                    <a:pt x="880265" y="185443"/>
                    <a:pt x="864082" y="185443"/>
                  </a:cubicBezTo>
                  <a:cubicBezTo>
                    <a:pt x="847900" y="185443"/>
                    <a:pt x="834781" y="198562"/>
                    <a:pt x="834781" y="214744"/>
                  </a:cubicBezTo>
                  <a:lnTo>
                    <a:pt x="834781" y="437432"/>
                  </a:lnTo>
                  <a:cubicBezTo>
                    <a:pt x="834781" y="453614"/>
                    <a:pt x="847900" y="466733"/>
                    <a:pt x="864082" y="466733"/>
                  </a:cubicBezTo>
                  <a:lnTo>
                    <a:pt x="864082" y="466732"/>
                  </a:lnTo>
                  <a:cubicBezTo>
                    <a:pt x="880265" y="466732"/>
                    <a:pt x="893383" y="453614"/>
                    <a:pt x="893383" y="437431"/>
                  </a:cubicBezTo>
                  <a:close/>
                  <a:moveTo>
                    <a:pt x="984194" y="425711"/>
                  </a:moveTo>
                  <a:lnTo>
                    <a:pt x="984193" y="226464"/>
                  </a:lnTo>
                  <a:cubicBezTo>
                    <a:pt x="984193" y="210282"/>
                    <a:pt x="971075" y="197164"/>
                    <a:pt x="954893" y="197163"/>
                  </a:cubicBezTo>
                  <a:cubicBezTo>
                    <a:pt x="938710" y="197164"/>
                    <a:pt x="925591" y="210282"/>
                    <a:pt x="925591" y="226464"/>
                  </a:cubicBezTo>
                  <a:lnTo>
                    <a:pt x="925591" y="425711"/>
                  </a:lnTo>
                  <a:cubicBezTo>
                    <a:pt x="925591" y="441894"/>
                    <a:pt x="938710" y="455012"/>
                    <a:pt x="954893" y="455012"/>
                  </a:cubicBezTo>
                  <a:lnTo>
                    <a:pt x="954893" y="455012"/>
                  </a:lnTo>
                  <a:cubicBezTo>
                    <a:pt x="971075" y="455012"/>
                    <a:pt x="984194" y="441893"/>
                    <a:pt x="984194" y="425711"/>
                  </a:cubicBezTo>
                  <a:close/>
                  <a:moveTo>
                    <a:pt x="1075004" y="402269"/>
                  </a:moveTo>
                  <a:lnTo>
                    <a:pt x="1075004" y="249905"/>
                  </a:lnTo>
                  <a:cubicBezTo>
                    <a:pt x="1075004" y="233722"/>
                    <a:pt x="1061885" y="220604"/>
                    <a:pt x="1045703" y="220604"/>
                  </a:cubicBezTo>
                  <a:cubicBezTo>
                    <a:pt x="1029520" y="220604"/>
                    <a:pt x="1016402" y="233722"/>
                    <a:pt x="1016402" y="249905"/>
                  </a:cubicBezTo>
                  <a:lnTo>
                    <a:pt x="1016402" y="402270"/>
                  </a:lnTo>
                  <a:cubicBezTo>
                    <a:pt x="1016402" y="418452"/>
                    <a:pt x="1029520" y="431571"/>
                    <a:pt x="1045703" y="431571"/>
                  </a:cubicBezTo>
                  <a:lnTo>
                    <a:pt x="1045703" y="431571"/>
                  </a:lnTo>
                  <a:cubicBezTo>
                    <a:pt x="1061885" y="431571"/>
                    <a:pt x="1075004" y="418452"/>
                    <a:pt x="1075004" y="40226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0538" y="225576"/>
            <a:ext cx="762976" cy="2449850"/>
            <a:chOff x="1591607" y="-20084"/>
            <a:chExt cx="762976" cy="2449850"/>
          </a:xfrm>
        </p:grpSpPr>
        <p:sp>
          <p:nvSpPr>
            <p:cNvPr id="17" name="Rectangle 16"/>
            <p:cNvSpPr/>
            <p:nvPr/>
          </p:nvSpPr>
          <p:spPr>
            <a:xfrm>
              <a:off x="1936171" y="-20084"/>
              <a:ext cx="72000" cy="118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 rot="5400000" flipH="1">
              <a:off x="1344272" y="1419455"/>
              <a:ext cx="1257646" cy="762976"/>
            </a:xfrm>
            <a:custGeom>
              <a:avLst/>
              <a:gdLst>
                <a:gd name="connsiteX0" fmla="*/ 782320 w 1075004"/>
                <a:gd name="connsiteY0" fmla="*/ 253919 h 652173"/>
                <a:gd name="connsiteX1" fmla="*/ 763875 w 1075004"/>
                <a:gd name="connsiteY1" fmla="*/ 269396 h 652173"/>
                <a:gd name="connsiteX2" fmla="*/ 421371 w 1075004"/>
                <a:gd name="connsiteY2" fmla="*/ 239431 h 652173"/>
                <a:gd name="connsiteX3" fmla="*/ 421370 w 1075004"/>
                <a:gd name="connsiteY3" fmla="*/ 253854 h 652173"/>
                <a:gd name="connsiteX4" fmla="*/ 447078 w 1075004"/>
                <a:gd name="connsiteY4" fmla="*/ 253854 h 652173"/>
                <a:gd name="connsiteX5" fmla="*/ 464104 w 1075004"/>
                <a:gd name="connsiteY5" fmla="*/ 270880 h 652173"/>
                <a:gd name="connsiteX6" fmla="*/ 464104 w 1075004"/>
                <a:gd name="connsiteY6" fmla="*/ 270879 h 652173"/>
                <a:gd name="connsiteX7" fmla="*/ 447078 w 1075004"/>
                <a:gd name="connsiteY7" fmla="*/ 287905 h 652173"/>
                <a:gd name="connsiteX8" fmla="*/ 421371 w 1075004"/>
                <a:gd name="connsiteY8" fmla="*/ 287905 h 652173"/>
                <a:gd name="connsiteX9" fmla="*/ 421371 w 1075004"/>
                <a:gd name="connsiteY9" fmla="*/ 311227 h 652173"/>
                <a:gd name="connsiteX10" fmla="*/ 447078 w 1075004"/>
                <a:gd name="connsiteY10" fmla="*/ 311227 h 652173"/>
                <a:gd name="connsiteX11" fmla="*/ 464104 w 1075004"/>
                <a:gd name="connsiteY11" fmla="*/ 328253 h 652173"/>
                <a:gd name="connsiteX12" fmla="*/ 464104 w 1075004"/>
                <a:gd name="connsiteY12" fmla="*/ 328253 h 652173"/>
                <a:gd name="connsiteX13" fmla="*/ 447078 w 1075004"/>
                <a:gd name="connsiteY13" fmla="*/ 345278 h 652173"/>
                <a:gd name="connsiteX14" fmla="*/ 421371 w 1075004"/>
                <a:gd name="connsiteY14" fmla="*/ 345279 h 652173"/>
                <a:gd name="connsiteX15" fmla="*/ 421371 w 1075004"/>
                <a:gd name="connsiteY15" fmla="*/ 368601 h 652173"/>
                <a:gd name="connsiteX16" fmla="*/ 447078 w 1075004"/>
                <a:gd name="connsiteY16" fmla="*/ 368601 h 652173"/>
                <a:gd name="connsiteX17" fmla="*/ 464104 w 1075004"/>
                <a:gd name="connsiteY17" fmla="*/ 385627 h 652173"/>
                <a:gd name="connsiteX18" fmla="*/ 464104 w 1075004"/>
                <a:gd name="connsiteY18" fmla="*/ 385627 h 652173"/>
                <a:gd name="connsiteX19" fmla="*/ 447079 w 1075004"/>
                <a:gd name="connsiteY19" fmla="*/ 402652 h 652173"/>
                <a:gd name="connsiteX20" fmla="*/ 421371 w 1075004"/>
                <a:gd name="connsiteY20" fmla="*/ 402652 h 652173"/>
                <a:gd name="connsiteX21" fmla="*/ 421370 w 1075004"/>
                <a:gd name="connsiteY21" fmla="*/ 417162 h 652173"/>
                <a:gd name="connsiteX22" fmla="*/ 762267 w 1075004"/>
                <a:gd name="connsiteY22" fmla="*/ 381332 h 652173"/>
                <a:gd name="connsiteX23" fmla="*/ 780979 w 1075004"/>
                <a:gd name="connsiteY23" fmla="*/ 396485 h 652173"/>
                <a:gd name="connsiteX24" fmla="*/ 765828 w 1075004"/>
                <a:gd name="connsiteY24" fmla="*/ 415197 h 652173"/>
                <a:gd name="connsiteX25" fmla="*/ 415893 w 1075004"/>
                <a:gd name="connsiteY25" fmla="*/ 451977 h 652173"/>
                <a:gd name="connsiteX26" fmla="*/ 397181 w 1075004"/>
                <a:gd name="connsiteY26" fmla="*/ 436824 h 652173"/>
                <a:gd name="connsiteX27" fmla="*/ 398889 w 1075004"/>
                <a:gd name="connsiteY27" fmla="*/ 431060 h 652173"/>
                <a:gd name="connsiteX28" fmla="*/ 398669 w 1075004"/>
                <a:gd name="connsiteY28" fmla="*/ 430530 h 652173"/>
                <a:gd name="connsiteX29" fmla="*/ 398669 w 1075004"/>
                <a:gd name="connsiteY29" fmla="*/ 402652 h 652173"/>
                <a:gd name="connsiteX30" fmla="*/ 372962 w 1075004"/>
                <a:gd name="connsiteY30" fmla="*/ 402653 h 652173"/>
                <a:gd name="connsiteX31" fmla="*/ 355936 w 1075004"/>
                <a:gd name="connsiteY31" fmla="*/ 385627 h 652173"/>
                <a:gd name="connsiteX32" fmla="*/ 372962 w 1075004"/>
                <a:gd name="connsiteY32" fmla="*/ 368601 h 652173"/>
                <a:gd name="connsiteX33" fmla="*/ 398669 w 1075004"/>
                <a:gd name="connsiteY33" fmla="*/ 368601 h 652173"/>
                <a:gd name="connsiteX34" fmla="*/ 398669 w 1075004"/>
                <a:gd name="connsiteY34" fmla="*/ 345279 h 652173"/>
                <a:gd name="connsiteX35" fmla="*/ 372962 w 1075004"/>
                <a:gd name="connsiteY35" fmla="*/ 345279 h 652173"/>
                <a:gd name="connsiteX36" fmla="*/ 355936 w 1075004"/>
                <a:gd name="connsiteY36" fmla="*/ 328253 h 652173"/>
                <a:gd name="connsiteX37" fmla="*/ 372962 w 1075004"/>
                <a:gd name="connsiteY37" fmla="*/ 311228 h 652173"/>
                <a:gd name="connsiteX38" fmla="*/ 398669 w 1075004"/>
                <a:gd name="connsiteY38" fmla="*/ 311227 h 652173"/>
                <a:gd name="connsiteX39" fmla="*/ 398669 w 1075004"/>
                <a:gd name="connsiteY39" fmla="*/ 287905 h 652173"/>
                <a:gd name="connsiteX40" fmla="*/ 372962 w 1075004"/>
                <a:gd name="connsiteY40" fmla="*/ 287905 h 652173"/>
                <a:gd name="connsiteX41" fmla="*/ 355936 w 1075004"/>
                <a:gd name="connsiteY41" fmla="*/ 270880 h 652173"/>
                <a:gd name="connsiteX42" fmla="*/ 372962 w 1075004"/>
                <a:gd name="connsiteY42" fmla="*/ 253854 h 652173"/>
                <a:gd name="connsiteX43" fmla="*/ 398669 w 1075004"/>
                <a:gd name="connsiteY43" fmla="*/ 253854 h 652173"/>
                <a:gd name="connsiteX44" fmla="*/ 398669 w 1075004"/>
                <a:gd name="connsiteY44" fmla="*/ 226224 h 652173"/>
                <a:gd name="connsiteX45" fmla="*/ 399282 w 1075004"/>
                <a:gd name="connsiteY45" fmla="*/ 224745 h 652173"/>
                <a:gd name="connsiteX46" fmla="*/ 397875 w 1075004"/>
                <a:gd name="connsiteY46" fmla="*/ 220285 h 652173"/>
                <a:gd name="connsiteX47" fmla="*/ 416320 w 1075004"/>
                <a:gd name="connsiteY47" fmla="*/ 204807 h 652173"/>
                <a:gd name="connsiteX48" fmla="*/ 766843 w 1075004"/>
                <a:gd name="connsiteY48" fmla="*/ 235474 h 652173"/>
                <a:gd name="connsiteX49" fmla="*/ 782320 w 1075004"/>
                <a:gd name="connsiteY49" fmla="*/ 253919 h 652173"/>
                <a:gd name="connsiteX50" fmla="*/ 787242 w 1075004"/>
                <a:gd name="connsiteY50" fmla="*/ 326087 h 652173"/>
                <a:gd name="connsiteX51" fmla="*/ 785600 w 1075004"/>
                <a:gd name="connsiteY51" fmla="*/ 324445 h 652173"/>
                <a:gd name="connsiteX52" fmla="*/ 785600 w 1075004"/>
                <a:gd name="connsiteY52" fmla="*/ 237207 h 652173"/>
                <a:gd name="connsiteX53" fmla="*/ 722115 w 1075004"/>
                <a:gd name="connsiteY53" fmla="*/ 173722 h 652173"/>
                <a:gd name="connsiteX54" fmla="*/ 634876 w 1075004"/>
                <a:gd name="connsiteY54" fmla="*/ 173722 h 652173"/>
                <a:gd name="connsiteX55" fmla="*/ 556664 w 1075004"/>
                <a:gd name="connsiteY55" fmla="*/ 95509 h 652173"/>
                <a:gd name="connsiteX56" fmla="*/ 95508 w 1075004"/>
                <a:gd name="connsiteY56" fmla="*/ 95509 h 652173"/>
                <a:gd name="connsiteX57" fmla="*/ 0 w 1075004"/>
                <a:gd name="connsiteY57" fmla="*/ 326087 h 652173"/>
                <a:gd name="connsiteX58" fmla="*/ 95508 w 1075004"/>
                <a:gd name="connsiteY58" fmla="*/ 556665 h 652173"/>
                <a:gd name="connsiteX59" fmla="*/ 556664 w 1075004"/>
                <a:gd name="connsiteY59" fmla="*/ 556665 h 652173"/>
                <a:gd name="connsiteX60" fmla="*/ 634877 w 1075004"/>
                <a:gd name="connsiteY60" fmla="*/ 478452 h 652173"/>
                <a:gd name="connsiteX61" fmla="*/ 722116 w 1075004"/>
                <a:gd name="connsiteY61" fmla="*/ 478453 h 652173"/>
                <a:gd name="connsiteX62" fmla="*/ 785600 w 1075004"/>
                <a:gd name="connsiteY62" fmla="*/ 414968 h 652173"/>
                <a:gd name="connsiteX63" fmla="*/ 785600 w 1075004"/>
                <a:gd name="connsiteY63" fmla="*/ 327729 h 652173"/>
                <a:gd name="connsiteX64" fmla="*/ 893383 w 1075004"/>
                <a:gd name="connsiteY64" fmla="*/ 437430 h 652173"/>
                <a:gd name="connsiteX65" fmla="*/ 893383 w 1075004"/>
                <a:gd name="connsiteY65" fmla="*/ 214743 h 652173"/>
                <a:gd name="connsiteX66" fmla="*/ 864082 w 1075004"/>
                <a:gd name="connsiteY66" fmla="*/ 185442 h 652173"/>
                <a:gd name="connsiteX67" fmla="*/ 834781 w 1075004"/>
                <a:gd name="connsiteY67" fmla="*/ 214743 h 652173"/>
                <a:gd name="connsiteX68" fmla="*/ 834781 w 1075004"/>
                <a:gd name="connsiteY68" fmla="*/ 437431 h 652173"/>
                <a:gd name="connsiteX69" fmla="*/ 864082 w 1075004"/>
                <a:gd name="connsiteY69" fmla="*/ 466732 h 652173"/>
                <a:gd name="connsiteX70" fmla="*/ 864082 w 1075004"/>
                <a:gd name="connsiteY70" fmla="*/ 466731 h 652173"/>
                <a:gd name="connsiteX71" fmla="*/ 893383 w 1075004"/>
                <a:gd name="connsiteY71" fmla="*/ 437430 h 652173"/>
                <a:gd name="connsiteX72" fmla="*/ 984194 w 1075004"/>
                <a:gd name="connsiteY72" fmla="*/ 425710 h 652173"/>
                <a:gd name="connsiteX73" fmla="*/ 984193 w 1075004"/>
                <a:gd name="connsiteY73" fmla="*/ 226463 h 652173"/>
                <a:gd name="connsiteX74" fmla="*/ 954892 w 1075004"/>
                <a:gd name="connsiteY74" fmla="*/ 197162 h 652173"/>
                <a:gd name="connsiteX75" fmla="*/ 925591 w 1075004"/>
                <a:gd name="connsiteY75" fmla="*/ 226463 h 652173"/>
                <a:gd name="connsiteX76" fmla="*/ 925591 w 1075004"/>
                <a:gd name="connsiteY76" fmla="*/ 425710 h 652173"/>
                <a:gd name="connsiteX77" fmla="*/ 954892 w 1075004"/>
                <a:gd name="connsiteY77" fmla="*/ 455011 h 652173"/>
                <a:gd name="connsiteX78" fmla="*/ 954892 w 1075004"/>
                <a:gd name="connsiteY78" fmla="*/ 455011 h 652173"/>
                <a:gd name="connsiteX79" fmla="*/ 984194 w 1075004"/>
                <a:gd name="connsiteY79" fmla="*/ 425710 h 652173"/>
                <a:gd name="connsiteX80" fmla="*/ 1075004 w 1075004"/>
                <a:gd name="connsiteY80" fmla="*/ 402268 h 652173"/>
                <a:gd name="connsiteX81" fmla="*/ 1075003 w 1075004"/>
                <a:gd name="connsiteY81" fmla="*/ 249904 h 652173"/>
                <a:gd name="connsiteX82" fmla="*/ 1045703 w 1075004"/>
                <a:gd name="connsiteY82" fmla="*/ 220603 h 652173"/>
                <a:gd name="connsiteX83" fmla="*/ 1016401 w 1075004"/>
                <a:gd name="connsiteY83" fmla="*/ 249904 h 652173"/>
                <a:gd name="connsiteX84" fmla="*/ 1016402 w 1075004"/>
                <a:gd name="connsiteY84" fmla="*/ 402269 h 652173"/>
                <a:gd name="connsiteX85" fmla="*/ 1045703 w 1075004"/>
                <a:gd name="connsiteY85" fmla="*/ 431570 h 652173"/>
                <a:gd name="connsiteX86" fmla="*/ 1045703 w 1075004"/>
                <a:gd name="connsiteY86" fmla="*/ 431570 h 652173"/>
                <a:gd name="connsiteX87" fmla="*/ 1075004 w 1075004"/>
                <a:gd name="connsiteY87" fmla="*/ 402268 h 65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075004" h="652173">
                  <a:moveTo>
                    <a:pt x="782320" y="253919"/>
                  </a:moveTo>
                  <a:cubicBezTo>
                    <a:pt x="781500" y="263286"/>
                    <a:pt x="773242" y="270215"/>
                    <a:pt x="763875" y="269396"/>
                  </a:cubicBezTo>
                  <a:cubicBezTo>
                    <a:pt x="649707" y="259408"/>
                    <a:pt x="535539" y="249420"/>
                    <a:pt x="421371" y="239431"/>
                  </a:cubicBezTo>
                  <a:lnTo>
                    <a:pt x="421370" y="253854"/>
                  </a:lnTo>
                  <a:lnTo>
                    <a:pt x="447078" y="253854"/>
                  </a:lnTo>
                  <a:cubicBezTo>
                    <a:pt x="456482" y="253853"/>
                    <a:pt x="464103" y="261476"/>
                    <a:pt x="464104" y="270880"/>
                  </a:cubicBezTo>
                  <a:lnTo>
                    <a:pt x="464104" y="270879"/>
                  </a:lnTo>
                  <a:cubicBezTo>
                    <a:pt x="464104" y="280282"/>
                    <a:pt x="456482" y="287905"/>
                    <a:pt x="447078" y="287905"/>
                  </a:cubicBezTo>
                  <a:cubicBezTo>
                    <a:pt x="438509" y="287905"/>
                    <a:pt x="429939" y="287904"/>
                    <a:pt x="421371" y="287905"/>
                  </a:cubicBezTo>
                  <a:lnTo>
                    <a:pt x="421371" y="311227"/>
                  </a:lnTo>
                  <a:lnTo>
                    <a:pt x="447078" y="311227"/>
                  </a:lnTo>
                  <a:cubicBezTo>
                    <a:pt x="456482" y="311227"/>
                    <a:pt x="464104" y="318850"/>
                    <a:pt x="464104" y="328253"/>
                  </a:cubicBezTo>
                  <a:lnTo>
                    <a:pt x="464104" y="328253"/>
                  </a:lnTo>
                  <a:cubicBezTo>
                    <a:pt x="464104" y="337655"/>
                    <a:pt x="456482" y="345278"/>
                    <a:pt x="447078" y="345278"/>
                  </a:cubicBezTo>
                  <a:cubicBezTo>
                    <a:pt x="438510" y="345278"/>
                    <a:pt x="429939" y="345278"/>
                    <a:pt x="421371" y="345279"/>
                  </a:cubicBezTo>
                  <a:lnTo>
                    <a:pt x="421371" y="368601"/>
                  </a:lnTo>
                  <a:lnTo>
                    <a:pt x="447078" y="368601"/>
                  </a:lnTo>
                  <a:cubicBezTo>
                    <a:pt x="456482" y="368601"/>
                    <a:pt x="464104" y="376223"/>
                    <a:pt x="464104" y="385627"/>
                  </a:cubicBezTo>
                  <a:lnTo>
                    <a:pt x="464104" y="385627"/>
                  </a:lnTo>
                  <a:cubicBezTo>
                    <a:pt x="464104" y="395030"/>
                    <a:pt x="456481" y="402652"/>
                    <a:pt x="447079" y="402652"/>
                  </a:cubicBezTo>
                  <a:cubicBezTo>
                    <a:pt x="438509" y="402652"/>
                    <a:pt x="429940" y="402652"/>
                    <a:pt x="421371" y="402652"/>
                  </a:cubicBezTo>
                  <a:lnTo>
                    <a:pt x="421370" y="417162"/>
                  </a:lnTo>
                  <a:lnTo>
                    <a:pt x="762267" y="381332"/>
                  </a:lnTo>
                  <a:cubicBezTo>
                    <a:pt x="771619" y="380350"/>
                    <a:pt x="779997" y="387134"/>
                    <a:pt x="780979" y="396485"/>
                  </a:cubicBezTo>
                  <a:cubicBezTo>
                    <a:pt x="781963" y="405837"/>
                    <a:pt x="775179" y="414214"/>
                    <a:pt x="765828" y="415197"/>
                  </a:cubicBezTo>
                  <a:cubicBezTo>
                    <a:pt x="649182" y="427457"/>
                    <a:pt x="532538" y="439718"/>
                    <a:pt x="415893" y="451977"/>
                  </a:cubicBezTo>
                  <a:cubicBezTo>
                    <a:pt x="406541" y="452960"/>
                    <a:pt x="398164" y="446176"/>
                    <a:pt x="397181" y="436824"/>
                  </a:cubicBezTo>
                  <a:cubicBezTo>
                    <a:pt x="396959" y="434720"/>
                    <a:pt x="397132" y="432665"/>
                    <a:pt x="398889" y="431060"/>
                  </a:cubicBezTo>
                  <a:lnTo>
                    <a:pt x="398669" y="430530"/>
                  </a:lnTo>
                  <a:lnTo>
                    <a:pt x="398669" y="402652"/>
                  </a:lnTo>
                  <a:lnTo>
                    <a:pt x="372962" y="402653"/>
                  </a:lnTo>
                  <a:cubicBezTo>
                    <a:pt x="363559" y="402653"/>
                    <a:pt x="355936" y="395031"/>
                    <a:pt x="355936" y="385627"/>
                  </a:cubicBezTo>
                  <a:cubicBezTo>
                    <a:pt x="355936" y="376224"/>
                    <a:pt x="363558" y="368601"/>
                    <a:pt x="372962" y="368601"/>
                  </a:cubicBezTo>
                  <a:lnTo>
                    <a:pt x="398669" y="368601"/>
                  </a:lnTo>
                  <a:lnTo>
                    <a:pt x="398669" y="345279"/>
                  </a:lnTo>
                  <a:lnTo>
                    <a:pt x="372962" y="345279"/>
                  </a:lnTo>
                  <a:cubicBezTo>
                    <a:pt x="363559" y="345278"/>
                    <a:pt x="355937" y="337656"/>
                    <a:pt x="355936" y="328253"/>
                  </a:cubicBezTo>
                  <a:cubicBezTo>
                    <a:pt x="355937" y="318850"/>
                    <a:pt x="363559" y="311227"/>
                    <a:pt x="372962" y="311228"/>
                  </a:cubicBezTo>
                  <a:lnTo>
                    <a:pt x="398669" y="311227"/>
                  </a:lnTo>
                  <a:lnTo>
                    <a:pt x="398669" y="287905"/>
                  </a:lnTo>
                  <a:lnTo>
                    <a:pt x="372962" y="287905"/>
                  </a:lnTo>
                  <a:cubicBezTo>
                    <a:pt x="363559" y="287905"/>
                    <a:pt x="355936" y="280283"/>
                    <a:pt x="355936" y="270880"/>
                  </a:cubicBezTo>
                  <a:cubicBezTo>
                    <a:pt x="355936" y="261476"/>
                    <a:pt x="363559" y="253854"/>
                    <a:pt x="372962" y="253854"/>
                  </a:cubicBezTo>
                  <a:lnTo>
                    <a:pt x="398669" y="253854"/>
                  </a:lnTo>
                  <a:lnTo>
                    <a:pt x="398669" y="226224"/>
                  </a:lnTo>
                  <a:cubicBezTo>
                    <a:pt x="398669" y="225699"/>
                    <a:pt x="398705" y="225182"/>
                    <a:pt x="399282" y="224745"/>
                  </a:cubicBezTo>
                  <a:lnTo>
                    <a:pt x="397875" y="220285"/>
                  </a:lnTo>
                  <a:cubicBezTo>
                    <a:pt x="398695" y="210917"/>
                    <a:pt x="406953" y="203988"/>
                    <a:pt x="416320" y="204807"/>
                  </a:cubicBezTo>
                  <a:lnTo>
                    <a:pt x="766843" y="235474"/>
                  </a:lnTo>
                  <a:cubicBezTo>
                    <a:pt x="776210" y="236294"/>
                    <a:pt x="783139" y="244551"/>
                    <a:pt x="782320" y="253919"/>
                  </a:cubicBezTo>
                  <a:close/>
                  <a:moveTo>
                    <a:pt x="787242" y="326087"/>
                  </a:moveTo>
                  <a:lnTo>
                    <a:pt x="785600" y="324445"/>
                  </a:lnTo>
                  <a:lnTo>
                    <a:pt x="785600" y="237207"/>
                  </a:lnTo>
                  <a:cubicBezTo>
                    <a:pt x="785600" y="202145"/>
                    <a:pt x="757177" y="173722"/>
                    <a:pt x="722115" y="173722"/>
                  </a:cubicBezTo>
                  <a:lnTo>
                    <a:pt x="634876" y="173722"/>
                  </a:lnTo>
                  <a:cubicBezTo>
                    <a:pt x="608805" y="147651"/>
                    <a:pt x="582735" y="121579"/>
                    <a:pt x="556664" y="95509"/>
                  </a:cubicBezTo>
                  <a:cubicBezTo>
                    <a:pt x="429319" y="-31836"/>
                    <a:pt x="222853" y="-31836"/>
                    <a:pt x="95508" y="95509"/>
                  </a:cubicBezTo>
                  <a:cubicBezTo>
                    <a:pt x="31836" y="159181"/>
                    <a:pt x="0" y="242634"/>
                    <a:pt x="0" y="326087"/>
                  </a:cubicBezTo>
                  <a:cubicBezTo>
                    <a:pt x="0" y="409540"/>
                    <a:pt x="31836" y="492992"/>
                    <a:pt x="95508" y="556665"/>
                  </a:cubicBezTo>
                  <a:cubicBezTo>
                    <a:pt x="222853" y="684010"/>
                    <a:pt x="429320" y="684010"/>
                    <a:pt x="556664" y="556665"/>
                  </a:cubicBezTo>
                  <a:lnTo>
                    <a:pt x="634877" y="478452"/>
                  </a:lnTo>
                  <a:lnTo>
                    <a:pt x="722116" y="478453"/>
                  </a:lnTo>
                  <a:cubicBezTo>
                    <a:pt x="757178" y="478452"/>
                    <a:pt x="785600" y="450029"/>
                    <a:pt x="785600" y="414968"/>
                  </a:cubicBezTo>
                  <a:lnTo>
                    <a:pt x="785600" y="327729"/>
                  </a:lnTo>
                  <a:close/>
                  <a:moveTo>
                    <a:pt x="893383" y="437430"/>
                  </a:moveTo>
                  <a:lnTo>
                    <a:pt x="893383" y="214743"/>
                  </a:lnTo>
                  <a:cubicBezTo>
                    <a:pt x="893383" y="198561"/>
                    <a:pt x="880265" y="185442"/>
                    <a:pt x="864082" y="185442"/>
                  </a:cubicBezTo>
                  <a:cubicBezTo>
                    <a:pt x="847899" y="185442"/>
                    <a:pt x="834781" y="198561"/>
                    <a:pt x="834781" y="214743"/>
                  </a:cubicBezTo>
                  <a:lnTo>
                    <a:pt x="834781" y="437431"/>
                  </a:lnTo>
                  <a:cubicBezTo>
                    <a:pt x="834781" y="453613"/>
                    <a:pt x="847900" y="466732"/>
                    <a:pt x="864082" y="466732"/>
                  </a:cubicBezTo>
                  <a:lnTo>
                    <a:pt x="864082" y="466731"/>
                  </a:lnTo>
                  <a:cubicBezTo>
                    <a:pt x="880265" y="466731"/>
                    <a:pt x="893383" y="453613"/>
                    <a:pt x="893383" y="437430"/>
                  </a:cubicBezTo>
                  <a:close/>
                  <a:moveTo>
                    <a:pt x="984194" y="425710"/>
                  </a:moveTo>
                  <a:lnTo>
                    <a:pt x="984193" y="226463"/>
                  </a:lnTo>
                  <a:cubicBezTo>
                    <a:pt x="984193" y="210281"/>
                    <a:pt x="971075" y="197163"/>
                    <a:pt x="954892" y="197162"/>
                  </a:cubicBezTo>
                  <a:cubicBezTo>
                    <a:pt x="938710" y="197163"/>
                    <a:pt x="925591" y="210281"/>
                    <a:pt x="925591" y="226463"/>
                  </a:cubicBezTo>
                  <a:lnTo>
                    <a:pt x="925591" y="425710"/>
                  </a:lnTo>
                  <a:cubicBezTo>
                    <a:pt x="925591" y="441893"/>
                    <a:pt x="938710" y="455011"/>
                    <a:pt x="954892" y="455011"/>
                  </a:cubicBezTo>
                  <a:lnTo>
                    <a:pt x="954892" y="455011"/>
                  </a:lnTo>
                  <a:cubicBezTo>
                    <a:pt x="971075" y="455011"/>
                    <a:pt x="984194" y="441892"/>
                    <a:pt x="984194" y="425710"/>
                  </a:cubicBezTo>
                  <a:close/>
                  <a:moveTo>
                    <a:pt x="1075004" y="402268"/>
                  </a:moveTo>
                  <a:lnTo>
                    <a:pt x="1075003" y="249904"/>
                  </a:lnTo>
                  <a:cubicBezTo>
                    <a:pt x="1075003" y="233721"/>
                    <a:pt x="1061885" y="220603"/>
                    <a:pt x="1045703" y="220603"/>
                  </a:cubicBezTo>
                  <a:cubicBezTo>
                    <a:pt x="1029520" y="220603"/>
                    <a:pt x="1016401" y="233721"/>
                    <a:pt x="1016401" y="249904"/>
                  </a:cubicBezTo>
                  <a:lnTo>
                    <a:pt x="1016402" y="402269"/>
                  </a:lnTo>
                  <a:cubicBezTo>
                    <a:pt x="1016402" y="418451"/>
                    <a:pt x="1029520" y="431570"/>
                    <a:pt x="1045703" y="431570"/>
                  </a:cubicBezTo>
                  <a:lnTo>
                    <a:pt x="1045703" y="431570"/>
                  </a:lnTo>
                  <a:cubicBezTo>
                    <a:pt x="1061885" y="431570"/>
                    <a:pt x="1075004" y="418451"/>
                    <a:pt x="1075004" y="402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01147" y="75621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anose="020B0604020202020204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5351" y="1636256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anose="020B0604020202020204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anose="020B0604020202020204" pitchFamily="34" charset="0"/>
              </a:rPr>
              <a:t>I hope and I believe that this Template will your Time.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9473" y="207874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anose="020B0604020202020204" pitchFamily="34" charset="0"/>
              </a:rPr>
              <a:t>80</a:t>
            </a:r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1584" y="2314426"/>
            <a:ext cx="508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anose="020B0604020202020204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en-US" altLang="ko-KR" sz="12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202687" y="4300714"/>
            <a:ext cx="630776" cy="6307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Rectangle: Rounded Corners 23"/>
          <p:cNvSpPr/>
          <p:nvPr/>
        </p:nvSpPr>
        <p:spPr>
          <a:xfrm>
            <a:off x="5202687" y="5419466"/>
            <a:ext cx="630776" cy="630776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Rectangle: Rounded Corners 24"/>
          <p:cNvSpPr/>
          <p:nvPr/>
        </p:nvSpPr>
        <p:spPr>
          <a:xfrm>
            <a:off x="5202687" y="3133703"/>
            <a:ext cx="630776" cy="630776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6" name="Group 25"/>
          <p:cNvGrpSpPr/>
          <p:nvPr/>
        </p:nvGrpSpPr>
        <p:grpSpPr>
          <a:xfrm>
            <a:off x="6164340" y="4249169"/>
            <a:ext cx="5239961" cy="733867"/>
            <a:chOff x="1758834" y="1773770"/>
            <a:chExt cx="2741158" cy="733867"/>
          </a:xfrm>
        </p:grpSpPr>
        <p:sp>
          <p:nvSpPr>
            <p:cNvPr id="27" name="TextBox 26"/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64340" y="5367921"/>
            <a:ext cx="5239961" cy="733867"/>
            <a:chOff x="1758834" y="1773770"/>
            <a:chExt cx="2741158" cy="733867"/>
          </a:xfrm>
        </p:grpSpPr>
        <p:sp>
          <p:nvSpPr>
            <p:cNvPr id="30" name="TextBox 29"/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64340" y="3082158"/>
            <a:ext cx="5239961" cy="733867"/>
            <a:chOff x="1758834" y="1773770"/>
            <a:chExt cx="2741158" cy="733867"/>
          </a:xfrm>
        </p:grpSpPr>
        <p:sp>
          <p:nvSpPr>
            <p:cNvPr id="33" name="TextBox 32"/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27"/>
          <p:cNvSpPr/>
          <p:nvPr/>
        </p:nvSpPr>
        <p:spPr>
          <a:xfrm>
            <a:off x="5359503" y="332728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7"/>
          <p:cNvSpPr/>
          <p:nvPr/>
        </p:nvSpPr>
        <p:spPr>
          <a:xfrm>
            <a:off x="5356857" y="4476973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Round Same Side Corner Rectangle 36"/>
          <p:cNvSpPr/>
          <p:nvPr/>
        </p:nvSpPr>
        <p:spPr>
          <a:xfrm>
            <a:off x="5354265" y="5605343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9857" y="5003857"/>
            <a:ext cx="2700000" cy="1008112"/>
          </a:xfrm>
          <a:prstGeom prst="rect">
            <a:avLst/>
          </a:prstGeom>
          <a:noFill/>
          <a:ln w="38100">
            <a:solidFill>
              <a:srgbClr val="EE307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/>
          <p:cNvSpPr/>
          <p:nvPr/>
        </p:nvSpPr>
        <p:spPr>
          <a:xfrm>
            <a:off x="4817010" y="5003857"/>
            <a:ext cx="2700000" cy="1008112"/>
          </a:xfrm>
          <a:prstGeom prst="rect">
            <a:avLst/>
          </a:prstGeom>
          <a:noFill/>
          <a:ln w="38100">
            <a:solidFill>
              <a:srgbClr val="03A1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/>
          <p:cNvSpPr/>
          <p:nvPr/>
        </p:nvSpPr>
        <p:spPr>
          <a:xfrm>
            <a:off x="4439016" y="5131532"/>
            <a:ext cx="752762" cy="752762"/>
          </a:xfrm>
          <a:prstGeom prst="rect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/>
          <p:cNvSpPr/>
          <p:nvPr/>
        </p:nvSpPr>
        <p:spPr>
          <a:xfrm>
            <a:off x="7822626" y="5131533"/>
            <a:ext cx="752762" cy="752762"/>
          </a:xfrm>
          <a:prstGeom prst="rect">
            <a:avLst/>
          </a:prstGeom>
          <a:solidFill>
            <a:srgbClr val="EE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/>
          <p:cNvGrpSpPr/>
          <p:nvPr/>
        </p:nvGrpSpPr>
        <p:grpSpPr>
          <a:xfrm>
            <a:off x="5300683" y="5070638"/>
            <a:ext cx="2098288" cy="876790"/>
            <a:chOff x="3131840" y="2220253"/>
            <a:chExt cx="3096344" cy="876790"/>
          </a:xfrm>
        </p:grpSpPr>
        <p:sp>
          <p:nvSpPr>
            <p:cNvPr id="9" name="TextBox 8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709357" y="5062873"/>
            <a:ext cx="2098288" cy="876790"/>
            <a:chOff x="3131840" y="2220253"/>
            <a:chExt cx="3096344" cy="876790"/>
          </a:xfrm>
        </p:grpSpPr>
        <p:sp>
          <p:nvSpPr>
            <p:cNvPr id="12" name="TextBox 11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Donut 39"/>
          <p:cNvSpPr/>
          <p:nvPr/>
        </p:nvSpPr>
        <p:spPr>
          <a:xfrm>
            <a:off x="8019857" y="532699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Oval 21"/>
          <p:cNvSpPr>
            <a:spLocks noChangeAspect="1"/>
          </p:cNvSpPr>
          <p:nvPr/>
        </p:nvSpPr>
        <p:spPr>
          <a:xfrm>
            <a:off x="4641823" y="5344984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TextBox 15"/>
          <p:cNvSpPr txBox="1"/>
          <p:nvPr/>
        </p:nvSpPr>
        <p:spPr>
          <a:xfrm>
            <a:off x="7655668" y="952241"/>
            <a:ext cx="4084617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600" dirty="0"/>
              <a:t>We </a:t>
            </a:r>
            <a:r>
              <a:rPr lang="en-US" altLang="ko-KR" sz="3600" dirty="0">
                <a:solidFill>
                  <a:srgbClr val="003399"/>
                </a:solidFill>
              </a:rPr>
              <a:t>Create</a:t>
            </a:r>
            <a:endParaRPr lang="en-US" altLang="ko-KR" sz="3600" dirty="0">
              <a:solidFill>
                <a:srgbClr val="003399"/>
              </a:solidFill>
            </a:endParaRPr>
          </a:p>
          <a:p>
            <a:pPr algn="r"/>
            <a:r>
              <a:rPr lang="en-US" altLang="ko-KR" sz="3600" dirty="0"/>
              <a:t>Quality</a:t>
            </a:r>
            <a:r>
              <a:rPr lang="en-US" altLang="ko-KR" sz="3600" dirty="0">
                <a:solidFill>
                  <a:schemeClr val="accent3"/>
                </a:solidFill>
              </a:rPr>
              <a:t> </a:t>
            </a:r>
            <a:r>
              <a:rPr lang="en-US" altLang="ko-KR" sz="3600" dirty="0">
                <a:solidFill>
                  <a:srgbClr val="003399"/>
                </a:solidFill>
              </a:rPr>
              <a:t>Professional </a:t>
            </a:r>
            <a:endParaRPr lang="en-US" altLang="ko-KR" sz="3600" dirty="0">
              <a:solidFill>
                <a:srgbClr val="003399"/>
              </a:solidFill>
            </a:endParaRPr>
          </a:p>
          <a:p>
            <a:pPr algn="r"/>
            <a:r>
              <a:rPr lang="en-US" altLang="ko-KR" sz="3600" dirty="0"/>
              <a:t>PPT Presentation</a:t>
            </a:r>
            <a:endParaRPr lang="ko-KR" alt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953429" y="3149420"/>
            <a:ext cx="478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anose="020B0604020202020204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ea typeface="FZShuTi" pitchFamily="2" charset="-122"/>
                <a:cs typeface="Arial" panose="020B0604020202020204" pitchFamily="34" charset="0"/>
              </a:rPr>
              <a:t>Easy to change colors, photos. </a:t>
            </a:r>
            <a:r>
              <a:rPr lang="en-US" altLang="ko-KR" sz="1200" dirty="0">
                <a:cs typeface="Arial" panose="020B0604020202020204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ea typeface="FZShuTi" pitchFamily="2" charset="-122"/>
                <a:cs typeface="Arial" panose="020B0604020202020204" pitchFamily="34" charset="0"/>
              </a:rPr>
              <a:t>Easy to change colors, photos.</a:t>
            </a:r>
            <a:endParaRPr lang="en-US" altLang="ko-KR" sz="1200" dirty="0">
              <a:cs typeface="Arial" panose="020B0604020202020204" pitchFamily="34" charset="0"/>
            </a:endParaRPr>
          </a:p>
          <a:p>
            <a:pPr algn="r"/>
            <a:endParaRPr lang="en-US" altLang="ko-KR" sz="1200" dirty="0">
              <a:cs typeface="Arial" panose="020B0604020202020204" pitchFamily="34" charset="0"/>
            </a:endParaRPr>
          </a:p>
          <a:p>
            <a:pPr algn="r"/>
            <a:r>
              <a:rPr lang="en-US" altLang="ko-KR" sz="1200" dirty="0">
                <a:cs typeface="Arial" panose="020B0604020202020204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19427" y="1595427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33"/>
          <p:cNvSpPr/>
          <p:nvPr/>
        </p:nvSpPr>
        <p:spPr>
          <a:xfrm>
            <a:off x="5181601" y="1235426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Isosceles Triangle 6"/>
          <p:cNvSpPr/>
          <p:nvPr/>
        </p:nvSpPr>
        <p:spPr>
          <a:xfrm rot="16200000">
            <a:off x="4646879" y="1166630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/>
          <p:cNvGrpSpPr/>
          <p:nvPr/>
        </p:nvGrpSpPr>
        <p:grpSpPr>
          <a:xfrm>
            <a:off x="595447" y="1077404"/>
            <a:ext cx="3794673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195821" y="2463753"/>
            <a:ext cx="468000" cy="3645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/>
          <p:cNvSpPr/>
          <p:nvPr/>
        </p:nvSpPr>
        <p:spPr>
          <a:xfrm>
            <a:off x="9572216" y="3332080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/>
          <p:cNvSpPr/>
          <p:nvPr/>
        </p:nvSpPr>
        <p:spPr>
          <a:xfrm>
            <a:off x="8948611" y="4191985"/>
            <a:ext cx="468000" cy="1917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/>
          <p:cNvGrpSpPr/>
          <p:nvPr/>
        </p:nvGrpSpPr>
        <p:grpSpPr>
          <a:xfrm>
            <a:off x="1275596" y="1952132"/>
            <a:ext cx="3794673" cy="678692"/>
            <a:chOff x="803640" y="3362835"/>
            <a:chExt cx="2059657" cy="67869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55745" y="2826860"/>
            <a:ext cx="3794673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3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5894" y="3701588"/>
            <a:ext cx="379467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2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16043" y="4576315"/>
            <a:ext cx="3794673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55"/>
          <p:cNvSpPr/>
          <p:nvPr/>
        </p:nvSpPr>
        <p:spPr>
          <a:xfrm>
            <a:off x="5869218" y="2103753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/>
          <p:cNvSpPr/>
          <p:nvPr/>
        </p:nvSpPr>
        <p:spPr>
          <a:xfrm rot="16200000">
            <a:off x="5331817" y="2041689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57"/>
          <p:cNvSpPr/>
          <p:nvPr/>
        </p:nvSpPr>
        <p:spPr>
          <a:xfrm>
            <a:off x="6554156" y="2972080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6016755" y="2916748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59"/>
          <p:cNvSpPr/>
          <p:nvPr/>
        </p:nvSpPr>
        <p:spPr>
          <a:xfrm>
            <a:off x="7239094" y="3840407"/>
            <a:ext cx="2177518" cy="360000"/>
          </a:xfrm>
          <a:custGeom>
            <a:avLst/>
            <a:gdLst/>
            <a:ahLst/>
            <a:cxnLst/>
            <a:rect l="l" t="t" r="r" b="b"/>
            <a:pathLst>
              <a:path w="1611982" h="360000">
                <a:moveTo>
                  <a:pt x="0" y="0"/>
                </a:moveTo>
                <a:lnTo>
                  <a:pt x="1251982" y="0"/>
                </a:lnTo>
                <a:lnTo>
                  <a:pt x="161198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Isosceles Triangle 30"/>
          <p:cNvSpPr/>
          <p:nvPr/>
        </p:nvSpPr>
        <p:spPr>
          <a:xfrm rot="16200000">
            <a:off x="6701693" y="3791807"/>
            <a:ext cx="577208" cy="49759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61"/>
          <p:cNvSpPr/>
          <p:nvPr/>
        </p:nvSpPr>
        <p:spPr>
          <a:xfrm>
            <a:off x="7889926" y="4708734"/>
            <a:ext cx="903081" cy="423011"/>
          </a:xfrm>
          <a:custGeom>
            <a:avLst/>
            <a:gdLst/>
            <a:ahLst/>
            <a:cxnLst/>
            <a:rect l="l" t="t" r="r" b="b"/>
            <a:pathLst>
              <a:path w="640960" h="360000">
                <a:moveTo>
                  <a:pt x="0" y="0"/>
                </a:moveTo>
                <a:lnTo>
                  <a:pt x="280960" y="0"/>
                </a:lnTo>
                <a:lnTo>
                  <a:pt x="64096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7386632" y="4666866"/>
            <a:ext cx="577208" cy="49759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ectangle 33"/>
          <p:cNvSpPr/>
          <p:nvPr/>
        </p:nvSpPr>
        <p:spPr>
          <a:xfrm>
            <a:off x="8325006" y="5131745"/>
            <a:ext cx="468000" cy="9773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200699" y="308801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3744" y="4717066"/>
            <a:ext cx="2799523" cy="863358"/>
            <a:chOff x="803640" y="3362835"/>
            <a:chExt cx="2059657" cy="863358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5205" y="1276345"/>
            <a:ext cx="2799523" cy="863358"/>
            <a:chOff x="803640" y="3362835"/>
            <a:chExt cx="2059657" cy="863358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21886" y="2136525"/>
            <a:ext cx="2792366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21886" y="3856885"/>
            <a:ext cx="2792366" cy="863358"/>
            <a:chOff x="803640" y="3362835"/>
            <a:chExt cx="2059657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744" y="2996705"/>
            <a:ext cx="2799523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0" name="Elbow Connector 47"/>
          <p:cNvCxnSpPr>
            <a:endCxn id="19" idx="3"/>
          </p:cNvCxnSpPr>
          <p:nvPr/>
        </p:nvCxnSpPr>
        <p:spPr>
          <a:xfrm rot="10800000">
            <a:off x="3513268" y="3135206"/>
            <a:ext cx="2455705" cy="76494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50"/>
          <p:cNvCxnSpPr>
            <a:endCxn id="10" idx="3"/>
          </p:cNvCxnSpPr>
          <p:nvPr/>
        </p:nvCxnSpPr>
        <p:spPr>
          <a:xfrm rot="10800000">
            <a:off x="3514729" y="1414845"/>
            <a:ext cx="2454249" cy="6463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7"/>
          <p:cNvGrpSpPr/>
          <p:nvPr/>
        </p:nvGrpSpPr>
        <p:grpSpPr>
          <a:xfrm>
            <a:off x="4268761" y="1211736"/>
            <a:ext cx="3461258" cy="4909285"/>
            <a:chOff x="4391588" y="1699505"/>
            <a:chExt cx="3461258" cy="4909284"/>
          </a:xfrm>
        </p:grpSpPr>
        <p:sp>
          <p:nvSpPr>
            <p:cNvPr id="23" name="Trapezoid 22"/>
            <p:cNvSpPr/>
            <p:nvPr/>
          </p:nvSpPr>
          <p:spPr>
            <a:xfrm>
              <a:off x="4391588" y="4974148"/>
              <a:ext cx="2156118" cy="1634641"/>
            </a:xfrm>
            <a:custGeom>
              <a:avLst/>
              <a:gdLst/>
              <a:ahLst/>
              <a:cxnLst/>
              <a:rect l="l" t="t" r="r" b="b"/>
              <a:pathLst>
                <a:path w="2156118" h="1634641">
                  <a:moveTo>
                    <a:pt x="558525" y="0"/>
                  </a:moveTo>
                  <a:cubicBezTo>
                    <a:pt x="815259" y="90400"/>
                    <a:pt x="1107060" y="140890"/>
                    <a:pt x="1416381" y="140890"/>
                  </a:cubicBezTo>
                  <a:lnTo>
                    <a:pt x="1507965" y="136242"/>
                  </a:lnTo>
                  <a:cubicBezTo>
                    <a:pt x="1571260" y="753781"/>
                    <a:pt x="1813208" y="1287759"/>
                    <a:pt x="2156118" y="1627939"/>
                  </a:cubicBezTo>
                  <a:lnTo>
                    <a:pt x="742586" y="1634641"/>
                  </a:lnTo>
                  <a:lnTo>
                    <a:pt x="783473" y="1482794"/>
                  </a:lnTo>
                  <a:cubicBezTo>
                    <a:pt x="735436" y="1526015"/>
                    <a:pt x="755164" y="1524973"/>
                    <a:pt x="696702" y="1536226"/>
                  </a:cubicBezTo>
                  <a:lnTo>
                    <a:pt x="360265" y="1531873"/>
                  </a:lnTo>
                  <a:cubicBezTo>
                    <a:pt x="91900" y="1475400"/>
                    <a:pt x="78958" y="1364828"/>
                    <a:pt x="859" y="1187861"/>
                  </a:cubicBezTo>
                  <a:cubicBezTo>
                    <a:pt x="-5078" y="1012055"/>
                    <a:pt x="20262" y="959203"/>
                    <a:pt x="61239" y="837496"/>
                  </a:cubicBezTo>
                  <a:lnTo>
                    <a:pt x="182001" y="766286"/>
                  </a:lnTo>
                  <a:cubicBezTo>
                    <a:pt x="259540" y="604620"/>
                    <a:pt x="389206" y="374100"/>
                    <a:pt x="466746" y="340305"/>
                  </a:cubicBezTo>
                  <a:cubicBezTo>
                    <a:pt x="464918" y="303795"/>
                    <a:pt x="439632" y="264826"/>
                    <a:pt x="461262" y="230774"/>
                  </a:cubicBezTo>
                  <a:cubicBezTo>
                    <a:pt x="491633" y="197339"/>
                    <a:pt x="501153" y="210624"/>
                    <a:pt x="526312" y="196860"/>
                  </a:cubicBezTo>
                  <a:lnTo>
                    <a:pt x="515073" y="140661"/>
                  </a:lnTo>
                  <a:cubicBezTo>
                    <a:pt x="552756" y="107515"/>
                    <a:pt x="530493" y="133386"/>
                    <a:pt x="560358" y="87944"/>
                  </a:cubicBezTo>
                  <a:close/>
                </a:path>
              </a:pathLst>
            </a:cu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Trapezoid 22"/>
            <p:cNvSpPr/>
            <p:nvPr/>
          </p:nvSpPr>
          <p:spPr>
            <a:xfrm>
              <a:off x="5539006" y="1699505"/>
              <a:ext cx="1759822" cy="1491930"/>
            </a:xfrm>
            <a:custGeom>
              <a:avLst/>
              <a:gdLst/>
              <a:ahLst/>
              <a:cxnLst/>
              <a:rect l="l" t="t" r="r" b="b"/>
              <a:pathLst>
                <a:path w="1759822" h="1491930">
                  <a:moveTo>
                    <a:pt x="879911" y="0"/>
                  </a:moveTo>
                  <a:lnTo>
                    <a:pt x="1759822" y="483755"/>
                  </a:lnTo>
                  <a:lnTo>
                    <a:pt x="1626857" y="556857"/>
                  </a:lnTo>
                  <a:lnTo>
                    <a:pt x="1626857" y="957160"/>
                  </a:lnTo>
                  <a:cubicBezTo>
                    <a:pt x="1647975" y="967781"/>
                    <a:pt x="1661924" y="989817"/>
                    <a:pt x="1661924" y="1015110"/>
                  </a:cubicBezTo>
                  <a:cubicBezTo>
                    <a:pt x="1661924" y="1040155"/>
                    <a:pt x="1648247" y="1062005"/>
                    <a:pt x="1627427" y="1072676"/>
                  </a:cubicBezTo>
                  <a:lnTo>
                    <a:pt x="1630074" y="1072676"/>
                  </a:lnTo>
                  <a:lnTo>
                    <a:pt x="1674046" y="1491930"/>
                  </a:lnTo>
                  <a:lnTo>
                    <a:pt x="1523254" y="1491930"/>
                  </a:lnTo>
                  <a:lnTo>
                    <a:pt x="1523254" y="1414835"/>
                  </a:lnTo>
                  <a:lnTo>
                    <a:pt x="1559141" y="1072676"/>
                  </a:lnTo>
                  <a:lnTo>
                    <a:pt x="1561788" y="1072676"/>
                  </a:lnTo>
                  <a:cubicBezTo>
                    <a:pt x="1540968" y="1062005"/>
                    <a:pt x="1527290" y="1040155"/>
                    <a:pt x="1527290" y="1015110"/>
                  </a:cubicBezTo>
                  <a:cubicBezTo>
                    <a:pt x="1527290" y="989817"/>
                    <a:pt x="1541240" y="967781"/>
                    <a:pt x="1562357" y="957160"/>
                  </a:cubicBezTo>
                  <a:lnTo>
                    <a:pt x="1562357" y="592318"/>
                  </a:lnTo>
                  <a:lnTo>
                    <a:pt x="1406686" y="756650"/>
                  </a:lnTo>
                  <a:lnTo>
                    <a:pt x="1406686" y="1027701"/>
                  </a:lnTo>
                  <a:cubicBezTo>
                    <a:pt x="1237521" y="1136357"/>
                    <a:pt x="1035980" y="1197630"/>
                    <a:pt x="820128" y="1197630"/>
                  </a:cubicBezTo>
                  <a:cubicBezTo>
                    <a:pt x="654913" y="1197630"/>
                    <a:pt x="498082" y="1161733"/>
                    <a:pt x="357461" y="1096324"/>
                  </a:cubicBezTo>
                  <a:cubicBezTo>
                    <a:pt x="358384" y="1092118"/>
                    <a:pt x="359913" y="1088133"/>
                    <a:pt x="361487" y="1084162"/>
                  </a:cubicBezTo>
                  <a:cubicBezTo>
                    <a:pt x="358803" y="1082831"/>
                    <a:pt x="355968" y="1082107"/>
                    <a:pt x="353136" y="1081396"/>
                  </a:cubicBezTo>
                  <a:lnTo>
                    <a:pt x="353136" y="756650"/>
                  </a:lnTo>
                  <a:lnTo>
                    <a:pt x="0" y="4837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Trapezoid 22"/>
            <p:cNvSpPr/>
            <p:nvPr/>
          </p:nvSpPr>
          <p:spPr>
            <a:xfrm>
              <a:off x="5785789" y="2779559"/>
              <a:ext cx="1291337" cy="1262595"/>
            </a:xfrm>
            <a:custGeom>
              <a:avLst/>
              <a:gdLst/>
              <a:ahLst/>
              <a:cxnLst/>
              <a:rect l="l" t="t" r="r" b="b"/>
              <a:pathLst>
                <a:path w="1291337" h="1262595">
                  <a:moveTo>
                    <a:pt x="1291337" y="387134"/>
                  </a:moveTo>
                  <a:lnTo>
                    <a:pt x="1291337" y="464229"/>
                  </a:lnTo>
                  <a:lnTo>
                    <a:pt x="1283251" y="464229"/>
                  </a:lnTo>
                  <a:close/>
                  <a:moveTo>
                    <a:pt x="1174769" y="0"/>
                  </a:moveTo>
                  <a:lnTo>
                    <a:pt x="1174769" y="18541"/>
                  </a:lnTo>
                  <a:lnTo>
                    <a:pt x="1163647" y="22750"/>
                  </a:lnTo>
                  <a:cubicBezTo>
                    <a:pt x="1220924" y="128978"/>
                    <a:pt x="1233895" y="263109"/>
                    <a:pt x="1204293" y="412060"/>
                  </a:cubicBezTo>
                  <a:cubicBezTo>
                    <a:pt x="1245921" y="411719"/>
                    <a:pt x="1282339" y="391704"/>
                    <a:pt x="1279660" y="482348"/>
                  </a:cubicBezTo>
                  <a:cubicBezTo>
                    <a:pt x="1271045" y="607334"/>
                    <a:pt x="1199876" y="781499"/>
                    <a:pt x="1157378" y="776155"/>
                  </a:cubicBezTo>
                  <a:cubicBezTo>
                    <a:pt x="1130754" y="771015"/>
                    <a:pt x="1114555" y="746201"/>
                    <a:pt x="1093142" y="731225"/>
                  </a:cubicBezTo>
                  <a:cubicBezTo>
                    <a:pt x="1057920" y="826172"/>
                    <a:pt x="1048762" y="930956"/>
                    <a:pt x="987476" y="1016066"/>
                  </a:cubicBezTo>
                  <a:lnTo>
                    <a:pt x="1080043" y="1097389"/>
                  </a:lnTo>
                  <a:cubicBezTo>
                    <a:pt x="1114436" y="1141334"/>
                    <a:pt x="1162490" y="1210866"/>
                    <a:pt x="1225666" y="1262595"/>
                  </a:cubicBezTo>
                  <a:cubicBezTo>
                    <a:pt x="974323" y="1220492"/>
                    <a:pt x="716748" y="1143359"/>
                    <a:pt x="462129" y="1031358"/>
                  </a:cubicBezTo>
                  <a:cubicBezTo>
                    <a:pt x="354612" y="984063"/>
                    <a:pt x="251323" y="932179"/>
                    <a:pt x="153638" y="874571"/>
                  </a:cubicBezTo>
                  <a:cubicBezTo>
                    <a:pt x="133161" y="823672"/>
                    <a:pt x="122381" y="764476"/>
                    <a:pt x="119504" y="688499"/>
                  </a:cubicBezTo>
                  <a:cubicBezTo>
                    <a:pt x="86110" y="702998"/>
                    <a:pt x="63141" y="722415"/>
                    <a:pt x="34959" y="621336"/>
                  </a:cubicBezTo>
                  <a:cubicBezTo>
                    <a:pt x="25584" y="567185"/>
                    <a:pt x="-54165" y="281884"/>
                    <a:pt x="64172" y="333473"/>
                  </a:cubicBezTo>
                  <a:cubicBezTo>
                    <a:pt x="80394" y="252314"/>
                    <a:pt x="91942" y="157335"/>
                    <a:pt x="125544" y="68623"/>
                  </a:cubicBezTo>
                  <a:cubicBezTo>
                    <a:pt x="266165" y="134032"/>
                    <a:pt x="422996" y="169929"/>
                    <a:pt x="588211" y="169929"/>
                  </a:cubicBezTo>
                  <a:cubicBezTo>
                    <a:pt x="804063" y="169929"/>
                    <a:pt x="1005604" y="108656"/>
                    <a:pt x="1174769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Trapezoid 22"/>
            <p:cNvSpPr/>
            <p:nvPr/>
          </p:nvSpPr>
          <p:spPr>
            <a:xfrm>
              <a:off x="4972448" y="3697688"/>
              <a:ext cx="2580757" cy="1374688"/>
            </a:xfrm>
            <a:custGeom>
              <a:avLst/>
              <a:gdLst/>
              <a:ahLst/>
              <a:cxnLst/>
              <a:rect l="l" t="t" r="r" b="b"/>
              <a:pathLst>
                <a:path w="2580757" h="1374688">
                  <a:moveTo>
                    <a:pt x="964280" y="0"/>
                  </a:moveTo>
                  <a:cubicBezTo>
                    <a:pt x="1061964" y="57608"/>
                    <a:pt x="1165254" y="109492"/>
                    <a:pt x="1272771" y="156787"/>
                  </a:cubicBezTo>
                  <a:cubicBezTo>
                    <a:pt x="1527390" y="268789"/>
                    <a:pt x="1784965" y="345921"/>
                    <a:pt x="2036307" y="388024"/>
                  </a:cubicBezTo>
                  <a:cubicBezTo>
                    <a:pt x="2071170" y="421655"/>
                    <a:pt x="2112399" y="447822"/>
                    <a:pt x="2158337" y="459740"/>
                  </a:cubicBezTo>
                  <a:cubicBezTo>
                    <a:pt x="2299568" y="498279"/>
                    <a:pt x="2455123" y="549367"/>
                    <a:pt x="2580757" y="609405"/>
                  </a:cubicBezTo>
                  <a:cubicBezTo>
                    <a:pt x="2295218" y="1059447"/>
                    <a:pt x="1631701" y="1374688"/>
                    <a:pt x="858792" y="1374688"/>
                  </a:cubicBezTo>
                  <a:cubicBezTo>
                    <a:pt x="549471" y="1374688"/>
                    <a:pt x="257670" y="1324198"/>
                    <a:pt x="936" y="1233798"/>
                  </a:cubicBezTo>
                  <a:lnTo>
                    <a:pt x="0" y="1188902"/>
                  </a:lnTo>
                  <a:cubicBezTo>
                    <a:pt x="23602" y="1159565"/>
                    <a:pt x="28959" y="1162194"/>
                    <a:pt x="70806" y="1100888"/>
                  </a:cubicBezTo>
                  <a:cubicBezTo>
                    <a:pt x="94879" y="1029148"/>
                    <a:pt x="100707" y="851670"/>
                    <a:pt x="174300" y="779930"/>
                  </a:cubicBezTo>
                  <a:cubicBezTo>
                    <a:pt x="218445" y="717189"/>
                    <a:pt x="304292" y="723303"/>
                    <a:pt x="369289" y="694990"/>
                  </a:cubicBezTo>
                  <a:cubicBezTo>
                    <a:pt x="589400" y="620074"/>
                    <a:pt x="783446" y="599257"/>
                    <a:pt x="1000951" y="509587"/>
                  </a:cubicBezTo>
                  <a:cubicBezTo>
                    <a:pt x="1031594" y="492835"/>
                    <a:pt x="1046599" y="439197"/>
                    <a:pt x="1082454" y="329000"/>
                  </a:cubicBezTo>
                  <a:lnTo>
                    <a:pt x="1075069" y="182531"/>
                  </a:lnTo>
                  <a:cubicBezTo>
                    <a:pt x="1024247" y="121488"/>
                    <a:pt x="986720" y="67500"/>
                    <a:pt x="964280" y="0"/>
                  </a:cubicBezTo>
                  <a:close/>
                </a:path>
              </a:pathLst>
            </a:cu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rapezoid 22"/>
            <p:cNvSpPr/>
            <p:nvPr/>
          </p:nvSpPr>
          <p:spPr>
            <a:xfrm>
              <a:off x="5951985" y="4356457"/>
              <a:ext cx="1900861" cy="2252332"/>
            </a:xfrm>
            <a:custGeom>
              <a:avLst/>
              <a:gdLst/>
              <a:ahLst/>
              <a:cxnLst/>
              <a:rect l="l" t="t" r="r" b="b"/>
              <a:pathLst>
                <a:path w="1900861" h="2252332">
                  <a:moveTo>
                    <a:pt x="1630381" y="0"/>
                  </a:moveTo>
                  <a:cubicBezTo>
                    <a:pt x="1705290" y="35739"/>
                    <a:pt x="1769558" y="74677"/>
                    <a:pt x="1813833" y="116016"/>
                  </a:cubicBezTo>
                  <a:cubicBezTo>
                    <a:pt x="1941182" y="366789"/>
                    <a:pt x="1891300" y="374114"/>
                    <a:pt x="1890938" y="588002"/>
                  </a:cubicBezTo>
                  <a:cubicBezTo>
                    <a:pt x="1844475" y="751802"/>
                    <a:pt x="1881417" y="817240"/>
                    <a:pt x="1842774" y="963827"/>
                  </a:cubicBezTo>
                  <a:cubicBezTo>
                    <a:pt x="1790990" y="1152321"/>
                    <a:pt x="1728781" y="1244911"/>
                    <a:pt x="1679604" y="1347337"/>
                  </a:cubicBezTo>
                  <a:cubicBezTo>
                    <a:pt x="1619658" y="1492268"/>
                    <a:pt x="1640509" y="1521624"/>
                    <a:pt x="1624871" y="1600160"/>
                  </a:cubicBezTo>
                  <a:lnTo>
                    <a:pt x="1567097" y="1638481"/>
                  </a:lnTo>
                  <a:cubicBezTo>
                    <a:pt x="1592202" y="1734503"/>
                    <a:pt x="1580816" y="1732164"/>
                    <a:pt x="1585070" y="1810973"/>
                  </a:cubicBezTo>
                  <a:cubicBezTo>
                    <a:pt x="1547567" y="1894683"/>
                    <a:pt x="1541341" y="1914458"/>
                    <a:pt x="1519477" y="1978496"/>
                  </a:cubicBezTo>
                  <a:lnTo>
                    <a:pt x="1557486" y="2248020"/>
                  </a:lnTo>
                  <a:lnTo>
                    <a:pt x="648153" y="2252332"/>
                  </a:lnTo>
                  <a:cubicBezTo>
                    <a:pt x="305243" y="1912152"/>
                    <a:pt x="63295" y="1378174"/>
                    <a:pt x="0" y="760635"/>
                  </a:cubicBezTo>
                  <a:cubicBezTo>
                    <a:pt x="733507" y="739994"/>
                    <a:pt x="1356200" y="432143"/>
                    <a:pt x="1630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09567" y="2267849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88475" y="312896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86651" y="4404596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60297" y="5591413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32775" y="5391358"/>
              <a:ext cx="444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anose="020B0604020202020204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33" name="Elbow Connector 51"/>
          <p:cNvCxnSpPr>
            <a:endCxn id="13" idx="1"/>
          </p:cNvCxnSpPr>
          <p:nvPr/>
        </p:nvCxnSpPr>
        <p:spPr>
          <a:xfrm flipV="1">
            <a:off x="6744899" y="2275025"/>
            <a:ext cx="1676987" cy="666210"/>
          </a:xfrm>
          <a:prstGeom prst="bentConnector3">
            <a:avLst/>
          </a:prstGeom>
          <a:ln w="25400">
            <a:solidFill>
              <a:schemeClr val="accent2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3"/>
          <p:cNvCxnSpPr>
            <a:endCxn id="7" idx="3"/>
          </p:cNvCxnSpPr>
          <p:nvPr/>
        </p:nvCxnSpPr>
        <p:spPr>
          <a:xfrm rot="10800000">
            <a:off x="3513268" y="4855567"/>
            <a:ext cx="1047385" cy="476693"/>
          </a:xfrm>
          <a:prstGeom prst="bentConnector3">
            <a:avLst/>
          </a:prstGeom>
          <a:ln w="254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65"/>
          <p:cNvCxnSpPr>
            <a:endCxn id="16" idx="1"/>
          </p:cNvCxnSpPr>
          <p:nvPr/>
        </p:nvCxnSpPr>
        <p:spPr>
          <a:xfrm flipV="1">
            <a:off x="7187713" y="3995385"/>
            <a:ext cx="1234173" cy="110826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INFOGRAPHIC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6" name="Rectangle 9"/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-1" fmla="*/ 0 w 914400"/>
                <a:gd name="connsiteY0-2" fmla="*/ 292963 h 1207363"/>
                <a:gd name="connsiteX1-3" fmla="*/ 914400 w 914400"/>
                <a:gd name="connsiteY1-4" fmla="*/ 0 h 1207363"/>
                <a:gd name="connsiteX2-5" fmla="*/ 914400 w 914400"/>
                <a:gd name="connsiteY2-6" fmla="*/ 1207363 h 1207363"/>
                <a:gd name="connsiteX3-7" fmla="*/ 0 w 914400"/>
                <a:gd name="connsiteY3-8" fmla="*/ 1207363 h 1207363"/>
                <a:gd name="connsiteX4-9" fmla="*/ 0 w 914400"/>
                <a:gd name="connsiteY4-10" fmla="*/ 292963 h 1207363"/>
                <a:gd name="connsiteX0-11" fmla="*/ 612559 w 914400"/>
                <a:gd name="connsiteY0-12" fmla="*/ 8877 h 1207363"/>
                <a:gd name="connsiteX1-13" fmla="*/ 914400 w 914400"/>
                <a:gd name="connsiteY1-14" fmla="*/ 0 h 1207363"/>
                <a:gd name="connsiteX2-15" fmla="*/ 914400 w 914400"/>
                <a:gd name="connsiteY2-16" fmla="*/ 1207363 h 1207363"/>
                <a:gd name="connsiteX3-17" fmla="*/ 0 w 914400"/>
                <a:gd name="connsiteY3-18" fmla="*/ 1207363 h 1207363"/>
                <a:gd name="connsiteX4-19" fmla="*/ 612559 w 914400"/>
                <a:gd name="connsiteY4-20" fmla="*/ 8877 h 1207363"/>
                <a:gd name="connsiteX0-21" fmla="*/ 0 w 301841"/>
                <a:gd name="connsiteY0-22" fmla="*/ 8877 h 1207363"/>
                <a:gd name="connsiteX1-23" fmla="*/ 301841 w 301841"/>
                <a:gd name="connsiteY1-24" fmla="*/ 0 h 1207363"/>
                <a:gd name="connsiteX2-25" fmla="*/ 301841 w 301841"/>
                <a:gd name="connsiteY2-26" fmla="*/ 1207363 h 1207363"/>
                <a:gd name="connsiteX3-27" fmla="*/ 186432 w 301841"/>
                <a:gd name="connsiteY3-28" fmla="*/ 408372 h 1207363"/>
                <a:gd name="connsiteX4-29" fmla="*/ 0 w 301841"/>
                <a:gd name="connsiteY4-30" fmla="*/ 8877 h 1207363"/>
                <a:gd name="connsiteX0-31" fmla="*/ 0 w 133166"/>
                <a:gd name="connsiteY0-32" fmla="*/ 0 h 1207364"/>
                <a:gd name="connsiteX1-33" fmla="*/ 133166 w 133166"/>
                <a:gd name="connsiteY1-34" fmla="*/ 1 h 1207364"/>
                <a:gd name="connsiteX2-35" fmla="*/ 133166 w 133166"/>
                <a:gd name="connsiteY2-36" fmla="*/ 1207364 h 1207364"/>
                <a:gd name="connsiteX3-37" fmla="*/ 17757 w 133166"/>
                <a:gd name="connsiteY3-38" fmla="*/ 408373 h 1207364"/>
                <a:gd name="connsiteX4-39" fmla="*/ 0 w 133166"/>
                <a:gd name="connsiteY4-40" fmla="*/ 0 h 1207364"/>
                <a:gd name="connsiteX0-41" fmla="*/ 0 w 142044"/>
                <a:gd name="connsiteY0-42" fmla="*/ 0 h 408373"/>
                <a:gd name="connsiteX1-43" fmla="*/ 133166 w 142044"/>
                <a:gd name="connsiteY1-44" fmla="*/ 1 h 408373"/>
                <a:gd name="connsiteX2-45" fmla="*/ 142044 w 142044"/>
                <a:gd name="connsiteY2-46" fmla="*/ 301842 h 408373"/>
                <a:gd name="connsiteX3-47" fmla="*/ 17757 w 142044"/>
                <a:gd name="connsiteY3-48" fmla="*/ 408373 h 408373"/>
                <a:gd name="connsiteX4-49" fmla="*/ 0 w 142044"/>
                <a:gd name="connsiteY4-50" fmla="*/ 0 h 408373"/>
                <a:gd name="connsiteX0-51" fmla="*/ 0 w 133166"/>
                <a:gd name="connsiteY0-52" fmla="*/ 0 h 408373"/>
                <a:gd name="connsiteX1-53" fmla="*/ 133166 w 133166"/>
                <a:gd name="connsiteY1-54" fmla="*/ 1 h 408373"/>
                <a:gd name="connsiteX2-55" fmla="*/ 118293 w 133166"/>
                <a:gd name="connsiteY2-56" fmla="*/ 313717 h 408373"/>
                <a:gd name="connsiteX3-57" fmla="*/ 17757 w 133166"/>
                <a:gd name="connsiteY3-58" fmla="*/ 408373 h 408373"/>
                <a:gd name="connsiteX4-59" fmla="*/ 0 w 133166"/>
                <a:gd name="connsiteY4-60" fmla="*/ 0 h 408373"/>
                <a:gd name="connsiteX0-61" fmla="*/ 0 w 118293"/>
                <a:gd name="connsiteY0-62" fmla="*/ 5937 h 414310"/>
                <a:gd name="connsiteX1-63" fmla="*/ 115353 w 118293"/>
                <a:gd name="connsiteY1-64" fmla="*/ 0 h 414310"/>
                <a:gd name="connsiteX2-65" fmla="*/ 118293 w 118293"/>
                <a:gd name="connsiteY2-66" fmla="*/ 319654 h 414310"/>
                <a:gd name="connsiteX3-67" fmla="*/ 17757 w 118293"/>
                <a:gd name="connsiteY3-68" fmla="*/ 414310 h 414310"/>
                <a:gd name="connsiteX4-69" fmla="*/ 0 w 118293"/>
                <a:gd name="connsiteY4-70" fmla="*/ 5937 h 414310"/>
                <a:gd name="connsiteX0-71" fmla="*/ 0 w 118293"/>
                <a:gd name="connsiteY0-72" fmla="*/ 5937 h 366809"/>
                <a:gd name="connsiteX1-73" fmla="*/ 115353 w 118293"/>
                <a:gd name="connsiteY1-74" fmla="*/ 0 h 366809"/>
                <a:gd name="connsiteX2-75" fmla="*/ 118293 w 118293"/>
                <a:gd name="connsiteY2-76" fmla="*/ 319654 h 366809"/>
                <a:gd name="connsiteX3-77" fmla="*/ 5882 w 118293"/>
                <a:gd name="connsiteY3-78" fmla="*/ 366809 h 366809"/>
                <a:gd name="connsiteX4-79" fmla="*/ 0 w 118293"/>
                <a:gd name="connsiteY4-80" fmla="*/ 5937 h 366809"/>
                <a:gd name="connsiteX0-81" fmla="*/ 0 w 115353"/>
                <a:gd name="connsiteY0-82" fmla="*/ 5937 h 366809"/>
                <a:gd name="connsiteX1-83" fmla="*/ 115353 w 115353"/>
                <a:gd name="connsiteY1-84" fmla="*/ 0 h 366809"/>
                <a:gd name="connsiteX2-85" fmla="*/ 112356 w 115353"/>
                <a:gd name="connsiteY2-86" fmla="*/ 278091 h 366809"/>
                <a:gd name="connsiteX3-87" fmla="*/ 5882 w 115353"/>
                <a:gd name="connsiteY3-88" fmla="*/ 366809 h 366809"/>
                <a:gd name="connsiteX4-89" fmla="*/ 0 w 115353"/>
                <a:gd name="connsiteY4-90" fmla="*/ 5937 h 3668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6"/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/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/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/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2" name="Chart 61"/>
          <p:cNvGraphicFramePr/>
          <p:nvPr/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35"/>
          <p:cNvSpPr txBox="1"/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8" name="Text Placeholder 18"/>
          <p:cNvSpPr txBox="1"/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55856" y="2229248"/>
            <a:ext cx="3419804" cy="3418100"/>
            <a:chOff x="3711216" y="2510967"/>
            <a:chExt cx="3513884" cy="3512134"/>
          </a:xfrm>
        </p:grpSpPr>
        <p:sp>
          <p:nvSpPr>
            <p:cNvPr id="6" name="Teardrop 3"/>
            <p:cNvSpPr/>
            <p:nvPr/>
          </p:nvSpPr>
          <p:spPr>
            <a:xfrm>
              <a:off x="5495858" y="2510967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ardrop 3"/>
            <p:cNvSpPr/>
            <p:nvPr/>
          </p:nvSpPr>
          <p:spPr>
            <a:xfrm rot="16200000">
              <a:off x="3713684" y="2510979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ardrop 3"/>
            <p:cNvSpPr/>
            <p:nvPr/>
          </p:nvSpPr>
          <p:spPr>
            <a:xfrm rot="10800000">
              <a:off x="3717338" y="4289973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Teardrop 3"/>
            <p:cNvSpPr/>
            <p:nvPr/>
          </p:nvSpPr>
          <p:spPr>
            <a:xfrm rot="5400000">
              <a:off x="5494440" y="4289268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74500" y="281144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0684" y="279071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4500" y="4473320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0684" y="4452590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8582" y="1358925"/>
            <a:ext cx="52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6324162" y="1315342"/>
          <a:ext cx="5009258" cy="22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Oval 15"/>
          <p:cNvSpPr/>
          <p:nvPr/>
        </p:nvSpPr>
        <p:spPr>
          <a:xfrm>
            <a:off x="6463853" y="3719564"/>
            <a:ext cx="336213" cy="3362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Oval 16"/>
          <p:cNvSpPr/>
          <p:nvPr/>
        </p:nvSpPr>
        <p:spPr>
          <a:xfrm>
            <a:off x="6463853" y="4252857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17"/>
          <p:cNvSpPr/>
          <p:nvPr/>
        </p:nvSpPr>
        <p:spPr>
          <a:xfrm>
            <a:off x="6463853" y="4786150"/>
            <a:ext cx="336213" cy="33621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/>
          <p:cNvSpPr/>
          <p:nvPr/>
        </p:nvSpPr>
        <p:spPr>
          <a:xfrm>
            <a:off x="6463853" y="5319444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TextBox 19"/>
          <p:cNvSpPr txBox="1"/>
          <p:nvPr/>
        </p:nvSpPr>
        <p:spPr>
          <a:xfrm>
            <a:off x="6986998" y="3656838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6998" y="4190130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6998" y="4723424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6998" y="5256718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39056" y="2016434"/>
            <a:ext cx="3654286" cy="3551880"/>
            <a:chOff x="2715055" y="1785698"/>
            <a:chExt cx="3654286" cy="3551880"/>
          </a:xfrm>
        </p:grpSpPr>
        <p:grpSp>
          <p:nvGrpSpPr>
            <p:cNvPr id="6" name="Group 5"/>
            <p:cNvGrpSpPr/>
            <p:nvPr/>
          </p:nvGrpSpPr>
          <p:grpSpPr>
            <a:xfrm>
              <a:off x="3945700" y="1785698"/>
              <a:ext cx="1139838" cy="1632238"/>
              <a:chOff x="3692771" y="1580738"/>
              <a:chExt cx="1954016" cy="2798134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0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4113254">
              <a:off x="4983303" y="2478942"/>
              <a:ext cx="1139838" cy="1632238"/>
              <a:chOff x="3692771" y="1580738"/>
              <a:chExt cx="1954016" cy="2798134"/>
            </a:xfrm>
          </p:grpSpPr>
          <p:sp>
            <p:nvSpPr>
              <p:cNvPr id="17" name="Freeform 28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8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8531373">
              <a:off x="4670582" y="3689584"/>
              <a:ext cx="1139838" cy="1632238"/>
              <a:chOff x="3692771" y="1580738"/>
              <a:chExt cx="1954016" cy="2798134"/>
            </a:xfrm>
          </p:grpSpPr>
          <p:sp>
            <p:nvSpPr>
              <p:cNvPr id="15" name="Freeform 32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6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3128837">
              <a:off x="3387455" y="3705340"/>
              <a:ext cx="1139838" cy="1632238"/>
              <a:chOff x="3692771" y="1580738"/>
              <a:chExt cx="1954016" cy="2798134"/>
            </a:xfrm>
          </p:grpSpPr>
          <p:sp>
            <p:nvSpPr>
              <p:cNvPr id="13" name="Freeform 37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7414357">
              <a:off x="2961255" y="2533125"/>
              <a:ext cx="1139838" cy="1632238"/>
              <a:chOff x="3692771" y="1580738"/>
              <a:chExt cx="1954016" cy="2798134"/>
            </a:xfrm>
          </p:grpSpPr>
          <p:sp>
            <p:nvSpPr>
              <p:cNvPr id="11" name="Freeform 40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avLst/>
                <a:gdLst>
                  <a:gd name="connsiteX0" fmla="*/ 714375 w 1924050"/>
                  <a:gd name="connsiteY0" fmla="*/ 9525 h 1104900"/>
                  <a:gd name="connsiteX1" fmla="*/ 0 w 1924050"/>
                  <a:gd name="connsiteY1" fmla="*/ 0 h 1104900"/>
                  <a:gd name="connsiteX2" fmla="*/ 1590675 w 1924050"/>
                  <a:gd name="connsiteY2" fmla="*/ 1104900 h 1104900"/>
                  <a:gd name="connsiteX3" fmla="*/ 1924050 w 1924050"/>
                  <a:gd name="connsiteY3" fmla="*/ 942975 h 1104900"/>
                  <a:gd name="connsiteX4" fmla="*/ 714375 w 1924050"/>
                  <a:gd name="connsiteY4" fmla="*/ 9525 h 1104900"/>
                  <a:gd name="connsiteX0-1" fmla="*/ 704850 w 1914525"/>
                  <a:gd name="connsiteY0-2" fmla="*/ 0 h 1095375"/>
                  <a:gd name="connsiteX1-3" fmla="*/ 0 w 1914525"/>
                  <a:gd name="connsiteY1-4" fmla="*/ 38100 h 1095375"/>
                  <a:gd name="connsiteX2-5" fmla="*/ 1581150 w 1914525"/>
                  <a:gd name="connsiteY2-6" fmla="*/ 1095375 h 1095375"/>
                  <a:gd name="connsiteX3-7" fmla="*/ 1914525 w 1914525"/>
                  <a:gd name="connsiteY3-8" fmla="*/ 933450 h 1095375"/>
                  <a:gd name="connsiteX4-9" fmla="*/ 704850 w 1914525"/>
                  <a:gd name="connsiteY4-10" fmla="*/ 0 h 1095375"/>
                  <a:gd name="connsiteX0-11" fmla="*/ 704850 w 1914525"/>
                  <a:gd name="connsiteY0-12" fmla="*/ 2444 h 1097819"/>
                  <a:gd name="connsiteX1-13" fmla="*/ 0 w 1914525"/>
                  <a:gd name="connsiteY1-14" fmla="*/ 40544 h 1097819"/>
                  <a:gd name="connsiteX2-15" fmla="*/ 1581150 w 1914525"/>
                  <a:gd name="connsiteY2-16" fmla="*/ 1097819 h 1097819"/>
                  <a:gd name="connsiteX3-17" fmla="*/ 1914525 w 1914525"/>
                  <a:gd name="connsiteY3-18" fmla="*/ 935894 h 1097819"/>
                  <a:gd name="connsiteX4-19" fmla="*/ 704850 w 1914525"/>
                  <a:gd name="connsiteY4-20" fmla="*/ 2444 h 1097819"/>
                  <a:gd name="connsiteX0-21" fmla="*/ 704850 w 1914525"/>
                  <a:gd name="connsiteY0-22" fmla="*/ 21793 h 1117168"/>
                  <a:gd name="connsiteX1-23" fmla="*/ 0 w 1914525"/>
                  <a:gd name="connsiteY1-24" fmla="*/ 59893 h 1117168"/>
                  <a:gd name="connsiteX2-25" fmla="*/ 1581150 w 1914525"/>
                  <a:gd name="connsiteY2-26" fmla="*/ 1117168 h 1117168"/>
                  <a:gd name="connsiteX3-27" fmla="*/ 1914525 w 1914525"/>
                  <a:gd name="connsiteY3-28" fmla="*/ 955243 h 1117168"/>
                  <a:gd name="connsiteX4-29" fmla="*/ 704850 w 1914525"/>
                  <a:gd name="connsiteY4-30" fmla="*/ 21793 h 1117168"/>
                  <a:gd name="connsiteX0-31" fmla="*/ 704850 w 1914525"/>
                  <a:gd name="connsiteY0-32" fmla="*/ 21793 h 1079068"/>
                  <a:gd name="connsiteX1-33" fmla="*/ 0 w 1914525"/>
                  <a:gd name="connsiteY1-34" fmla="*/ 59893 h 1079068"/>
                  <a:gd name="connsiteX2-35" fmla="*/ 1676400 w 1914525"/>
                  <a:gd name="connsiteY2-36" fmla="*/ 1079068 h 1079068"/>
                  <a:gd name="connsiteX3-37" fmla="*/ 1914525 w 1914525"/>
                  <a:gd name="connsiteY3-38" fmla="*/ 955243 h 1079068"/>
                  <a:gd name="connsiteX4-39" fmla="*/ 704850 w 1914525"/>
                  <a:gd name="connsiteY4-40" fmla="*/ 21793 h 1079068"/>
                  <a:gd name="connsiteX0-41" fmla="*/ 485775 w 1695450"/>
                  <a:gd name="connsiteY0-42" fmla="*/ 21793 h 1079068"/>
                  <a:gd name="connsiteX1-43" fmla="*/ 0 w 1695450"/>
                  <a:gd name="connsiteY1-44" fmla="*/ 59893 h 1079068"/>
                  <a:gd name="connsiteX2-45" fmla="*/ 1457325 w 1695450"/>
                  <a:gd name="connsiteY2-46" fmla="*/ 1079068 h 1079068"/>
                  <a:gd name="connsiteX3-47" fmla="*/ 1695450 w 1695450"/>
                  <a:gd name="connsiteY3-48" fmla="*/ 955243 h 1079068"/>
                  <a:gd name="connsiteX4-49" fmla="*/ 485775 w 1695450"/>
                  <a:gd name="connsiteY4-50" fmla="*/ 21793 h 1079068"/>
                  <a:gd name="connsiteX0-51" fmla="*/ 485775 w 1695450"/>
                  <a:gd name="connsiteY0-52" fmla="*/ 21793 h 1021918"/>
                  <a:gd name="connsiteX1-53" fmla="*/ 0 w 1695450"/>
                  <a:gd name="connsiteY1-54" fmla="*/ 59893 h 1021918"/>
                  <a:gd name="connsiteX2-55" fmla="*/ 1362075 w 1695450"/>
                  <a:gd name="connsiteY2-56" fmla="*/ 1021918 h 1021918"/>
                  <a:gd name="connsiteX3-57" fmla="*/ 1695450 w 1695450"/>
                  <a:gd name="connsiteY3-58" fmla="*/ 955243 h 1021918"/>
                  <a:gd name="connsiteX4-59" fmla="*/ 485775 w 1695450"/>
                  <a:gd name="connsiteY4-60" fmla="*/ 21793 h 1021918"/>
                  <a:gd name="connsiteX0-61" fmla="*/ 485775 w 1695450"/>
                  <a:gd name="connsiteY0-62" fmla="*/ 16934 h 1017059"/>
                  <a:gd name="connsiteX1-63" fmla="*/ 0 w 1695450"/>
                  <a:gd name="connsiteY1-64" fmla="*/ 55034 h 1017059"/>
                  <a:gd name="connsiteX2-65" fmla="*/ 1362075 w 1695450"/>
                  <a:gd name="connsiteY2-66" fmla="*/ 1017059 h 1017059"/>
                  <a:gd name="connsiteX3-67" fmla="*/ 1695450 w 1695450"/>
                  <a:gd name="connsiteY3-68" fmla="*/ 950384 h 1017059"/>
                  <a:gd name="connsiteX4-69" fmla="*/ 485775 w 1695450"/>
                  <a:gd name="connsiteY4-70" fmla="*/ 16934 h 1017059"/>
                  <a:gd name="connsiteX0-71" fmla="*/ 485775 w 1695450"/>
                  <a:gd name="connsiteY0-72" fmla="*/ 16934 h 1017059"/>
                  <a:gd name="connsiteX1-73" fmla="*/ 0 w 1695450"/>
                  <a:gd name="connsiteY1-74" fmla="*/ 55034 h 1017059"/>
                  <a:gd name="connsiteX2-75" fmla="*/ 1362075 w 1695450"/>
                  <a:gd name="connsiteY2-76" fmla="*/ 1017059 h 1017059"/>
                  <a:gd name="connsiteX3-77" fmla="*/ 1695450 w 1695450"/>
                  <a:gd name="connsiteY3-78" fmla="*/ 950384 h 1017059"/>
                  <a:gd name="connsiteX4-79" fmla="*/ 485775 w 1695450"/>
                  <a:gd name="connsiteY4-80" fmla="*/ 16934 h 1017059"/>
                  <a:gd name="connsiteX0-81" fmla="*/ 419100 w 1628775"/>
                  <a:gd name="connsiteY0-82" fmla="*/ 16934 h 1017059"/>
                  <a:gd name="connsiteX1-83" fmla="*/ 0 w 1628775"/>
                  <a:gd name="connsiteY1-84" fmla="*/ 55034 h 1017059"/>
                  <a:gd name="connsiteX2-85" fmla="*/ 1295400 w 1628775"/>
                  <a:gd name="connsiteY2-86" fmla="*/ 1017059 h 1017059"/>
                  <a:gd name="connsiteX3-87" fmla="*/ 1628775 w 1628775"/>
                  <a:gd name="connsiteY3-88" fmla="*/ 950384 h 1017059"/>
                  <a:gd name="connsiteX4-89" fmla="*/ 419100 w 1628775"/>
                  <a:gd name="connsiteY4-90" fmla="*/ 16934 h 1017059"/>
                  <a:gd name="connsiteX0-91" fmla="*/ 419100 w 1628775"/>
                  <a:gd name="connsiteY0-92" fmla="*/ 21793 h 1021918"/>
                  <a:gd name="connsiteX1-93" fmla="*/ 0 w 1628775"/>
                  <a:gd name="connsiteY1-94" fmla="*/ 59893 h 1021918"/>
                  <a:gd name="connsiteX2-95" fmla="*/ 1295400 w 1628775"/>
                  <a:gd name="connsiteY2-96" fmla="*/ 1021918 h 1021918"/>
                  <a:gd name="connsiteX3-97" fmla="*/ 1628775 w 1628775"/>
                  <a:gd name="connsiteY3-98" fmla="*/ 955243 h 1021918"/>
                  <a:gd name="connsiteX4-99" fmla="*/ 419100 w 1628775"/>
                  <a:gd name="connsiteY4-100" fmla="*/ 21793 h 1021918"/>
                  <a:gd name="connsiteX0-101" fmla="*/ 419100 w 1628775"/>
                  <a:gd name="connsiteY0-102" fmla="*/ 38457 h 1038582"/>
                  <a:gd name="connsiteX1-103" fmla="*/ 0 w 1628775"/>
                  <a:gd name="connsiteY1-104" fmla="*/ 76557 h 1038582"/>
                  <a:gd name="connsiteX2-105" fmla="*/ 1295400 w 1628775"/>
                  <a:gd name="connsiteY2-106" fmla="*/ 1038582 h 1038582"/>
                  <a:gd name="connsiteX3-107" fmla="*/ 1628775 w 1628775"/>
                  <a:gd name="connsiteY3-108" fmla="*/ 971907 h 1038582"/>
                  <a:gd name="connsiteX4-109" fmla="*/ 419100 w 1628775"/>
                  <a:gd name="connsiteY4-110" fmla="*/ 38457 h 1038582"/>
                  <a:gd name="connsiteX0-111" fmla="*/ 419100 w 1628775"/>
                  <a:gd name="connsiteY0-112" fmla="*/ 42655 h 1042780"/>
                  <a:gd name="connsiteX1-113" fmla="*/ 0 w 1628775"/>
                  <a:gd name="connsiteY1-114" fmla="*/ 80755 h 1042780"/>
                  <a:gd name="connsiteX2-115" fmla="*/ 1295400 w 1628775"/>
                  <a:gd name="connsiteY2-116" fmla="*/ 1042780 h 1042780"/>
                  <a:gd name="connsiteX3-117" fmla="*/ 1628775 w 1628775"/>
                  <a:gd name="connsiteY3-118" fmla="*/ 976105 h 1042780"/>
                  <a:gd name="connsiteX4-119" fmla="*/ 419100 w 1628775"/>
                  <a:gd name="connsiteY4-120" fmla="*/ 42655 h 1042780"/>
                  <a:gd name="connsiteX0-121" fmla="*/ 419100 w 1628775"/>
                  <a:gd name="connsiteY0-122" fmla="*/ 42655 h 1042780"/>
                  <a:gd name="connsiteX1-123" fmla="*/ 0 w 1628775"/>
                  <a:gd name="connsiteY1-124" fmla="*/ 80755 h 1042780"/>
                  <a:gd name="connsiteX2-125" fmla="*/ 1295400 w 1628775"/>
                  <a:gd name="connsiteY2-126" fmla="*/ 1042780 h 1042780"/>
                  <a:gd name="connsiteX3-127" fmla="*/ 1628775 w 1628775"/>
                  <a:gd name="connsiteY3-128" fmla="*/ 976105 h 1042780"/>
                  <a:gd name="connsiteX4-129" fmla="*/ 419100 w 1628775"/>
                  <a:gd name="connsiteY4-130" fmla="*/ 42655 h 1042780"/>
                  <a:gd name="connsiteX0-131" fmla="*/ 419100 w 1628775"/>
                  <a:gd name="connsiteY0-132" fmla="*/ 45241 h 1045366"/>
                  <a:gd name="connsiteX1-133" fmla="*/ 0 w 1628775"/>
                  <a:gd name="connsiteY1-134" fmla="*/ 83341 h 1045366"/>
                  <a:gd name="connsiteX2-135" fmla="*/ 1295400 w 1628775"/>
                  <a:gd name="connsiteY2-136" fmla="*/ 1045366 h 1045366"/>
                  <a:gd name="connsiteX3-137" fmla="*/ 1628775 w 1628775"/>
                  <a:gd name="connsiteY3-138" fmla="*/ 978691 h 1045366"/>
                  <a:gd name="connsiteX4-139" fmla="*/ 419100 w 1628775"/>
                  <a:gd name="connsiteY4-140" fmla="*/ 45241 h 1045366"/>
                  <a:gd name="connsiteX0-141" fmla="*/ 383930 w 1593605"/>
                  <a:gd name="connsiteY0-142" fmla="*/ 45241 h 1045366"/>
                  <a:gd name="connsiteX1-143" fmla="*/ 0 w 1593605"/>
                  <a:gd name="connsiteY1-144" fmla="*/ 83341 h 1045366"/>
                  <a:gd name="connsiteX2-145" fmla="*/ 1260230 w 1593605"/>
                  <a:gd name="connsiteY2-146" fmla="*/ 1045366 h 1045366"/>
                  <a:gd name="connsiteX3-147" fmla="*/ 1593605 w 1593605"/>
                  <a:gd name="connsiteY3-148" fmla="*/ 978691 h 1045366"/>
                  <a:gd name="connsiteX4-149" fmla="*/ 383930 w 1593605"/>
                  <a:gd name="connsiteY4-150" fmla="*/ 45241 h 1045366"/>
                  <a:gd name="connsiteX0-151" fmla="*/ 383930 w 1593605"/>
                  <a:gd name="connsiteY0-152" fmla="*/ 38512 h 1038637"/>
                  <a:gd name="connsiteX1-153" fmla="*/ 0 w 1593605"/>
                  <a:gd name="connsiteY1-154" fmla="*/ 76612 h 1038637"/>
                  <a:gd name="connsiteX2-155" fmla="*/ 1260230 w 1593605"/>
                  <a:gd name="connsiteY2-156" fmla="*/ 1038637 h 1038637"/>
                  <a:gd name="connsiteX3-157" fmla="*/ 1593605 w 1593605"/>
                  <a:gd name="connsiteY3-158" fmla="*/ 971962 h 1038637"/>
                  <a:gd name="connsiteX4-159" fmla="*/ 383930 w 1593605"/>
                  <a:gd name="connsiteY4-160" fmla="*/ 38512 h 1038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593605" h="1038637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Down Arrow 1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avLst/>
                <a:gdLst>
                  <a:gd name="connsiteX0" fmla="*/ 221456 w 1800200"/>
                  <a:gd name="connsiteY0" fmla="*/ 0 h 2766815"/>
                  <a:gd name="connsiteX1" fmla="*/ 1512069 w 1800200"/>
                  <a:gd name="connsiteY1" fmla="*/ 968053 h 2766815"/>
                  <a:gd name="connsiteX2" fmla="*/ 1512069 w 1800200"/>
                  <a:gd name="connsiteY2" fmla="*/ 1838146 h 2766815"/>
                  <a:gd name="connsiteX3" fmla="*/ 1800200 w 1800200"/>
                  <a:gd name="connsiteY3" fmla="*/ 1838146 h 2766815"/>
                  <a:gd name="connsiteX4" fmla="*/ 900100 w 1800200"/>
                  <a:gd name="connsiteY4" fmla="*/ 2766815 h 2766815"/>
                  <a:gd name="connsiteX5" fmla="*/ 0 w 1800200"/>
                  <a:gd name="connsiteY5" fmla="*/ 1838146 h 2766815"/>
                  <a:gd name="connsiteX6" fmla="*/ 288131 w 1800200"/>
                  <a:gd name="connsiteY6" fmla="*/ 1838146 h 2766815"/>
                  <a:gd name="connsiteX7" fmla="*/ 221456 w 1800200"/>
                  <a:gd name="connsiteY7" fmla="*/ 0 h 2766815"/>
                  <a:gd name="connsiteX0-1" fmla="*/ 221456 w 1800200"/>
                  <a:gd name="connsiteY0-2" fmla="*/ 0 h 2766815"/>
                  <a:gd name="connsiteX1-3" fmla="*/ 1512069 w 1800200"/>
                  <a:gd name="connsiteY1-4" fmla="*/ 968053 h 2766815"/>
                  <a:gd name="connsiteX2-5" fmla="*/ 1512069 w 1800200"/>
                  <a:gd name="connsiteY2-6" fmla="*/ 1838146 h 2766815"/>
                  <a:gd name="connsiteX3-7" fmla="*/ 1800200 w 1800200"/>
                  <a:gd name="connsiteY3-8" fmla="*/ 1838146 h 2766815"/>
                  <a:gd name="connsiteX4-9" fmla="*/ 900100 w 1800200"/>
                  <a:gd name="connsiteY4-10" fmla="*/ 2766815 h 2766815"/>
                  <a:gd name="connsiteX5-11" fmla="*/ 0 w 1800200"/>
                  <a:gd name="connsiteY5-12" fmla="*/ 1838146 h 2766815"/>
                  <a:gd name="connsiteX6-13" fmla="*/ 288131 w 1800200"/>
                  <a:gd name="connsiteY6-14" fmla="*/ 1838146 h 2766815"/>
                  <a:gd name="connsiteX7-15" fmla="*/ 221456 w 1800200"/>
                  <a:gd name="connsiteY7-16" fmla="*/ 0 h 2766815"/>
                  <a:gd name="connsiteX0-17" fmla="*/ 221456 w 1800200"/>
                  <a:gd name="connsiteY0-18" fmla="*/ 0 h 2766815"/>
                  <a:gd name="connsiteX1-19" fmla="*/ 1464444 w 1800200"/>
                  <a:gd name="connsiteY1-20" fmla="*/ 929953 h 2766815"/>
                  <a:gd name="connsiteX2-21" fmla="*/ 1512069 w 1800200"/>
                  <a:gd name="connsiteY2-22" fmla="*/ 1838146 h 2766815"/>
                  <a:gd name="connsiteX3-23" fmla="*/ 1800200 w 1800200"/>
                  <a:gd name="connsiteY3-24" fmla="*/ 1838146 h 2766815"/>
                  <a:gd name="connsiteX4-25" fmla="*/ 900100 w 1800200"/>
                  <a:gd name="connsiteY4-26" fmla="*/ 2766815 h 2766815"/>
                  <a:gd name="connsiteX5-27" fmla="*/ 0 w 1800200"/>
                  <a:gd name="connsiteY5-28" fmla="*/ 1838146 h 2766815"/>
                  <a:gd name="connsiteX6-29" fmla="*/ 288131 w 1800200"/>
                  <a:gd name="connsiteY6-30" fmla="*/ 1838146 h 2766815"/>
                  <a:gd name="connsiteX7-31" fmla="*/ 221456 w 1800200"/>
                  <a:gd name="connsiteY7-32" fmla="*/ 0 h 2766815"/>
                  <a:gd name="connsiteX0-33" fmla="*/ 221456 w 1800200"/>
                  <a:gd name="connsiteY0-34" fmla="*/ 0 h 2766815"/>
                  <a:gd name="connsiteX1-35" fmla="*/ 1464444 w 1800200"/>
                  <a:gd name="connsiteY1-36" fmla="*/ 929953 h 2766815"/>
                  <a:gd name="connsiteX2-37" fmla="*/ 1512069 w 1800200"/>
                  <a:gd name="connsiteY2-38" fmla="*/ 1838146 h 2766815"/>
                  <a:gd name="connsiteX3-39" fmla="*/ 1800200 w 1800200"/>
                  <a:gd name="connsiteY3-40" fmla="*/ 1838146 h 2766815"/>
                  <a:gd name="connsiteX4-41" fmla="*/ 900100 w 1800200"/>
                  <a:gd name="connsiteY4-42" fmla="*/ 2766815 h 2766815"/>
                  <a:gd name="connsiteX5-43" fmla="*/ 0 w 1800200"/>
                  <a:gd name="connsiteY5-44" fmla="*/ 1838146 h 2766815"/>
                  <a:gd name="connsiteX6-45" fmla="*/ 288131 w 1800200"/>
                  <a:gd name="connsiteY6-46" fmla="*/ 1838146 h 2766815"/>
                  <a:gd name="connsiteX7-47" fmla="*/ 221456 w 1800200"/>
                  <a:gd name="connsiteY7-48" fmla="*/ 0 h 2766815"/>
                  <a:gd name="connsiteX0-49" fmla="*/ 221456 w 1800200"/>
                  <a:gd name="connsiteY0-50" fmla="*/ 0 h 2766815"/>
                  <a:gd name="connsiteX1-51" fmla="*/ 1464444 w 1800200"/>
                  <a:gd name="connsiteY1-52" fmla="*/ 929953 h 2766815"/>
                  <a:gd name="connsiteX2-53" fmla="*/ 1512069 w 1800200"/>
                  <a:gd name="connsiteY2-54" fmla="*/ 1838146 h 2766815"/>
                  <a:gd name="connsiteX3-55" fmla="*/ 1800200 w 1800200"/>
                  <a:gd name="connsiteY3-56" fmla="*/ 1838146 h 2766815"/>
                  <a:gd name="connsiteX4-57" fmla="*/ 900100 w 1800200"/>
                  <a:gd name="connsiteY4-58" fmla="*/ 2766815 h 2766815"/>
                  <a:gd name="connsiteX5-59" fmla="*/ 0 w 1800200"/>
                  <a:gd name="connsiteY5-60" fmla="*/ 1838146 h 2766815"/>
                  <a:gd name="connsiteX6-61" fmla="*/ 288131 w 1800200"/>
                  <a:gd name="connsiteY6-62" fmla="*/ 1838146 h 2766815"/>
                  <a:gd name="connsiteX7-63" fmla="*/ 221456 w 1800200"/>
                  <a:gd name="connsiteY7-64" fmla="*/ 0 h 2766815"/>
                  <a:gd name="connsiteX0-65" fmla="*/ 221456 w 1800200"/>
                  <a:gd name="connsiteY0-66" fmla="*/ 0 h 2766815"/>
                  <a:gd name="connsiteX1-67" fmla="*/ 1464444 w 1800200"/>
                  <a:gd name="connsiteY1-68" fmla="*/ 929953 h 2766815"/>
                  <a:gd name="connsiteX2-69" fmla="*/ 1512069 w 1800200"/>
                  <a:gd name="connsiteY2-70" fmla="*/ 1838146 h 2766815"/>
                  <a:gd name="connsiteX3-71" fmla="*/ 1800200 w 1800200"/>
                  <a:gd name="connsiteY3-72" fmla="*/ 1838146 h 2766815"/>
                  <a:gd name="connsiteX4-73" fmla="*/ 900100 w 1800200"/>
                  <a:gd name="connsiteY4-74" fmla="*/ 2766815 h 2766815"/>
                  <a:gd name="connsiteX5-75" fmla="*/ 0 w 1800200"/>
                  <a:gd name="connsiteY5-76" fmla="*/ 1838146 h 2766815"/>
                  <a:gd name="connsiteX6-77" fmla="*/ 288131 w 1800200"/>
                  <a:gd name="connsiteY6-78" fmla="*/ 1838146 h 2766815"/>
                  <a:gd name="connsiteX7-79" fmla="*/ 221456 w 1800200"/>
                  <a:gd name="connsiteY7-80" fmla="*/ 0 h 2766815"/>
                  <a:gd name="connsiteX0-81" fmla="*/ 221456 w 1800200"/>
                  <a:gd name="connsiteY0-82" fmla="*/ 0 h 2766815"/>
                  <a:gd name="connsiteX1-83" fmla="*/ 1464444 w 1800200"/>
                  <a:gd name="connsiteY1-84" fmla="*/ 929953 h 2766815"/>
                  <a:gd name="connsiteX2-85" fmla="*/ 1512069 w 1800200"/>
                  <a:gd name="connsiteY2-86" fmla="*/ 1838146 h 2766815"/>
                  <a:gd name="connsiteX3-87" fmla="*/ 1800200 w 1800200"/>
                  <a:gd name="connsiteY3-88" fmla="*/ 1838146 h 2766815"/>
                  <a:gd name="connsiteX4-89" fmla="*/ 900100 w 1800200"/>
                  <a:gd name="connsiteY4-90" fmla="*/ 2766815 h 2766815"/>
                  <a:gd name="connsiteX5-91" fmla="*/ 0 w 1800200"/>
                  <a:gd name="connsiteY5-92" fmla="*/ 1838146 h 2766815"/>
                  <a:gd name="connsiteX6-93" fmla="*/ 288131 w 1800200"/>
                  <a:gd name="connsiteY6-94" fmla="*/ 1838146 h 2766815"/>
                  <a:gd name="connsiteX7-95" fmla="*/ 221456 w 1800200"/>
                  <a:gd name="connsiteY7-96" fmla="*/ 0 h 276681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00200" h="2766815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grpSp>
        <p:nvGrpSpPr>
          <p:cNvPr id="21" name="그룹 8"/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22" name="TextBox 21"/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4" name="그룹 9"/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5" name="TextBox 24"/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" name="그룹 6"/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8" name="TextBox 27"/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5"/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31" name="TextBox 30"/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4"/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4" name="TextBox 33"/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6" name="Rounded Rectangle 5"/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Teardrop 1"/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 Same Side Corner Rectangle 11"/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9" name="Rounded Rectangle 27"/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pic>
        <p:nvPicPr>
          <p:cNvPr id="3" name="Graphic 2" descr="Acorn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13066" y="4273707"/>
            <a:ext cx="426721" cy="4267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686528"/>
            <a:ext cx="11431630" cy="1405526"/>
            <a:chOff x="0" y="2023474"/>
            <a:chExt cx="11431630" cy="1405526"/>
          </a:xfrm>
          <a:solidFill>
            <a:srgbClr val="003399"/>
          </a:solidFill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5518929" y="3327541"/>
            <a:ext cx="6673071" cy="1405526"/>
            <a:chOff x="4758559" y="2023474"/>
            <a:chExt cx="6673071" cy="1405526"/>
          </a:xfrm>
          <a:solidFill>
            <a:srgbClr val="003399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54628" y="3303741"/>
            <a:ext cx="5122909" cy="881675"/>
            <a:chOff x="4889913" y="1200946"/>
            <a:chExt cx="4051728" cy="881675"/>
          </a:xfrm>
        </p:grpSpPr>
        <p:sp>
          <p:nvSpPr>
            <p:cNvPr id="13" name="Text Placeholder 22"/>
            <p:cNvSpPr txBox="1"/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Success Business</a:t>
              </a:r>
              <a:endParaRPr lang="ko-KR" altLang="en-US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 Placeholder 20"/>
            <p:cNvSpPr txBox="1"/>
            <p:nvPr/>
          </p:nvSpPr>
          <p:spPr>
            <a:xfrm>
              <a:off x="4889913" y="1628801"/>
              <a:ext cx="4051728" cy="453820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rgbClr val="262626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: Rounded Corners 14"/>
          <p:cNvSpPr/>
          <p:nvPr/>
        </p:nvSpPr>
        <p:spPr>
          <a:xfrm>
            <a:off x="1129198" y="4279158"/>
            <a:ext cx="720000" cy="720080"/>
          </a:xfrm>
          <a:prstGeom prst="roundRect">
            <a:avLst/>
          </a:prstGeom>
          <a:solidFill>
            <a:srgbClr val="003399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1129198" y="5161720"/>
            <a:ext cx="720000" cy="720080"/>
          </a:xfrm>
          <a:prstGeom prst="round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719447" y="4279158"/>
            <a:ext cx="720000" cy="720080"/>
          </a:xfrm>
          <a:prstGeom prst="roundRect">
            <a:avLst/>
          </a:prstGeom>
          <a:solidFill>
            <a:srgbClr val="03A1A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719447" y="5161720"/>
            <a:ext cx="720000" cy="720080"/>
          </a:xfrm>
          <a:prstGeom prst="round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15607" y="4485311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anose="020B0604020202020204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5493" y="4514663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anose="020B0604020202020204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15607" y="5364472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anose="020B0604020202020204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5493" y="5378924"/>
            <a:ext cx="15618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262626"/>
                </a:solidFill>
                <a:cs typeface="Arial" panose="020B0604020202020204" pitchFamily="34" charset="0"/>
              </a:rPr>
              <a:t>Content Here</a:t>
            </a:r>
            <a:endParaRPr lang="ko-KR" altLang="en-US" sz="1400" b="1" dirty="0">
              <a:solidFill>
                <a:srgbClr val="262626"/>
              </a:solidFill>
              <a:cs typeface="Arial" panose="020B0604020202020204" pitchFamily="34" charset="0"/>
            </a:endParaRPr>
          </a:p>
        </p:txBody>
      </p:sp>
      <p:sp>
        <p:nvSpPr>
          <p:cNvPr id="23" name="Rounded Rectangle 27"/>
          <p:cNvSpPr/>
          <p:nvPr/>
        </p:nvSpPr>
        <p:spPr>
          <a:xfrm>
            <a:off x="1322975" y="540828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7"/>
          <p:cNvSpPr/>
          <p:nvPr/>
        </p:nvSpPr>
        <p:spPr>
          <a:xfrm>
            <a:off x="1303925" y="446646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ectangle 16"/>
          <p:cNvSpPr/>
          <p:nvPr/>
        </p:nvSpPr>
        <p:spPr>
          <a:xfrm rot="2700000">
            <a:off x="3976235" y="5299702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9"/>
          <p:cNvSpPr/>
          <p:nvPr/>
        </p:nvSpPr>
        <p:spPr>
          <a:xfrm>
            <a:off x="3909409" y="447943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/>
          <p:cNvSpPr txBox="1"/>
          <p:nvPr/>
        </p:nvSpPr>
        <p:spPr>
          <a:xfrm>
            <a:off x="1172969" y="765424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cs typeface="Arial" panose="020B0604020202020204" pitchFamily="34" charset="0"/>
              </a:rPr>
              <a:t>AWESOME</a:t>
            </a:r>
            <a:endParaRPr lang="en-US" altLang="ko-KR" sz="5400" b="1" dirty="0">
              <a:cs typeface="Arial" panose="020B0604020202020204" pitchFamily="34" charset="0"/>
            </a:endParaRPr>
          </a:p>
          <a:p>
            <a:r>
              <a:rPr lang="en-GB" altLang="ko-KR" sz="5400" b="1" dirty="0">
                <a:cs typeface="Arial" panose="020B0604020202020204" pitchFamily="34" charset="0"/>
              </a:rPr>
              <a:t>PRESENTATION</a:t>
            </a:r>
            <a:endParaRPr lang="ko-KR" altLang="en-US" sz="5400" b="1" dirty="0"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40514" y="497283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Modern Portfolio Designed</a:t>
            </a:r>
            <a:endParaRPr lang="en-US" altLang="ko-KR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0" y="3143276"/>
            <a:ext cx="12193012" cy="2967436"/>
            <a:chOff x="0" y="3866606"/>
            <a:chExt cx="12193012" cy="2967436"/>
          </a:xfrm>
        </p:grpSpPr>
        <p:sp>
          <p:nvSpPr>
            <p:cNvPr id="148" name="Oval 147"/>
            <p:cNvSpPr/>
            <p:nvPr userDrawn="1"/>
          </p:nvSpPr>
          <p:spPr>
            <a:xfrm>
              <a:off x="700415" y="5374160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9" name="Oval 148"/>
            <p:cNvSpPr/>
            <p:nvPr userDrawn="1"/>
          </p:nvSpPr>
          <p:spPr>
            <a:xfrm>
              <a:off x="8733" y="53741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0" name="Oval 149"/>
            <p:cNvSpPr/>
            <p:nvPr userDrawn="1"/>
          </p:nvSpPr>
          <p:spPr>
            <a:xfrm>
              <a:off x="593041" y="4989357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1" name="Oval 150"/>
            <p:cNvSpPr/>
            <p:nvPr userDrawn="1"/>
          </p:nvSpPr>
          <p:spPr>
            <a:xfrm>
              <a:off x="432027" y="6005520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2" name="Oval 151"/>
            <p:cNvSpPr/>
            <p:nvPr userDrawn="1"/>
          </p:nvSpPr>
          <p:spPr>
            <a:xfrm>
              <a:off x="1362504" y="5687764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3" name="Oval 152"/>
            <p:cNvSpPr/>
            <p:nvPr userDrawn="1"/>
          </p:nvSpPr>
          <p:spPr>
            <a:xfrm>
              <a:off x="1207317" y="528430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4" name="Oval 153"/>
            <p:cNvSpPr/>
            <p:nvPr userDrawn="1"/>
          </p:nvSpPr>
          <p:spPr>
            <a:xfrm>
              <a:off x="1159881" y="496238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5" name="Oval 154"/>
            <p:cNvSpPr/>
            <p:nvPr userDrawn="1"/>
          </p:nvSpPr>
          <p:spPr>
            <a:xfrm>
              <a:off x="0" y="504621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6" name="Oval 155"/>
            <p:cNvSpPr/>
            <p:nvPr userDrawn="1"/>
          </p:nvSpPr>
          <p:spPr>
            <a:xfrm>
              <a:off x="324800" y="508996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7" name="Oval 156"/>
            <p:cNvSpPr/>
            <p:nvPr userDrawn="1"/>
          </p:nvSpPr>
          <p:spPr>
            <a:xfrm>
              <a:off x="962600" y="424116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8" name="Oval 157"/>
            <p:cNvSpPr/>
            <p:nvPr userDrawn="1"/>
          </p:nvSpPr>
          <p:spPr>
            <a:xfrm>
              <a:off x="340613" y="4569165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9" name="Oval 158"/>
            <p:cNvSpPr/>
            <p:nvPr userDrawn="1"/>
          </p:nvSpPr>
          <p:spPr>
            <a:xfrm>
              <a:off x="557785" y="40265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0" name="Oval 159"/>
            <p:cNvSpPr/>
            <p:nvPr userDrawn="1"/>
          </p:nvSpPr>
          <p:spPr>
            <a:xfrm>
              <a:off x="2317703" y="567448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1" name="Oval 160"/>
            <p:cNvSpPr/>
            <p:nvPr userDrawn="1"/>
          </p:nvSpPr>
          <p:spPr>
            <a:xfrm>
              <a:off x="1482004" y="5558827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2" name="Oval 161"/>
            <p:cNvSpPr/>
            <p:nvPr userDrawn="1"/>
          </p:nvSpPr>
          <p:spPr>
            <a:xfrm>
              <a:off x="1860673" y="4969625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3" name="Oval 162"/>
            <p:cNvSpPr/>
            <p:nvPr userDrawn="1"/>
          </p:nvSpPr>
          <p:spPr>
            <a:xfrm>
              <a:off x="2060484" y="5845576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4" name="Oval 163"/>
            <p:cNvSpPr/>
            <p:nvPr userDrawn="1"/>
          </p:nvSpPr>
          <p:spPr>
            <a:xfrm>
              <a:off x="2376308" y="5263421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5" name="Oval 164"/>
            <p:cNvSpPr/>
            <p:nvPr userDrawn="1"/>
          </p:nvSpPr>
          <p:spPr>
            <a:xfrm>
              <a:off x="2835775" y="51243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6" name="Oval 165"/>
            <p:cNvSpPr/>
            <p:nvPr userDrawn="1"/>
          </p:nvSpPr>
          <p:spPr>
            <a:xfrm>
              <a:off x="2788339" y="48024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7" name="Oval 166"/>
            <p:cNvSpPr/>
            <p:nvPr userDrawn="1"/>
          </p:nvSpPr>
          <p:spPr>
            <a:xfrm>
              <a:off x="1628457" y="4886269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8" name="Oval 167"/>
            <p:cNvSpPr/>
            <p:nvPr userDrawn="1"/>
          </p:nvSpPr>
          <p:spPr>
            <a:xfrm>
              <a:off x="2117572" y="440315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9" name="Oval 168"/>
            <p:cNvSpPr/>
            <p:nvPr userDrawn="1"/>
          </p:nvSpPr>
          <p:spPr>
            <a:xfrm>
              <a:off x="2591057" y="408122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0" name="Oval 169"/>
            <p:cNvSpPr/>
            <p:nvPr userDrawn="1"/>
          </p:nvSpPr>
          <p:spPr>
            <a:xfrm>
              <a:off x="2382607" y="4662696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1" name="Oval 170"/>
            <p:cNvSpPr/>
            <p:nvPr userDrawn="1"/>
          </p:nvSpPr>
          <p:spPr>
            <a:xfrm>
              <a:off x="2186243" y="386660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4062601" y="572542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3" name="Oval 172"/>
            <p:cNvSpPr/>
            <p:nvPr userDrawn="1"/>
          </p:nvSpPr>
          <p:spPr>
            <a:xfrm>
              <a:off x="3031955" y="533896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4" name="Oval 173"/>
            <p:cNvSpPr/>
            <p:nvPr userDrawn="1"/>
          </p:nvSpPr>
          <p:spPr>
            <a:xfrm>
              <a:off x="3794584" y="546471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5" name="Oval 174"/>
            <p:cNvSpPr/>
            <p:nvPr userDrawn="1"/>
          </p:nvSpPr>
          <p:spPr>
            <a:xfrm>
              <a:off x="3766347" y="619018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6" name="Oval 175"/>
            <p:cNvSpPr/>
            <p:nvPr userDrawn="1"/>
          </p:nvSpPr>
          <p:spPr>
            <a:xfrm>
              <a:off x="4404293" y="5986627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7" name="Oval 176"/>
            <p:cNvSpPr/>
            <p:nvPr userDrawn="1"/>
          </p:nvSpPr>
          <p:spPr>
            <a:xfrm>
              <a:off x="4541637" y="5468975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8" name="Oval 177"/>
            <p:cNvSpPr/>
            <p:nvPr userDrawn="1"/>
          </p:nvSpPr>
          <p:spPr>
            <a:xfrm>
              <a:off x="4494201" y="514704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9" name="Oval 178"/>
            <p:cNvSpPr/>
            <p:nvPr userDrawn="1"/>
          </p:nvSpPr>
          <p:spPr>
            <a:xfrm>
              <a:off x="3392780" y="502339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0" name="Oval 179"/>
            <p:cNvSpPr/>
            <p:nvPr userDrawn="1"/>
          </p:nvSpPr>
          <p:spPr>
            <a:xfrm>
              <a:off x="3823435" y="4747763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1" name="Oval 180"/>
            <p:cNvSpPr/>
            <p:nvPr userDrawn="1"/>
          </p:nvSpPr>
          <p:spPr>
            <a:xfrm>
              <a:off x="4296920" y="4425836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2" name="Oval 181"/>
            <p:cNvSpPr/>
            <p:nvPr userDrawn="1"/>
          </p:nvSpPr>
          <p:spPr>
            <a:xfrm>
              <a:off x="4088469" y="5007308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3" name="Oval 182"/>
            <p:cNvSpPr/>
            <p:nvPr userDrawn="1"/>
          </p:nvSpPr>
          <p:spPr>
            <a:xfrm>
              <a:off x="3892105" y="4211218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4" name="Oval 183"/>
            <p:cNvSpPr/>
            <p:nvPr userDrawn="1"/>
          </p:nvSpPr>
          <p:spPr>
            <a:xfrm>
              <a:off x="4548531" y="5201370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5" name="Oval 184"/>
            <p:cNvSpPr/>
            <p:nvPr userDrawn="1"/>
          </p:nvSpPr>
          <p:spPr>
            <a:xfrm>
              <a:off x="5062767" y="4961589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6" name="Oval 185"/>
            <p:cNvSpPr/>
            <p:nvPr userDrawn="1"/>
          </p:nvSpPr>
          <p:spPr>
            <a:xfrm>
              <a:off x="5103999" y="5962284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7" name="Oval 186"/>
            <p:cNvSpPr/>
            <p:nvPr userDrawn="1"/>
          </p:nvSpPr>
          <p:spPr>
            <a:xfrm>
              <a:off x="5546627" y="5641148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8" name="Oval 187"/>
            <p:cNvSpPr/>
            <p:nvPr userDrawn="1"/>
          </p:nvSpPr>
          <p:spPr>
            <a:xfrm>
              <a:off x="5879289" y="5241071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89" name="Oval 188"/>
            <p:cNvSpPr/>
            <p:nvPr userDrawn="1"/>
          </p:nvSpPr>
          <p:spPr>
            <a:xfrm>
              <a:off x="5831853" y="491914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0" name="Oval 189"/>
            <p:cNvSpPr/>
            <p:nvPr userDrawn="1"/>
          </p:nvSpPr>
          <p:spPr>
            <a:xfrm>
              <a:off x="4671972" y="5002977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1" name="Oval 190"/>
            <p:cNvSpPr/>
            <p:nvPr userDrawn="1"/>
          </p:nvSpPr>
          <p:spPr>
            <a:xfrm>
              <a:off x="5161087" y="451985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2" name="Oval 191"/>
            <p:cNvSpPr/>
            <p:nvPr userDrawn="1"/>
          </p:nvSpPr>
          <p:spPr>
            <a:xfrm>
              <a:off x="5634572" y="419793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3" name="Oval 192"/>
            <p:cNvSpPr/>
            <p:nvPr userDrawn="1"/>
          </p:nvSpPr>
          <p:spPr>
            <a:xfrm>
              <a:off x="5426121" y="477940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4" name="Oval 193"/>
            <p:cNvSpPr/>
            <p:nvPr userDrawn="1"/>
          </p:nvSpPr>
          <p:spPr>
            <a:xfrm>
              <a:off x="5229757" y="3983314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5" name="Oval 194"/>
            <p:cNvSpPr/>
            <p:nvPr userDrawn="1"/>
          </p:nvSpPr>
          <p:spPr>
            <a:xfrm>
              <a:off x="6144136" y="5477453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6" name="Oval 195"/>
            <p:cNvSpPr/>
            <p:nvPr userDrawn="1"/>
          </p:nvSpPr>
          <p:spPr>
            <a:xfrm>
              <a:off x="6613891" y="51470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7" name="Oval 196"/>
            <p:cNvSpPr/>
            <p:nvPr userDrawn="1"/>
          </p:nvSpPr>
          <p:spPr>
            <a:xfrm>
              <a:off x="5866268" y="5975528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8" name="Oval 197"/>
            <p:cNvSpPr/>
            <p:nvPr userDrawn="1"/>
          </p:nvSpPr>
          <p:spPr>
            <a:xfrm>
              <a:off x="7293069" y="5944183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9" name="Oval 198"/>
            <p:cNvSpPr/>
            <p:nvPr userDrawn="1"/>
          </p:nvSpPr>
          <p:spPr>
            <a:xfrm>
              <a:off x="7430413" y="5426530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0" name="Oval 199"/>
            <p:cNvSpPr/>
            <p:nvPr userDrawn="1"/>
          </p:nvSpPr>
          <p:spPr>
            <a:xfrm>
              <a:off x="7382977" y="510460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6223096" y="518843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6712211" y="4705318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7185696" y="4383391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6977245" y="4964863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6780881" y="416877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7907288" y="5670931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7043387" y="5597946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7890328" y="5390748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8632865" y="5608043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8844193" y="6129642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9139768" y="5427322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8934101" y="5290063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7774220" y="5373896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8263335" y="489077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5" name="Oval 214"/>
            <p:cNvSpPr/>
            <p:nvPr userDrawn="1"/>
          </p:nvSpPr>
          <p:spPr>
            <a:xfrm>
              <a:off x="8736820" y="456885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6" name="Oval 215"/>
            <p:cNvSpPr/>
            <p:nvPr userDrawn="1"/>
          </p:nvSpPr>
          <p:spPr>
            <a:xfrm>
              <a:off x="8528369" y="5150322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8332005" y="4354232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8" name="Oval 217"/>
            <p:cNvSpPr/>
            <p:nvPr userDrawn="1"/>
          </p:nvSpPr>
          <p:spPr>
            <a:xfrm>
              <a:off x="9840980" y="5460687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9" name="Oval 218"/>
            <p:cNvSpPr/>
            <p:nvPr userDrawn="1"/>
          </p:nvSpPr>
          <p:spPr>
            <a:xfrm>
              <a:off x="9364047" y="5413278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0" name="Oval 219"/>
            <p:cNvSpPr/>
            <p:nvPr userDrawn="1"/>
          </p:nvSpPr>
          <p:spPr>
            <a:xfrm>
              <a:off x="9746108" y="504394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1" name="Oval 220"/>
            <p:cNvSpPr/>
            <p:nvPr userDrawn="1"/>
          </p:nvSpPr>
          <p:spPr>
            <a:xfrm>
              <a:off x="6738732" y="595705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2" name="Oval 221"/>
            <p:cNvSpPr/>
            <p:nvPr userDrawn="1"/>
          </p:nvSpPr>
          <p:spPr>
            <a:xfrm>
              <a:off x="10425287" y="5841079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3" name="Oval 222"/>
            <p:cNvSpPr/>
            <p:nvPr userDrawn="1"/>
          </p:nvSpPr>
          <p:spPr>
            <a:xfrm>
              <a:off x="10562631" y="5323426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4" name="Oval 223"/>
            <p:cNvSpPr/>
            <p:nvPr userDrawn="1"/>
          </p:nvSpPr>
          <p:spPr>
            <a:xfrm>
              <a:off x="10515195" y="500149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5" name="Oval 224"/>
            <p:cNvSpPr/>
            <p:nvPr userDrawn="1"/>
          </p:nvSpPr>
          <p:spPr>
            <a:xfrm>
              <a:off x="9355313" y="5085332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9844428" y="460221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10317913" y="428028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10109463" y="486175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9" name="Oval 228"/>
            <p:cNvSpPr/>
            <p:nvPr userDrawn="1"/>
          </p:nvSpPr>
          <p:spPr>
            <a:xfrm>
              <a:off x="9913099" y="406566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0" name="Oval 229"/>
            <p:cNvSpPr/>
            <p:nvPr userDrawn="1"/>
          </p:nvSpPr>
          <p:spPr>
            <a:xfrm>
              <a:off x="11334019" y="5687764"/>
              <a:ext cx="858993" cy="858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31" name="Oval 230"/>
            <p:cNvSpPr/>
            <p:nvPr userDrawn="1"/>
          </p:nvSpPr>
          <p:spPr>
            <a:xfrm>
              <a:off x="10591056" y="5346919"/>
              <a:ext cx="953867" cy="953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2" name="Oval 231"/>
            <p:cNvSpPr/>
            <p:nvPr userDrawn="1"/>
          </p:nvSpPr>
          <p:spPr>
            <a:xfrm>
              <a:off x="10973117" y="4977584"/>
              <a:ext cx="739117" cy="7386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3" name="Oval 232"/>
            <p:cNvSpPr/>
            <p:nvPr userDrawn="1"/>
          </p:nvSpPr>
          <p:spPr>
            <a:xfrm>
              <a:off x="11014349" y="5978279"/>
              <a:ext cx="644245" cy="6438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4" name="Oval 233"/>
            <p:cNvSpPr/>
            <p:nvPr userDrawn="1"/>
          </p:nvSpPr>
          <p:spPr>
            <a:xfrm>
              <a:off x="11566035" y="5453506"/>
              <a:ext cx="549373" cy="54904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5" name="Oval 234"/>
            <p:cNvSpPr/>
            <p:nvPr userDrawn="1"/>
          </p:nvSpPr>
          <p:spPr>
            <a:xfrm>
              <a:off x="11789640" y="525706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6" name="Oval 235"/>
            <p:cNvSpPr/>
            <p:nvPr userDrawn="1"/>
          </p:nvSpPr>
          <p:spPr>
            <a:xfrm>
              <a:off x="11742204" y="4935140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7" name="Oval 236"/>
            <p:cNvSpPr/>
            <p:nvPr userDrawn="1"/>
          </p:nvSpPr>
          <p:spPr>
            <a:xfrm>
              <a:off x="10582323" y="5018973"/>
              <a:ext cx="232216" cy="2320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8" name="Oval 237"/>
            <p:cNvSpPr/>
            <p:nvPr userDrawn="1"/>
          </p:nvSpPr>
          <p:spPr>
            <a:xfrm>
              <a:off x="11071437" y="4535854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9" name="Oval 238"/>
            <p:cNvSpPr/>
            <p:nvPr userDrawn="1"/>
          </p:nvSpPr>
          <p:spPr>
            <a:xfrm>
              <a:off x="11544923" y="4213927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0" name="Oval 239"/>
            <p:cNvSpPr/>
            <p:nvPr userDrawn="1"/>
          </p:nvSpPr>
          <p:spPr>
            <a:xfrm>
              <a:off x="11336472" y="4795399"/>
              <a:ext cx="364593" cy="3643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1" name="Oval 240"/>
            <p:cNvSpPr/>
            <p:nvPr userDrawn="1"/>
          </p:nvSpPr>
          <p:spPr>
            <a:xfrm>
              <a:off x="11140108" y="3999309"/>
              <a:ext cx="137343" cy="1372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2" name="Oval 241"/>
            <p:cNvSpPr/>
            <p:nvPr userDrawn="1"/>
          </p:nvSpPr>
          <p:spPr>
            <a:xfrm>
              <a:off x="2320772" y="4606227"/>
              <a:ext cx="274687" cy="2745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0" y="5733727"/>
            <a:ext cx="12192000" cy="400945"/>
          </a:xfrm>
          <a:prstGeom prst="rect">
            <a:avLst/>
          </a:prstGeom>
          <a:solidFill>
            <a:srgbClr val="57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F5B317"/>
              </a:solidFill>
            </a:endParaRPr>
          </a:p>
        </p:txBody>
      </p:sp>
      <p:sp>
        <p:nvSpPr>
          <p:cNvPr id="24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3174294" y="2680359"/>
            <a:ext cx="1584176" cy="3061053"/>
            <a:chOff x="903020" y="3403687"/>
            <a:chExt cx="1584176" cy="3061053"/>
          </a:xfrm>
        </p:grpSpPr>
        <p:sp>
          <p:nvSpPr>
            <p:cNvPr id="246" name="Trapezoid 245"/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248" name="Freeform 3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9" name="Freeform 18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50" name="그룹 5"/>
          <p:cNvGrpSpPr/>
          <p:nvPr/>
        </p:nvGrpSpPr>
        <p:grpSpPr>
          <a:xfrm>
            <a:off x="5301473" y="2680358"/>
            <a:ext cx="1584176" cy="3061053"/>
            <a:chOff x="5717691" y="3403687"/>
            <a:chExt cx="1584176" cy="3061053"/>
          </a:xfrm>
        </p:grpSpPr>
        <p:sp>
          <p:nvSpPr>
            <p:cNvPr id="251" name="Trapezoid 250"/>
            <p:cNvSpPr/>
            <p:nvPr/>
          </p:nvSpPr>
          <p:spPr>
            <a:xfrm>
              <a:off x="6420626" y="5636740"/>
              <a:ext cx="178306" cy="828000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5717691" y="3403687"/>
              <a:ext cx="1584176" cy="2282988"/>
              <a:chOff x="967240" y="3289369"/>
              <a:chExt cx="1100200" cy="1585520"/>
            </a:xfrm>
          </p:grpSpPr>
          <p:sp>
            <p:nvSpPr>
              <p:cNvPr id="253" name="Freeform 21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54" name="Freeform 22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55" name="그룹 6"/>
          <p:cNvGrpSpPr/>
          <p:nvPr/>
        </p:nvGrpSpPr>
        <p:grpSpPr>
          <a:xfrm>
            <a:off x="7428652" y="2680358"/>
            <a:ext cx="1584176" cy="3061053"/>
            <a:chOff x="7636762" y="3403687"/>
            <a:chExt cx="1584176" cy="3061053"/>
          </a:xfrm>
        </p:grpSpPr>
        <p:sp>
          <p:nvSpPr>
            <p:cNvPr id="256" name="Trapezoid 255"/>
            <p:cNvSpPr/>
            <p:nvPr/>
          </p:nvSpPr>
          <p:spPr>
            <a:xfrm>
              <a:off x="8339697" y="5636740"/>
              <a:ext cx="178306" cy="828000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7636762" y="3403687"/>
              <a:ext cx="1584176" cy="2282988"/>
              <a:chOff x="967240" y="3289369"/>
              <a:chExt cx="1100200" cy="1585520"/>
            </a:xfrm>
          </p:grpSpPr>
          <p:sp>
            <p:nvSpPr>
              <p:cNvPr id="258" name="Freeform 24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9" name="Freeform 25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60" name="그룹 7"/>
          <p:cNvGrpSpPr/>
          <p:nvPr/>
        </p:nvGrpSpPr>
        <p:grpSpPr>
          <a:xfrm>
            <a:off x="9555832" y="2680358"/>
            <a:ext cx="1584176" cy="3061053"/>
            <a:chOff x="9555832" y="3403687"/>
            <a:chExt cx="1584176" cy="3061053"/>
          </a:xfrm>
        </p:grpSpPr>
        <p:sp>
          <p:nvSpPr>
            <p:cNvPr id="261" name="Trapezoid 260"/>
            <p:cNvSpPr/>
            <p:nvPr/>
          </p:nvSpPr>
          <p:spPr>
            <a:xfrm>
              <a:off x="10258767" y="5636740"/>
              <a:ext cx="178306" cy="828000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9555832" y="3403687"/>
              <a:ext cx="1584176" cy="2282988"/>
              <a:chOff x="967240" y="3289369"/>
              <a:chExt cx="1100200" cy="1585520"/>
            </a:xfrm>
          </p:grpSpPr>
          <p:sp>
            <p:nvSpPr>
              <p:cNvPr id="263" name="Freeform 27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4" name="Freeform 28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65" name="Group 264"/>
          <p:cNvGrpSpPr/>
          <p:nvPr/>
        </p:nvGrpSpPr>
        <p:grpSpPr>
          <a:xfrm>
            <a:off x="2961548" y="975876"/>
            <a:ext cx="1997216" cy="1477328"/>
            <a:chOff x="3017859" y="4283314"/>
            <a:chExt cx="1890849" cy="1477328"/>
          </a:xfrm>
        </p:grpSpPr>
        <p:sp>
          <p:nvSpPr>
            <p:cNvPr id="266" name="TextBox 265"/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5083457" y="975876"/>
            <a:ext cx="1997216" cy="1477328"/>
            <a:chOff x="3017859" y="4283314"/>
            <a:chExt cx="1890849" cy="1477328"/>
          </a:xfrm>
        </p:grpSpPr>
        <p:sp>
          <p:nvSpPr>
            <p:cNvPr id="269" name="TextBox 268"/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7205366" y="975876"/>
            <a:ext cx="1997216" cy="1477328"/>
            <a:chOff x="3017859" y="4283314"/>
            <a:chExt cx="1890849" cy="1477328"/>
          </a:xfrm>
        </p:grpSpPr>
        <p:sp>
          <p:nvSpPr>
            <p:cNvPr id="272" name="TextBox 271"/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9327276" y="975876"/>
            <a:ext cx="1997216" cy="1477328"/>
            <a:chOff x="3017859" y="4283314"/>
            <a:chExt cx="1890849" cy="1477328"/>
          </a:xfrm>
        </p:grpSpPr>
        <p:sp>
          <p:nvSpPr>
            <p:cNvPr id="275" name="TextBox 274"/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7" name="Group 4"/>
          <p:cNvGrpSpPr/>
          <p:nvPr/>
        </p:nvGrpSpPr>
        <p:grpSpPr>
          <a:xfrm>
            <a:off x="1047115" y="2680359"/>
            <a:ext cx="1584176" cy="3061053"/>
            <a:chOff x="903020" y="3403687"/>
            <a:chExt cx="1584176" cy="3061053"/>
          </a:xfrm>
        </p:grpSpPr>
        <p:sp>
          <p:nvSpPr>
            <p:cNvPr id="278" name="Trapezoid 19"/>
            <p:cNvSpPr/>
            <p:nvPr/>
          </p:nvSpPr>
          <p:spPr>
            <a:xfrm>
              <a:off x="1605955" y="5636740"/>
              <a:ext cx="178306" cy="828000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9" name="Group 16"/>
            <p:cNvGrpSpPr/>
            <p:nvPr/>
          </p:nvGrpSpPr>
          <p:grpSpPr>
            <a:xfrm>
              <a:off x="903020" y="3403687"/>
              <a:ext cx="1584176" cy="2282988"/>
              <a:chOff x="967240" y="3289369"/>
              <a:chExt cx="1100200" cy="1585520"/>
            </a:xfrm>
          </p:grpSpPr>
          <p:sp>
            <p:nvSpPr>
              <p:cNvPr id="280" name="Freeform 3"/>
              <p:cNvSpPr/>
              <p:nvPr/>
            </p:nvSpPr>
            <p:spPr>
              <a:xfrm>
                <a:off x="967240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1" name="Freeform 18"/>
              <p:cNvSpPr/>
              <p:nvPr/>
            </p:nvSpPr>
            <p:spPr>
              <a:xfrm flipH="1">
                <a:off x="1514959" y="3289369"/>
                <a:ext cx="552481" cy="1585520"/>
              </a:xfrm>
              <a:custGeom>
                <a:avLst/>
                <a:gdLst/>
                <a:ahLst/>
                <a:cxnLst/>
                <a:rect l="l" t="t" r="r" b="b"/>
                <a:pathLst>
                  <a:path w="552481" h="1585520">
                    <a:moveTo>
                      <a:pt x="550099" y="0"/>
                    </a:moveTo>
                    <a:lnTo>
                      <a:pt x="550454" y="236086"/>
                    </a:lnTo>
                    <a:lnTo>
                      <a:pt x="488816" y="193543"/>
                    </a:lnTo>
                    <a:lnTo>
                      <a:pt x="550466" y="244157"/>
                    </a:lnTo>
                    <a:lnTo>
                      <a:pt x="550735" y="423083"/>
                    </a:lnTo>
                    <a:lnTo>
                      <a:pt x="440807" y="347209"/>
                    </a:lnTo>
                    <a:lnTo>
                      <a:pt x="550756" y="437477"/>
                    </a:lnTo>
                    <a:lnTo>
                      <a:pt x="551026" y="616991"/>
                    </a:lnTo>
                    <a:lnTo>
                      <a:pt x="372197" y="491984"/>
                    </a:lnTo>
                    <a:lnTo>
                      <a:pt x="551056" y="637056"/>
                    </a:lnTo>
                    <a:lnTo>
                      <a:pt x="551331" y="819782"/>
                    </a:lnTo>
                    <a:lnTo>
                      <a:pt x="270832" y="619203"/>
                    </a:lnTo>
                    <a:lnTo>
                      <a:pt x="551364" y="841805"/>
                    </a:lnTo>
                    <a:lnTo>
                      <a:pt x="551613" y="1007603"/>
                    </a:lnTo>
                    <a:lnTo>
                      <a:pt x="184579" y="741931"/>
                    </a:lnTo>
                    <a:lnTo>
                      <a:pt x="551646" y="1029766"/>
                    </a:lnTo>
                    <a:lnTo>
                      <a:pt x="551910" y="1205103"/>
                    </a:lnTo>
                    <a:lnTo>
                      <a:pt x="119129" y="889458"/>
                    </a:lnTo>
                    <a:lnTo>
                      <a:pt x="551942" y="1226335"/>
                    </a:lnTo>
                    <a:lnTo>
                      <a:pt x="552201" y="1398749"/>
                    </a:lnTo>
                    <a:lnTo>
                      <a:pt x="184579" y="1132651"/>
                    </a:lnTo>
                    <a:lnTo>
                      <a:pt x="552234" y="1420947"/>
                    </a:lnTo>
                    <a:lnTo>
                      <a:pt x="552481" y="1585328"/>
                    </a:lnTo>
                    <a:cubicBezTo>
                      <a:pt x="331520" y="1590267"/>
                      <a:pt x="189138" y="1499959"/>
                      <a:pt x="103908" y="1357263"/>
                    </a:cubicBezTo>
                    <a:cubicBezTo>
                      <a:pt x="-144138" y="933499"/>
                      <a:pt x="70524" y="593019"/>
                      <a:pt x="550099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82" name="Group 33"/>
          <p:cNvGrpSpPr/>
          <p:nvPr/>
        </p:nvGrpSpPr>
        <p:grpSpPr>
          <a:xfrm>
            <a:off x="839639" y="975876"/>
            <a:ext cx="1997216" cy="1477328"/>
            <a:chOff x="3017859" y="4283314"/>
            <a:chExt cx="1890849" cy="1477328"/>
          </a:xfrm>
        </p:grpSpPr>
        <p:sp>
          <p:nvSpPr>
            <p:cNvPr id="283" name="TextBox 282"/>
            <p:cNvSpPr txBox="1"/>
            <p:nvPr/>
          </p:nvSpPr>
          <p:spPr>
            <a:xfrm>
              <a:off x="3021856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 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85" name="Rectangle 30"/>
          <p:cNvSpPr/>
          <p:nvPr/>
        </p:nvSpPr>
        <p:spPr>
          <a:xfrm>
            <a:off x="1651620" y="3882962"/>
            <a:ext cx="405780" cy="40459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6" name="Freeform 18"/>
          <p:cNvSpPr/>
          <p:nvPr/>
        </p:nvSpPr>
        <p:spPr>
          <a:xfrm>
            <a:off x="10077955" y="3864612"/>
            <a:ext cx="546787" cy="44129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7" name="Oval 7"/>
          <p:cNvSpPr/>
          <p:nvPr/>
        </p:nvSpPr>
        <p:spPr>
          <a:xfrm>
            <a:off x="8000949" y="3854184"/>
            <a:ext cx="462153" cy="462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8" name="Rectangle 16"/>
          <p:cNvSpPr/>
          <p:nvPr/>
        </p:nvSpPr>
        <p:spPr>
          <a:xfrm>
            <a:off x="3718169" y="3919587"/>
            <a:ext cx="504164" cy="33134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9" name="Round Same Side Corner Rectangle 36"/>
          <p:cNvSpPr>
            <a:spLocks noChangeAspect="1"/>
          </p:cNvSpPr>
          <p:nvPr/>
        </p:nvSpPr>
        <p:spPr>
          <a:xfrm>
            <a:off x="5841105" y="3885009"/>
            <a:ext cx="506571" cy="40050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UTHM At A Glance</a:t>
            </a:r>
            <a:endParaRPr lang="en-US" dirty="0"/>
          </a:p>
          <a:p>
            <a:r>
              <a:rPr lang="en-US" dirty="0"/>
              <a:t>Subtitle 2</a:t>
            </a:r>
            <a:endParaRPr lang="en-US" dirty="0"/>
          </a:p>
          <a:p>
            <a:r>
              <a:rPr lang="en-US" dirty="0"/>
              <a:t>Subtitle 3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5874020" y="2432169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 rot="16200000" flipH="1">
            <a:off x="6502756" y="3210330"/>
            <a:ext cx="759793" cy="460945"/>
          </a:xfrm>
          <a:custGeom>
            <a:avLst/>
            <a:gdLst>
              <a:gd name="connsiteX0" fmla="*/ 782320 w 1075004"/>
              <a:gd name="connsiteY0" fmla="*/ 253920 h 652174"/>
              <a:gd name="connsiteX1" fmla="*/ 763875 w 1075004"/>
              <a:gd name="connsiteY1" fmla="*/ 269397 h 652174"/>
              <a:gd name="connsiteX2" fmla="*/ 421371 w 1075004"/>
              <a:gd name="connsiteY2" fmla="*/ 239432 h 652174"/>
              <a:gd name="connsiteX3" fmla="*/ 421370 w 1075004"/>
              <a:gd name="connsiteY3" fmla="*/ 253855 h 652174"/>
              <a:gd name="connsiteX4" fmla="*/ 447078 w 1075004"/>
              <a:gd name="connsiteY4" fmla="*/ 253855 h 652174"/>
              <a:gd name="connsiteX5" fmla="*/ 464104 w 1075004"/>
              <a:gd name="connsiteY5" fmla="*/ 270881 h 652174"/>
              <a:gd name="connsiteX6" fmla="*/ 464104 w 1075004"/>
              <a:gd name="connsiteY6" fmla="*/ 270880 h 652174"/>
              <a:gd name="connsiteX7" fmla="*/ 447079 w 1075004"/>
              <a:gd name="connsiteY7" fmla="*/ 287906 h 652174"/>
              <a:gd name="connsiteX8" fmla="*/ 421371 w 1075004"/>
              <a:gd name="connsiteY8" fmla="*/ 287906 h 652174"/>
              <a:gd name="connsiteX9" fmla="*/ 421371 w 1075004"/>
              <a:gd name="connsiteY9" fmla="*/ 311228 h 652174"/>
              <a:gd name="connsiteX10" fmla="*/ 447078 w 1075004"/>
              <a:gd name="connsiteY10" fmla="*/ 311228 h 652174"/>
              <a:gd name="connsiteX11" fmla="*/ 464104 w 1075004"/>
              <a:gd name="connsiteY11" fmla="*/ 328254 h 652174"/>
              <a:gd name="connsiteX12" fmla="*/ 464104 w 1075004"/>
              <a:gd name="connsiteY12" fmla="*/ 328254 h 652174"/>
              <a:gd name="connsiteX13" fmla="*/ 447079 w 1075004"/>
              <a:gd name="connsiteY13" fmla="*/ 345279 h 652174"/>
              <a:gd name="connsiteX14" fmla="*/ 421371 w 1075004"/>
              <a:gd name="connsiteY14" fmla="*/ 345280 h 652174"/>
              <a:gd name="connsiteX15" fmla="*/ 421371 w 1075004"/>
              <a:gd name="connsiteY15" fmla="*/ 368602 h 652174"/>
              <a:gd name="connsiteX16" fmla="*/ 447078 w 1075004"/>
              <a:gd name="connsiteY16" fmla="*/ 368602 h 652174"/>
              <a:gd name="connsiteX17" fmla="*/ 464104 w 1075004"/>
              <a:gd name="connsiteY17" fmla="*/ 385628 h 652174"/>
              <a:gd name="connsiteX18" fmla="*/ 464104 w 1075004"/>
              <a:gd name="connsiteY18" fmla="*/ 385628 h 652174"/>
              <a:gd name="connsiteX19" fmla="*/ 447079 w 1075004"/>
              <a:gd name="connsiteY19" fmla="*/ 402653 h 652174"/>
              <a:gd name="connsiteX20" fmla="*/ 421371 w 1075004"/>
              <a:gd name="connsiteY20" fmla="*/ 402653 h 652174"/>
              <a:gd name="connsiteX21" fmla="*/ 421370 w 1075004"/>
              <a:gd name="connsiteY21" fmla="*/ 417163 h 652174"/>
              <a:gd name="connsiteX22" fmla="*/ 762268 w 1075004"/>
              <a:gd name="connsiteY22" fmla="*/ 381333 h 652174"/>
              <a:gd name="connsiteX23" fmla="*/ 780980 w 1075004"/>
              <a:gd name="connsiteY23" fmla="*/ 396486 h 652174"/>
              <a:gd name="connsiteX24" fmla="*/ 765828 w 1075004"/>
              <a:gd name="connsiteY24" fmla="*/ 415198 h 652174"/>
              <a:gd name="connsiteX25" fmla="*/ 415893 w 1075004"/>
              <a:gd name="connsiteY25" fmla="*/ 451978 h 652174"/>
              <a:gd name="connsiteX26" fmla="*/ 397181 w 1075004"/>
              <a:gd name="connsiteY26" fmla="*/ 436825 h 652174"/>
              <a:gd name="connsiteX27" fmla="*/ 398889 w 1075004"/>
              <a:gd name="connsiteY27" fmla="*/ 431061 h 652174"/>
              <a:gd name="connsiteX28" fmla="*/ 398669 w 1075004"/>
              <a:gd name="connsiteY28" fmla="*/ 430531 h 652174"/>
              <a:gd name="connsiteX29" fmla="*/ 398669 w 1075004"/>
              <a:gd name="connsiteY29" fmla="*/ 402653 h 652174"/>
              <a:gd name="connsiteX30" fmla="*/ 372962 w 1075004"/>
              <a:gd name="connsiteY30" fmla="*/ 402654 h 652174"/>
              <a:gd name="connsiteX31" fmla="*/ 355936 w 1075004"/>
              <a:gd name="connsiteY31" fmla="*/ 385628 h 652174"/>
              <a:gd name="connsiteX32" fmla="*/ 372962 w 1075004"/>
              <a:gd name="connsiteY32" fmla="*/ 368602 h 652174"/>
              <a:gd name="connsiteX33" fmla="*/ 398669 w 1075004"/>
              <a:gd name="connsiteY33" fmla="*/ 368602 h 652174"/>
              <a:gd name="connsiteX34" fmla="*/ 398670 w 1075004"/>
              <a:gd name="connsiteY34" fmla="*/ 345280 h 652174"/>
              <a:gd name="connsiteX35" fmla="*/ 372962 w 1075004"/>
              <a:gd name="connsiteY35" fmla="*/ 345280 h 652174"/>
              <a:gd name="connsiteX36" fmla="*/ 355936 w 1075004"/>
              <a:gd name="connsiteY36" fmla="*/ 328254 h 652174"/>
              <a:gd name="connsiteX37" fmla="*/ 372962 w 1075004"/>
              <a:gd name="connsiteY37" fmla="*/ 311229 h 652174"/>
              <a:gd name="connsiteX38" fmla="*/ 398669 w 1075004"/>
              <a:gd name="connsiteY38" fmla="*/ 311228 h 652174"/>
              <a:gd name="connsiteX39" fmla="*/ 398669 w 1075004"/>
              <a:gd name="connsiteY39" fmla="*/ 287906 h 652174"/>
              <a:gd name="connsiteX40" fmla="*/ 372962 w 1075004"/>
              <a:gd name="connsiteY40" fmla="*/ 287906 h 652174"/>
              <a:gd name="connsiteX41" fmla="*/ 355936 w 1075004"/>
              <a:gd name="connsiteY41" fmla="*/ 270881 h 652174"/>
              <a:gd name="connsiteX42" fmla="*/ 372962 w 1075004"/>
              <a:gd name="connsiteY42" fmla="*/ 253855 h 652174"/>
              <a:gd name="connsiteX43" fmla="*/ 398670 w 1075004"/>
              <a:gd name="connsiteY43" fmla="*/ 253855 h 652174"/>
              <a:gd name="connsiteX44" fmla="*/ 398670 w 1075004"/>
              <a:gd name="connsiteY44" fmla="*/ 226225 h 652174"/>
              <a:gd name="connsiteX45" fmla="*/ 399282 w 1075004"/>
              <a:gd name="connsiteY45" fmla="*/ 224746 h 652174"/>
              <a:gd name="connsiteX46" fmla="*/ 397876 w 1075004"/>
              <a:gd name="connsiteY46" fmla="*/ 220286 h 652174"/>
              <a:gd name="connsiteX47" fmla="*/ 416321 w 1075004"/>
              <a:gd name="connsiteY47" fmla="*/ 204808 h 652174"/>
              <a:gd name="connsiteX48" fmla="*/ 766843 w 1075004"/>
              <a:gd name="connsiteY48" fmla="*/ 235475 h 652174"/>
              <a:gd name="connsiteX49" fmla="*/ 782320 w 1075004"/>
              <a:gd name="connsiteY49" fmla="*/ 253920 h 652174"/>
              <a:gd name="connsiteX50" fmla="*/ 787242 w 1075004"/>
              <a:gd name="connsiteY50" fmla="*/ 326088 h 652174"/>
              <a:gd name="connsiteX51" fmla="*/ 785600 w 1075004"/>
              <a:gd name="connsiteY51" fmla="*/ 324446 h 652174"/>
              <a:gd name="connsiteX52" fmla="*/ 785600 w 1075004"/>
              <a:gd name="connsiteY52" fmla="*/ 237208 h 652174"/>
              <a:gd name="connsiteX53" fmla="*/ 722116 w 1075004"/>
              <a:gd name="connsiteY53" fmla="*/ 173723 h 652174"/>
              <a:gd name="connsiteX54" fmla="*/ 634876 w 1075004"/>
              <a:gd name="connsiteY54" fmla="*/ 173723 h 652174"/>
              <a:gd name="connsiteX55" fmla="*/ 556664 w 1075004"/>
              <a:gd name="connsiteY55" fmla="*/ 95510 h 652174"/>
              <a:gd name="connsiteX56" fmla="*/ 95508 w 1075004"/>
              <a:gd name="connsiteY56" fmla="*/ 95510 h 652174"/>
              <a:gd name="connsiteX57" fmla="*/ 0 w 1075004"/>
              <a:gd name="connsiteY57" fmla="*/ 326088 h 652174"/>
              <a:gd name="connsiteX58" fmla="*/ 95508 w 1075004"/>
              <a:gd name="connsiteY58" fmla="*/ 556666 h 652174"/>
              <a:gd name="connsiteX59" fmla="*/ 556665 w 1075004"/>
              <a:gd name="connsiteY59" fmla="*/ 556666 h 652174"/>
              <a:gd name="connsiteX60" fmla="*/ 634877 w 1075004"/>
              <a:gd name="connsiteY60" fmla="*/ 478453 h 652174"/>
              <a:gd name="connsiteX61" fmla="*/ 722116 w 1075004"/>
              <a:gd name="connsiteY61" fmla="*/ 478454 h 652174"/>
              <a:gd name="connsiteX62" fmla="*/ 785600 w 1075004"/>
              <a:gd name="connsiteY62" fmla="*/ 414969 h 652174"/>
              <a:gd name="connsiteX63" fmla="*/ 785600 w 1075004"/>
              <a:gd name="connsiteY63" fmla="*/ 327730 h 652174"/>
              <a:gd name="connsiteX64" fmla="*/ 893383 w 1075004"/>
              <a:gd name="connsiteY64" fmla="*/ 437431 h 652174"/>
              <a:gd name="connsiteX65" fmla="*/ 893383 w 1075004"/>
              <a:gd name="connsiteY65" fmla="*/ 214744 h 652174"/>
              <a:gd name="connsiteX66" fmla="*/ 864082 w 1075004"/>
              <a:gd name="connsiteY66" fmla="*/ 185443 h 652174"/>
              <a:gd name="connsiteX67" fmla="*/ 834781 w 1075004"/>
              <a:gd name="connsiteY67" fmla="*/ 214744 h 652174"/>
              <a:gd name="connsiteX68" fmla="*/ 834781 w 1075004"/>
              <a:gd name="connsiteY68" fmla="*/ 437432 h 652174"/>
              <a:gd name="connsiteX69" fmla="*/ 864082 w 1075004"/>
              <a:gd name="connsiteY69" fmla="*/ 466733 h 652174"/>
              <a:gd name="connsiteX70" fmla="*/ 864082 w 1075004"/>
              <a:gd name="connsiteY70" fmla="*/ 466732 h 652174"/>
              <a:gd name="connsiteX71" fmla="*/ 893383 w 1075004"/>
              <a:gd name="connsiteY71" fmla="*/ 437431 h 652174"/>
              <a:gd name="connsiteX72" fmla="*/ 984194 w 1075004"/>
              <a:gd name="connsiteY72" fmla="*/ 425711 h 652174"/>
              <a:gd name="connsiteX73" fmla="*/ 984193 w 1075004"/>
              <a:gd name="connsiteY73" fmla="*/ 226464 h 652174"/>
              <a:gd name="connsiteX74" fmla="*/ 954893 w 1075004"/>
              <a:gd name="connsiteY74" fmla="*/ 197163 h 652174"/>
              <a:gd name="connsiteX75" fmla="*/ 925591 w 1075004"/>
              <a:gd name="connsiteY75" fmla="*/ 226464 h 652174"/>
              <a:gd name="connsiteX76" fmla="*/ 925591 w 1075004"/>
              <a:gd name="connsiteY76" fmla="*/ 425711 h 652174"/>
              <a:gd name="connsiteX77" fmla="*/ 954893 w 1075004"/>
              <a:gd name="connsiteY77" fmla="*/ 455012 h 652174"/>
              <a:gd name="connsiteX78" fmla="*/ 954893 w 1075004"/>
              <a:gd name="connsiteY78" fmla="*/ 455012 h 652174"/>
              <a:gd name="connsiteX79" fmla="*/ 984194 w 1075004"/>
              <a:gd name="connsiteY79" fmla="*/ 425711 h 652174"/>
              <a:gd name="connsiteX80" fmla="*/ 1075004 w 1075004"/>
              <a:gd name="connsiteY80" fmla="*/ 402269 h 652174"/>
              <a:gd name="connsiteX81" fmla="*/ 1075004 w 1075004"/>
              <a:gd name="connsiteY81" fmla="*/ 249905 h 652174"/>
              <a:gd name="connsiteX82" fmla="*/ 1045703 w 1075004"/>
              <a:gd name="connsiteY82" fmla="*/ 220604 h 652174"/>
              <a:gd name="connsiteX83" fmla="*/ 1016402 w 1075004"/>
              <a:gd name="connsiteY83" fmla="*/ 249905 h 652174"/>
              <a:gd name="connsiteX84" fmla="*/ 1016402 w 1075004"/>
              <a:gd name="connsiteY84" fmla="*/ 402270 h 652174"/>
              <a:gd name="connsiteX85" fmla="*/ 1045703 w 1075004"/>
              <a:gd name="connsiteY85" fmla="*/ 431571 h 652174"/>
              <a:gd name="connsiteX86" fmla="*/ 1045703 w 1075004"/>
              <a:gd name="connsiteY86" fmla="*/ 431571 h 652174"/>
              <a:gd name="connsiteX87" fmla="*/ 1075004 w 1075004"/>
              <a:gd name="connsiteY87" fmla="*/ 402269 h 65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075004" h="652174">
                <a:moveTo>
                  <a:pt x="782320" y="253920"/>
                </a:moveTo>
                <a:cubicBezTo>
                  <a:pt x="781500" y="263287"/>
                  <a:pt x="773242" y="270216"/>
                  <a:pt x="763875" y="269397"/>
                </a:cubicBezTo>
                <a:cubicBezTo>
                  <a:pt x="649707" y="259409"/>
                  <a:pt x="535539" y="249421"/>
                  <a:pt x="421371" y="239432"/>
                </a:cubicBezTo>
                <a:lnTo>
                  <a:pt x="421370" y="253855"/>
                </a:lnTo>
                <a:lnTo>
                  <a:pt x="447078" y="253855"/>
                </a:lnTo>
                <a:cubicBezTo>
                  <a:pt x="456482" y="253854"/>
                  <a:pt x="464104" y="261477"/>
                  <a:pt x="464104" y="270881"/>
                </a:cubicBezTo>
                <a:lnTo>
                  <a:pt x="464104" y="270880"/>
                </a:lnTo>
                <a:cubicBezTo>
                  <a:pt x="464104" y="280283"/>
                  <a:pt x="456482" y="287906"/>
                  <a:pt x="447079" y="287906"/>
                </a:cubicBezTo>
                <a:cubicBezTo>
                  <a:pt x="438509" y="287906"/>
                  <a:pt x="429940" y="287905"/>
                  <a:pt x="421371" y="287906"/>
                </a:cubicBezTo>
                <a:lnTo>
                  <a:pt x="421371" y="311228"/>
                </a:lnTo>
                <a:lnTo>
                  <a:pt x="447078" y="311228"/>
                </a:lnTo>
                <a:cubicBezTo>
                  <a:pt x="456482" y="311228"/>
                  <a:pt x="464104" y="318851"/>
                  <a:pt x="464104" y="328254"/>
                </a:cubicBezTo>
                <a:lnTo>
                  <a:pt x="464104" y="328254"/>
                </a:lnTo>
                <a:cubicBezTo>
                  <a:pt x="464104" y="337656"/>
                  <a:pt x="456482" y="345279"/>
                  <a:pt x="447079" y="345279"/>
                </a:cubicBezTo>
                <a:cubicBezTo>
                  <a:pt x="438510" y="345279"/>
                  <a:pt x="429940" y="345279"/>
                  <a:pt x="421371" y="345280"/>
                </a:cubicBezTo>
                <a:lnTo>
                  <a:pt x="421371" y="368602"/>
                </a:lnTo>
                <a:lnTo>
                  <a:pt x="447078" y="368602"/>
                </a:lnTo>
                <a:cubicBezTo>
                  <a:pt x="456482" y="368602"/>
                  <a:pt x="464104" y="376224"/>
                  <a:pt x="464104" y="385628"/>
                </a:cubicBezTo>
                <a:lnTo>
                  <a:pt x="464104" y="385628"/>
                </a:lnTo>
                <a:cubicBezTo>
                  <a:pt x="464104" y="395031"/>
                  <a:pt x="456481" y="402653"/>
                  <a:pt x="447079" y="402653"/>
                </a:cubicBezTo>
                <a:cubicBezTo>
                  <a:pt x="438509" y="402653"/>
                  <a:pt x="429940" y="402653"/>
                  <a:pt x="421371" y="402653"/>
                </a:cubicBezTo>
                <a:lnTo>
                  <a:pt x="421370" y="417163"/>
                </a:lnTo>
                <a:lnTo>
                  <a:pt x="762268" y="381333"/>
                </a:lnTo>
                <a:cubicBezTo>
                  <a:pt x="771619" y="380351"/>
                  <a:pt x="779997" y="387135"/>
                  <a:pt x="780980" y="396486"/>
                </a:cubicBezTo>
                <a:cubicBezTo>
                  <a:pt x="781963" y="405838"/>
                  <a:pt x="775179" y="414215"/>
                  <a:pt x="765828" y="415198"/>
                </a:cubicBezTo>
                <a:cubicBezTo>
                  <a:pt x="649182" y="427458"/>
                  <a:pt x="532538" y="439719"/>
                  <a:pt x="415893" y="451978"/>
                </a:cubicBezTo>
                <a:cubicBezTo>
                  <a:pt x="406541" y="452961"/>
                  <a:pt x="398164" y="446177"/>
                  <a:pt x="397181" y="436825"/>
                </a:cubicBezTo>
                <a:cubicBezTo>
                  <a:pt x="396959" y="434721"/>
                  <a:pt x="397132" y="432666"/>
                  <a:pt x="398889" y="431061"/>
                </a:cubicBezTo>
                <a:lnTo>
                  <a:pt x="398669" y="430531"/>
                </a:lnTo>
                <a:lnTo>
                  <a:pt x="398669" y="402653"/>
                </a:lnTo>
                <a:lnTo>
                  <a:pt x="372962" y="402654"/>
                </a:lnTo>
                <a:cubicBezTo>
                  <a:pt x="363559" y="402654"/>
                  <a:pt x="355936" y="395032"/>
                  <a:pt x="355936" y="385628"/>
                </a:cubicBezTo>
                <a:cubicBezTo>
                  <a:pt x="355936" y="376225"/>
                  <a:pt x="363559" y="368602"/>
                  <a:pt x="372962" y="368602"/>
                </a:cubicBezTo>
                <a:lnTo>
                  <a:pt x="398669" y="368602"/>
                </a:lnTo>
                <a:lnTo>
                  <a:pt x="398670" y="345280"/>
                </a:lnTo>
                <a:lnTo>
                  <a:pt x="372962" y="345280"/>
                </a:lnTo>
                <a:cubicBezTo>
                  <a:pt x="363559" y="345279"/>
                  <a:pt x="355937" y="337657"/>
                  <a:pt x="355936" y="328254"/>
                </a:cubicBezTo>
                <a:cubicBezTo>
                  <a:pt x="355937" y="318851"/>
                  <a:pt x="363559" y="311228"/>
                  <a:pt x="372962" y="311229"/>
                </a:cubicBezTo>
                <a:lnTo>
                  <a:pt x="398669" y="311228"/>
                </a:lnTo>
                <a:lnTo>
                  <a:pt x="398669" y="287906"/>
                </a:lnTo>
                <a:lnTo>
                  <a:pt x="372962" y="287906"/>
                </a:lnTo>
                <a:cubicBezTo>
                  <a:pt x="363559" y="287906"/>
                  <a:pt x="355936" y="280284"/>
                  <a:pt x="355936" y="270881"/>
                </a:cubicBezTo>
                <a:cubicBezTo>
                  <a:pt x="355936" y="261477"/>
                  <a:pt x="363559" y="253855"/>
                  <a:pt x="372962" y="253855"/>
                </a:cubicBezTo>
                <a:lnTo>
                  <a:pt x="398670" y="253855"/>
                </a:lnTo>
                <a:lnTo>
                  <a:pt x="398670" y="226225"/>
                </a:lnTo>
                <a:cubicBezTo>
                  <a:pt x="398670" y="225700"/>
                  <a:pt x="398705" y="225183"/>
                  <a:pt x="399282" y="224746"/>
                </a:cubicBezTo>
                <a:lnTo>
                  <a:pt x="397876" y="220286"/>
                </a:lnTo>
                <a:cubicBezTo>
                  <a:pt x="398695" y="210918"/>
                  <a:pt x="406953" y="203989"/>
                  <a:pt x="416321" y="204808"/>
                </a:cubicBezTo>
                <a:lnTo>
                  <a:pt x="766843" y="235475"/>
                </a:lnTo>
                <a:cubicBezTo>
                  <a:pt x="776210" y="236295"/>
                  <a:pt x="783140" y="244552"/>
                  <a:pt x="782320" y="253920"/>
                </a:cubicBezTo>
                <a:close/>
                <a:moveTo>
                  <a:pt x="787242" y="326088"/>
                </a:moveTo>
                <a:lnTo>
                  <a:pt x="785600" y="324446"/>
                </a:lnTo>
                <a:lnTo>
                  <a:pt x="785600" y="237208"/>
                </a:lnTo>
                <a:cubicBezTo>
                  <a:pt x="785600" y="202146"/>
                  <a:pt x="757177" y="173723"/>
                  <a:pt x="722116" y="173723"/>
                </a:cubicBezTo>
                <a:lnTo>
                  <a:pt x="634876" y="173723"/>
                </a:lnTo>
                <a:cubicBezTo>
                  <a:pt x="608806" y="147652"/>
                  <a:pt x="582735" y="121580"/>
                  <a:pt x="556664" y="95510"/>
                </a:cubicBezTo>
                <a:cubicBezTo>
                  <a:pt x="429319" y="-31836"/>
                  <a:pt x="222853" y="-31835"/>
                  <a:pt x="95508" y="95510"/>
                </a:cubicBezTo>
                <a:cubicBezTo>
                  <a:pt x="31836" y="159182"/>
                  <a:pt x="0" y="242635"/>
                  <a:pt x="0" y="326088"/>
                </a:cubicBezTo>
                <a:cubicBezTo>
                  <a:pt x="0" y="409541"/>
                  <a:pt x="31836" y="492993"/>
                  <a:pt x="95508" y="556666"/>
                </a:cubicBezTo>
                <a:cubicBezTo>
                  <a:pt x="222853" y="684011"/>
                  <a:pt x="429320" y="684011"/>
                  <a:pt x="556665" y="556666"/>
                </a:cubicBezTo>
                <a:lnTo>
                  <a:pt x="634877" y="478453"/>
                </a:lnTo>
                <a:lnTo>
                  <a:pt x="722116" y="478454"/>
                </a:lnTo>
                <a:cubicBezTo>
                  <a:pt x="757178" y="478453"/>
                  <a:pt x="785600" y="450030"/>
                  <a:pt x="785600" y="414969"/>
                </a:cubicBezTo>
                <a:lnTo>
                  <a:pt x="785600" y="327730"/>
                </a:lnTo>
                <a:close/>
                <a:moveTo>
                  <a:pt x="893383" y="437431"/>
                </a:moveTo>
                <a:lnTo>
                  <a:pt x="893383" y="214744"/>
                </a:lnTo>
                <a:cubicBezTo>
                  <a:pt x="893383" y="198562"/>
                  <a:pt x="880265" y="185443"/>
                  <a:pt x="864082" y="185443"/>
                </a:cubicBezTo>
                <a:cubicBezTo>
                  <a:pt x="847900" y="185443"/>
                  <a:pt x="834781" y="198562"/>
                  <a:pt x="834781" y="214744"/>
                </a:cubicBezTo>
                <a:lnTo>
                  <a:pt x="834781" y="437432"/>
                </a:lnTo>
                <a:cubicBezTo>
                  <a:pt x="834781" y="453614"/>
                  <a:pt x="847900" y="466733"/>
                  <a:pt x="864082" y="466733"/>
                </a:cubicBezTo>
                <a:lnTo>
                  <a:pt x="864082" y="466732"/>
                </a:lnTo>
                <a:cubicBezTo>
                  <a:pt x="880265" y="466732"/>
                  <a:pt x="893383" y="453614"/>
                  <a:pt x="893383" y="437431"/>
                </a:cubicBezTo>
                <a:close/>
                <a:moveTo>
                  <a:pt x="984194" y="425711"/>
                </a:moveTo>
                <a:lnTo>
                  <a:pt x="984193" y="226464"/>
                </a:lnTo>
                <a:cubicBezTo>
                  <a:pt x="984193" y="210282"/>
                  <a:pt x="971075" y="197164"/>
                  <a:pt x="954893" y="197163"/>
                </a:cubicBezTo>
                <a:cubicBezTo>
                  <a:pt x="938710" y="197164"/>
                  <a:pt x="925591" y="210282"/>
                  <a:pt x="925591" y="226464"/>
                </a:cubicBezTo>
                <a:lnTo>
                  <a:pt x="925591" y="425711"/>
                </a:lnTo>
                <a:cubicBezTo>
                  <a:pt x="925591" y="441894"/>
                  <a:pt x="938710" y="455012"/>
                  <a:pt x="954893" y="455012"/>
                </a:cubicBezTo>
                <a:lnTo>
                  <a:pt x="954893" y="455012"/>
                </a:lnTo>
                <a:cubicBezTo>
                  <a:pt x="971075" y="455012"/>
                  <a:pt x="984194" y="441893"/>
                  <a:pt x="984194" y="425711"/>
                </a:cubicBezTo>
                <a:close/>
                <a:moveTo>
                  <a:pt x="1075004" y="402269"/>
                </a:moveTo>
                <a:lnTo>
                  <a:pt x="1075004" y="249905"/>
                </a:lnTo>
                <a:cubicBezTo>
                  <a:pt x="1075004" y="233722"/>
                  <a:pt x="1061885" y="220604"/>
                  <a:pt x="1045703" y="220604"/>
                </a:cubicBezTo>
                <a:cubicBezTo>
                  <a:pt x="1029520" y="220604"/>
                  <a:pt x="1016402" y="233722"/>
                  <a:pt x="1016402" y="249905"/>
                </a:cubicBezTo>
                <a:lnTo>
                  <a:pt x="1016402" y="402270"/>
                </a:lnTo>
                <a:cubicBezTo>
                  <a:pt x="1016402" y="418452"/>
                  <a:pt x="1029520" y="431571"/>
                  <a:pt x="1045703" y="431571"/>
                </a:cubicBezTo>
                <a:lnTo>
                  <a:pt x="1045703" y="431571"/>
                </a:lnTo>
                <a:cubicBezTo>
                  <a:pt x="1061885" y="431571"/>
                  <a:pt x="1075004" y="418452"/>
                  <a:pt x="1075004" y="4022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688" y="652712"/>
            <a:ext cx="37811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rgbClr val="003399"/>
                </a:solidFill>
                <a:cs typeface="Arial" panose="020B0604020202020204" pitchFamily="34" charset="0"/>
              </a:rPr>
              <a:t>ALLPPT</a:t>
            </a:r>
            <a:r>
              <a:rPr lang="en-GB" altLang="ko-KR" sz="3200" dirty="0">
                <a:cs typeface="Arial" panose="020B0604020202020204" pitchFamily="34" charset="0"/>
              </a:rPr>
              <a:t> Layout</a:t>
            </a:r>
            <a:endParaRPr lang="en-GB" altLang="ko-KR" sz="3200" dirty="0">
              <a:cs typeface="Arial" panose="020B0604020202020204" pitchFamily="34" charset="0"/>
            </a:endParaRPr>
          </a:p>
          <a:p>
            <a:r>
              <a:rPr lang="en-GB" altLang="ko-KR" sz="3200" dirty="0">
                <a:cs typeface="Arial" panose="020B0604020202020204" pitchFamily="34" charset="0"/>
              </a:rPr>
              <a:t>Clean Text Slide for your </a:t>
            </a:r>
            <a:r>
              <a:rPr lang="en-GB" altLang="ko-KR" sz="3200" dirty="0">
                <a:solidFill>
                  <a:srgbClr val="003399"/>
                </a:solidFill>
                <a:cs typeface="Arial" panose="020B0604020202020204" pitchFamily="34" charset="0"/>
              </a:rPr>
              <a:t>Presentation</a:t>
            </a:r>
            <a:endParaRPr lang="ko-KR" altLang="en-US" sz="3200" dirty="0">
              <a:solidFill>
                <a:srgbClr val="003399"/>
              </a:solidFill>
              <a:cs typeface="Arial" panose="020B0604020202020204" pitchFamily="34" charset="0"/>
            </a:endParaRPr>
          </a:p>
        </p:txBody>
      </p:sp>
      <p:sp>
        <p:nvSpPr>
          <p:cNvPr id="7" name="자유형: 도형 13"/>
          <p:cNvSpPr/>
          <p:nvPr/>
        </p:nvSpPr>
        <p:spPr>
          <a:xfrm>
            <a:off x="965583" y="2643770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1707058" y="2915382"/>
            <a:ext cx="3049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 Easy to change colors, photos and Text.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자유형: 도형 14"/>
          <p:cNvSpPr/>
          <p:nvPr/>
        </p:nvSpPr>
        <p:spPr>
          <a:xfrm rot="10800000">
            <a:off x="4773694" y="5739886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64347" y="1825352"/>
            <a:ext cx="3532863" cy="4209710"/>
            <a:chOff x="4737812" y="2390015"/>
            <a:chExt cx="3159394" cy="3764690"/>
          </a:xfrm>
        </p:grpSpPr>
        <p:grpSp>
          <p:nvGrpSpPr>
            <p:cNvPr id="6" name="Group 5"/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11" name="Rectangle 8"/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8"/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8"/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8"/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8"/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Rounded Rectangle 1"/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rgbClr val="003399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/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"/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"/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rgbClr val="03A1A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5195" y="2161448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3A1A4"/>
                </a:solidFill>
                <a:cs typeface="Arial" panose="020B0604020202020204" pitchFamily="34" charset="0"/>
              </a:rPr>
              <a:t>01</a:t>
            </a:r>
            <a:endParaRPr lang="ko-KR" altLang="en-US" sz="3600" b="1" dirty="0">
              <a:solidFill>
                <a:srgbClr val="03A1A4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8624" y="1727541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anose="020B0604020202020204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6750" y="5187341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3399"/>
                </a:solidFill>
                <a:cs typeface="Arial" panose="020B0604020202020204" pitchFamily="34" charset="0"/>
              </a:rPr>
              <a:t>03</a:t>
            </a:r>
            <a:endParaRPr lang="ko-KR" altLang="en-US" sz="3600" b="1" dirty="0">
              <a:solidFill>
                <a:srgbClr val="003399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3265" y="3954682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anose="020B0604020202020204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981492" y="1658689"/>
            <a:ext cx="2948586" cy="815197"/>
            <a:chOff x="1487520" y="1301164"/>
            <a:chExt cx="4380624" cy="815197"/>
          </a:xfrm>
        </p:grpSpPr>
        <p:sp>
          <p:nvSpPr>
            <p:cNvPr id="21" name="TextBox 20"/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4940" y="3985460"/>
            <a:ext cx="2948586" cy="815197"/>
            <a:chOff x="1487520" y="1301164"/>
            <a:chExt cx="4380624" cy="815197"/>
          </a:xfrm>
        </p:grpSpPr>
        <p:sp>
          <p:nvSpPr>
            <p:cNvPr id="24" name="TextBox 23"/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3309" y="2007959"/>
            <a:ext cx="2971887" cy="815197"/>
            <a:chOff x="1487520" y="1301164"/>
            <a:chExt cx="4380624" cy="815197"/>
          </a:xfrm>
        </p:grpSpPr>
        <p:sp>
          <p:nvSpPr>
            <p:cNvPr id="27" name="TextBox 26"/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3031" y="5118490"/>
            <a:ext cx="2971887" cy="815197"/>
            <a:chOff x="1487520" y="1301164"/>
            <a:chExt cx="4380624" cy="815197"/>
          </a:xfrm>
        </p:grpSpPr>
        <p:sp>
          <p:nvSpPr>
            <p:cNvPr id="30" name="TextBox 29"/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2" name="Oval 21"/>
          <p:cNvSpPr/>
          <p:nvPr/>
        </p:nvSpPr>
        <p:spPr>
          <a:xfrm rot="20700000">
            <a:off x="5995072" y="2057360"/>
            <a:ext cx="438803" cy="38458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Trapezoid 3"/>
          <p:cNvSpPr/>
          <p:nvPr/>
        </p:nvSpPr>
        <p:spPr>
          <a:xfrm>
            <a:off x="6621214" y="3578454"/>
            <a:ext cx="390522" cy="3980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15"/>
          <p:cNvSpPr/>
          <p:nvPr/>
        </p:nvSpPr>
        <p:spPr>
          <a:xfrm rot="14270044">
            <a:off x="5618410" y="4240541"/>
            <a:ext cx="390293" cy="40656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Donut 15"/>
          <p:cNvSpPr/>
          <p:nvPr/>
        </p:nvSpPr>
        <p:spPr>
          <a:xfrm>
            <a:off x="4684884" y="3063987"/>
            <a:ext cx="412117" cy="41385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4"/>
          <p:cNvGrpSpPr/>
          <p:nvPr/>
        </p:nvGrpSpPr>
        <p:grpSpPr>
          <a:xfrm flipH="1">
            <a:off x="5909631" y="3475281"/>
            <a:ext cx="3710346" cy="2672527"/>
            <a:chOff x="1016436" y="3876641"/>
            <a:chExt cx="3796962" cy="2734917"/>
          </a:xfrm>
        </p:grpSpPr>
        <p:sp>
          <p:nvSpPr>
            <p:cNvPr id="6" name="Freeform 5"/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48467 w 3523460"/>
                <a:gd name="connsiteY0-3340" fmla="*/ 4528242 h 4528242"/>
                <a:gd name="connsiteX1-3341" fmla="*/ 870139 w 3523460"/>
                <a:gd name="connsiteY1-3342" fmla="*/ 4094960 h 4528242"/>
                <a:gd name="connsiteX2-3343" fmla="*/ 432816 w 3523460"/>
                <a:gd name="connsiteY2-3344" fmla="*/ 2274110 h 4528242"/>
                <a:gd name="connsiteX3-3345" fmla="*/ 75008 w 3523460"/>
                <a:gd name="connsiteY3-3346" fmla="*/ 970096 h 4528242"/>
                <a:gd name="connsiteX4-3347" fmla="*/ 750867 w 3523460"/>
                <a:gd name="connsiteY4-3348" fmla="*/ 2107132 h 4528242"/>
                <a:gd name="connsiteX5-3349" fmla="*/ 838333 w 3523460"/>
                <a:gd name="connsiteY5-3350" fmla="*/ 2035571 h 4528242"/>
                <a:gd name="connsiteX6-3351" fmla="*/ 711112 w 3523460"/>
                <a:gd name="connsiteY6-3352" fmla="*/ 214722 h 4528242"/>
                <a:gd name="connsiteX7-3353" fmla="*/ 1235897 w 3523460"/>
                <a:gd name="connsiteY7-3354" fmla="*/ 1868593 h 4528242"/>
                <a:gd name="connsiteX8-3355" fmla="*/ 1315411 w 3523460"/>
                <a:gd name="connsiteY8-3356" fmla="*/ 1852690 h 4528242"/>
                <a:gd name="connsiteX9-3357" fmla="*/ 1458534 w 3523460"/>
                <a:gd name="connsiteY9-3358" fmla="*/ 37 h 4528242"/>
                <a:gd name="connsiteX10-3359" fmla="*/ 1728878 w 3523460"/>
                <a:gd name="connsiteY10-3360" fmla="*/ 1828836 h 4528242"/>
                <a:gd name="connsiteX11-3361" fmla="*/ 1816344 w 3523460"/>
                <a:gd name="connsiteY11-3362" fmla="*/ 1868594 h 4528242"/>
                <a:gd name="connsiteX12-3363" fmla="*/ 2492205 w 3523460"/>
                <a:gd name="connsiteY12-3364" fmla="*/ 333992 h 4528242"/>
                <a:gd name="connsiteX13-3365" fmla="*/ 2221860 w 3523460"/>
                <a:gd name="connsiteY13-3366" fmla="*/ 2011718 h 4528242"/>
                <a:gd name="connsiteX14-3367" fmla="*/ 2325227 w 3523460"/>
                <a:gd name="connsiteY14-3368" fmla="*/ 2711432 h 4528242"/>
                <a:gd name="connsiteX15-3369" fmla="*/ 2762549 w 3523460"/>
                <a:gd name="connsiteY15-3370" fmla="*/ 2266158 h 4528242"/>
                <a:gd name="connsiteX16-3371" fmla="*/ 3509971 w 3523460"/>
                <a:gd name="connsiteY16-3372" fmla="*/ 2162792 h 4528242"/>
                <a:gd name="connsiteX17-3373" fmla="*/ 2778451 w 3523460"/>
                <a:gd name="connsiteY17-3374" fmla="*/ 2942019 h 4528242"/>
                <a:gd name="connsiteX18-3375" fmla="*/ 2118493 w 3523460"/>
                <a:gd name="connsiteY18-3376" fmla="*/ 4007494 h 4528242"/>
                <a:gd name="connsiteX19-3377" fmla="*/ 2126522 w 3523460"/>
                <a:gd name="connsiteY19-3378" fmla="*/ 4522103 h 4528242"/>
                <a:gd name="connsiteX20-3379" fmla="*/ 948467 w 3523460"/>
                <a:gd name="connsiteY20-3380" fmla="*/ 4528242 h 4528242"/>
                <a:gd name="connsiteX0-3381" fmla="*/ 948467 w 3523460"/>
                <a:gd name="connsiteY0-3382" fmla="*/ 6103601 h 6103601"/>
                <a:gd name="connsiteX1-3383" fmla="*/ 870139 w 3523460"/>
                <a:gd name="connsiteY1-3384" fmla="*/ 4094960 h 6103601"/>
                <a:gd name="connsiteX2-3385" fmla="*/ 432816 w 3523460"/>
                <a:gd name="connsiteY2-3386" fmla="*/ 2274110 h 6103601"/>
                <a:gd name="connsiteX3-3387" fmla="*/ 75008 w 3523460"/>
                <a:gd name="connsiteY3-3388" fmla="*/ 970096 h 6103601"/>
                <a:gd name="connsiteX4-3389" fmla="*/ 750867 w 3523460"/>
                <a:gd name="connsiteY4-3390" fmla="*/ 2107132 h 6103601"/>
                <a:gd name="connsiteX5-3391" fmla="*/ 838333 w 3523460"/>
                <a:gd name="connsiteY5-3392" fmla="*/ 2035571 h 6103601"/>
                <a:gd name="connsiteX6-3393" fmla="*/ 711112 w 3523460"/>
                <a:gd name="connsiteY6-3394" fmla="*/ 214722 h 6103601"/>
                <a:gd name="connsiteX7-3395" fmla="*/ 1235897 w 3523460"/>
                <a:gd name="connsiteY7-3396" fmla="*/ 1868593 h 6103601"/>
                <a:gd name="connsiteX8-3397" fmla="*/ 1315411 w 3523460"/>
                <a:gd name="connsiteY8-3398" fmla="*/ 1852690 h 6103601"/>
                <a:gd name="connsiteX9-3399" fmla="*/ 1458534 w 3523460"/>
                <a:gd name="connsiteY9-3400" fmla="*/ 37 h 6103601"/>
                <a:gd name="connsiteX10-3401" fmla="*/ 1728878 w 3523460"/>
                <a:gd name="connsiteY10-3402" fmla="*/ 1828836 h 6103601"/>
                <a:gd name="connsiteX11-3403" fmla="*/ 1816344 w 3523460"/>
                <a:gd name="connsiteY11-3404" fmla="*/ 1868594 h 6103601"/>
                <a:gd name="connsiteX12-3405" fmla="*/ 2492205 w 3523460"/>
                <a:gd name="connsiteY12-3406" fmla="*/ 333992 h 6103601"/>
                <a:gd name="connsiteX13-3407" fmla="*/ 2221860 w 3523460"/>
                <a:gd name="connsiteY13-3408" fmla="*/ 2011718 h 6103601"/>
                <a:gd name="connsiteX14-3409" fmla="*/ 2325227 w 3523460"/>
                <a:gd name="connsiteY14-3410" fmla="*/ 2711432 h 6103601"/>
                <a:gd name="connsiteX15-3411" fmla="*/ 2762549 w 3523460"/>
                <a:gd name="connsiteY15-3412" fmla="*/ 2266158 h 6103601"/>
                <a:gd name="connsiteX16-3413" fmla="*/ 3509971 w 3523460"/>
                <a:gd name="connsiteY16-3414" fmla="*/ 2162792 h 6103601"/>
                <a:gd name="connsiteX17-3415" fmla="*/ 2778451 w 3523460"/>
                <a:gd name="connsiteY17-3416" fmla="*/ 2942019 h 6103601"/>
                <a:gd name="connsiteX18-3417" fmla="*/ 2118493 w 3523460"/>
                <a:gd name="connsiteY18-3418" fmla="*/ 4007494 h 6103601"/>
                <a:gd name="connsiteX19-3419" fmla="*/ 2126522 w 3523460"/>
                <a:gd name="connsiteY19-3420" fmla="*/ 4522103 h 6103601"/>
                <a:gd name="connsiteX20-3421" fmla="*/ 948467 w 3523460"/>
                <a:gd name="connsiteY20-3422" fmla="*/ 6103601 h 6103601"/>
                <a:gd name="connsiteX0-3423" fmla="*/ 948467 w 3523460"/>
                <a:gd name="connsiteY0-3424" fmla="*/ 6103601 h 6103601"/>
                <a:gd name="connsiteX1-3425" fmla="*/ 870139 w 3523460"/>
                <a:gd name="connsiteY1-3426" fmla="*/ 4094960 h 6103601"/>
                <a:gd name="connsiteX2-3427" fmla="*/ 432816 w 3523460"/>
                <a:gd name="connsiteY2-3428" fmla="*/ 2274110 h 6103601"/>
                <a:gd name="connsiteX3-3429" fmla="*/ 75008 w 3523460"/>
                <a:gd name="connsiteY3-3430" fmla="*/ 970096 h 6103601"/>
                <a:gd name="connsiteX4-3431" fmla="*/ 750867 w 3523460"/>
                <a:gd name="connsiteY4-3432" fmla="*/ 2107132 h 6103601"/>
                <a:gd name="connsiteX5-3433" fmla="*/ 838333 w 3523460"/>
                <a:gd name="connsiteY5-3434" fmla="*/ 2035571 h 6103601"/>
                <a:gd name="connsiteX6-3435" fmla="*/ 711112 w 3523460"/>
                <a:gd name="connsiteY6-3436" fmla="*/ 214722 h 6103601"/>
                <a:gd name="connsiteX7-3437" fmla="*/ 1235897 w 3523460"/>
                <a:gd name="connsiteY7-3438" fmla="*/ 1868593 h 6103601"/>
                <a:gd name="connsiteX8-3439" fmla="*/ 1315411 w 3523460"/>
                <a:gd name="connsiteY8-3440" fmla="*/ 1852690 h 6103601"/>
                <a:gd name="connsiteX9-3441" fmla="*/ 1458534 w 3523460"/>
                <a:gd name="connsiteY9-3442" fmla="*/ 37 h 6103601"/>
                <a:gd name="connsiteX10-3443" fmla="*/ 1728878 w 3523460"/>
                <a:gd name="connsiteY10-3444" fmla="*/ 1828836 h 6103601"/>
                <a:gd name="connsiteX11-3445" fmla="*/ 1816344 w 3523460"/>
                <a:gd name="connsiteY11-3446" fmla="*/ 1868594 h 6103601"/>
                <a:gd name="connsiteX12-3447" fmla="*/ 2492205 w 3523460"/>
                <a:gd name="connsiteY12-3448" fmla="*/ 333992 h 6103601"/>
                <a:gd name="connsiteX13-3449" fmla="*/ 2221860 w 3523460"/>
                <a:gd name="connsiteY13-3450" fmla="*/ 2011718 h 6103601"/>
                <a:gd name="connsiteX14-3451" fmla="*/ 2325227 w 3523460"/>
                <a:gd name="connsiteY14-3452" fmla="*/ 2711432 h 6103601"/>
                <a:gd name="connsiteX15-3453" fmla="*/ 2762549 w 3523460"/>
                <a:gd name="connsiteY15-3454" fmla="*/ 2266158 h 6103601"/>
                <a:gd name="connsiteX16-3455" fmla="*/ 3509971 w 3523460"/>
                <a:gd name="connsiteY16-3456" fmla="*/ 2162792 h 6103601"/>
                <a:gd name="connsiteX17-3457" fmla="*/ 2778451 w 3523460"/>
                <a:gd name="connsiteY17-3458" fmla="*/ 2942019 h 6103601"/>
                <a:gd name="connsiteX18-3459" fmla="*/ 2118493 w 3523460"/>
                <a:gd name="connsiteY18-3460" fmla="*/ 4007494 h 6103601"/>
                <a:gd name="connsiteX19-3461" fmla="*/ 2357064 w 3523460"/>
                <a:gd name="connsiteY19-3462" fmla="*/ 6059037 h 6103601"/>
                <a:gd name="connsiteX20-3463" fmla="*/ 948467 w 3523460"/>
                <a:gd name="connsiteY20-3464" fmla="*/ 6103601 h 610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29256 w 3523460"/>
                <a:gd name="connsiteY0-3340" fmla="*/ 4777995 h 4777995"/>
                <a:gd name="connsiteX1-3341" fmla="*/ 870139 w 3523460"/>
                <a:gd name="connsiteY1-3342" fmla="*/ 4094960 h 4777995"/>
                <a:gd name="connsiteX2-3343" fmla="*/ 432816 w 3523460"/>
                <a:gd name="connsiteY2-3344" fmla="*/ 2274110 h 4777995"/>
                <a:gd name="connsiteX3-3345" fmla="*/ 75008 w 3523460"/>
                <a:gd name="connsiteY3-3346" fmla="*/ 970096 h 4777995"/>
                <a:gd name="connsiteX4-3347" fmla="*/ 750867 w 3523460"/>
                <a:gd name="connsiteY4-3348" fmla="*/ 2107132 h 4777995"/>
                <a:gd name="connsiteX5-3349" fmla="*/ 838333 w 3523460"/>
                <a:gd name="connsiteY5-3350" fmla="*/ 2035571 h 4777995"/>
                <a:gd name="connsiteX6-3351" fmla="*/ 711112 w 3523460"/>
                <a:gd name="connsiteY6-3352" fmla="*/ 214722 h 4777995"/>
                <a:gd name="connsiteX7-3353" fmla="*/ 1235897 w 3523460"/>
                <a:gd name="connsiteY7-3354" fmla="*/ 1868593 h 4777995"/>
                <a:gd name="connsiteX8-3355" fmla="*/ 1315411 w 3523460"/>
                <a:gd name="connsiteY8-3356" fmla="*/ 1852690 h 4777995"/>
                <a:gd name="connsiteX9-3357" fmla="*/ 1458534 w 3523460"/>
                <a:gd name="connsiteY9-3358" fmla="*/ 37 h 4777995"/>
                <a:gd name="connsiteX10-3359" fmla="*/ 1728878 w 3523460"/>
                <a:gd name="connsiteY10-3360" fmla="*/ 1828836 h 4777995"/>
                <a:gd name="connsiteX11-3361" fmla="*/ 1816344 w 3523460"/>
                <a:gd name="connsiteY11-3362" fmla="*/ 1868594 h 4777995"/>
                <a:gd name="connsiteX12-3363" fmla="*/ 2492205 w 3523460"/>
                <a:gd name="connsiteY12-3364" fmla="*/ 333992 h 4777995"/>
                <a:gd name="connsiteX13-3365" fmla="*/ 2221860 w 3523460"/>
                <a:gd name="connsiteY13-3366" fmla="*/ 2011718 h 4777995"/>
                <a:gd name="connsiteX14-3367" fmla="*/ 2325227 w 3523460"/>
                <a:gd name="connsiteY14-3368" fmla="*/ 2711432 h 4777995"/>
                <a:gd name="connsiteX15-3369" fmla="*/ 2762549 w 3523460"/>
                <a:gd name="connsiteY15-3370" fmla="*/ 2266158 h 4777995"/>
                <a:gd name="connsiteX16-3371" fmla="*/ 3509971 w 3523460"/>
                <a:gd name="connsiteY16-3372" fmla="*/ 2162792 h 4777995"/>
                <a:gd name="connsiteX17-3373" fmla="*/ 2778451 w 3523460"/>
                <a:gd name="connsiteY17-3374" fmla="*/ 2942019 h 4777995"/>
                <a:gd name="connsiteX18-3375" fmla="*/ 2118493 w 3523460"/>
                <a:gd name="connsiteY18-3376" fmla="*/ 4007494 h 4777995"/>
                <a:gd name="connsiteX19-3377" fmla="*/ 2126522 w 3523460"/>
                <a:gd name="connsiteY19-3378" fmla="*/ 4522103 h 4777995"/>
                <a:gd name="connsiteX20-3379" fmla="*/ 929256 w 3523460"/>
                <a:gd name="connsiteY20-3380" fmla="*/ 4777995 h 4777995"/>
                <a:gd name="connsiteX0-3381" fmla="*/ 929256 w 3523460"/>
                <a:gd name="connsiteY0-3382" fmla="*/ 4777995 h 4829491"/>
                <a:gd name="connsiteX1-3383" fmla="*/ 870139 w 3523460"/>
                <a:gd name="connsiteY1-3384" fmla="*/ 4094960 h 4829491"/>
                <a:gd name="connsiteX2-3385" fmla="*/ 432816 w 3523460"/>
                <a:gd name="connsiteY2-3386" fmla="*/ 2274110 h 4829491"/>
                <a:gd name="connsiteX3-3387" fmla="*/ 75008 w 3523460"/>
                <a:gd name="connsiteY3-3388" fmla="*/ 970096 h 4829491"/>
                <a:gd name="connsiteX4-3389" fmla="*/ 750867 w 3523460"/>
                <a:gd name="connsiteY4-3390" fmla="*/ 2107132 h 4829491"/>
                <a:gd name="connsiteX5-3391" fmla="*/ 838333 w 3523460"/>
                <a:gd name="connsiteY5-3392" fmla="*/ 2035571 h 4829491"/>
                <a:gd name="connsiteX6-3393" fmla="*/ 711112 w 3523460"/>
                <a:gd name="connsiteY6-3394" fmla="*/ 214722 h 4829491"/>
                <a:gd name="connsiteX7-3395" fmla="*/ 1235897 w 3523460"/>
                <a:gd name="connsiteY7-3396" fmla="*/ 1868593 h 4829491"/>
                <a:gd name="connsiteX8-3397" fmla="*/ 1315411 w 3523460"/>
                <a:gd name="connsiteY8-3398" fmla="*/ 1852690 h 4829491"/>
                <a:gd name="connsiteX9-3399" fmla="*/ 1458534 w 3523460"/>
                <a:gd name="connsiteY9-3400" fmla="*/ 37 h 4829491"/>
                <a:gd name="connsiteX10-3401" fmla="*/ 1728878 w 3523460"/>
                <a:gd name="connsiteY10-3402" fmla="*/ 1828836 h 4829491"/>
                <a:gd name="connsiteX11-3403" fmla="*/ 1816344 w 3523460"/>
                <a:gd name="connsiteY11-3404" fmla="*/ 1868594 h 4829491"/>
                <a:gd name="connsiteX12-3405" fmla="*/ 2492205 w 3523460"/>
                <a:gd name="connsiteY12-3406" fmla="*/ 333992 h 4829491"/>
                <a:gd name="connsiteX13-3407" fmla="*/ 2221860 w 3523460"/>
                <a:gd name="connsiteY13-3408" fmla="*/ 2011718 h 4829491"/>
                <a:gd name="connsiteX14-3409" fmla="*/ 2325227 w 3523460"/>
                <a:gd name="connsiteY14-3410" fmla="*/ 2711432 h 4829491"/>
                <a:gd name="connsiteX15-3411" fmla="*/ 2762549 w 3523460"/>
                <a:gd name="connsiteY15-3412" fmla="*/ 2266158 h 4829491"/>
                <a:gd name="connsiteX16-3413" fmla="*/ 3509971 w 3523460"/>
                <a:gd name="connsiteY16-3414" fmla="*/ 2162792 h 4829491"/>
                <a:gd name="connsiteX17-3415" fmla="*/ 2778451 w 3523460"/>
                <a:gd name="connsiteY17-3416" fmla="*/ 2942019 h 4829491"/>
                <a:gd name="connsiteX18-3417" fmla="*/ 2118493 w 3523460"/>
                <a:gd name="connsiteY18-3418" fmla="*/ 4007494 h 4829491"/>
                <a:gd name="connsiteX19-3419" fmla="*/ 2145734 w 3523460"/>
                <a:gd name="connsiteY19-3420" fmla="*/ 4829491 h 4829491"/>
                <a:gd name="connsiteX20-3421" fmla="*/ 929256 w 3523460"/>
                <a:gd name="connsiteY20-3422" fmla="*/ 4777995 h 4829491"/>
                <a:gd name="connsiteX0-3423" fmla="*/ 929256 w 3523460"/>
                <a:gd name="connsiteY0-3424" fmla="*/ 4854841 h 4854841"/>
                <a:gd name="connsiteX1-3425" fmla="*/ 870139 w 3523460"/>
                <a:gd name="connsiteY1-3426" fmla="*/ 4094960 h 4854841"/>
                <a:gd name="connsiteX2-3427" fmla="*/ 432816 w 3523460"/>
                <a:gd name="connsiteY2-3428" fmla="*/ 2274110 h 4854841"/>
                <a:gd name="connsiteX3-3429" fmla="*/ 75008 w 3523460"/>
                <a:gd name="connsiteY3-3430" fmla="*/ 970096 h 4854841"/>
                <a:gd name="connsiteX4-3431" fmla="*/ 750867 w 3523460"/>
                <a:gd name="connsiteY4-3432" fmla="*/ 2107132 h 4854841"/>
                <a:gd name="connsiteX5-3433" fmla="*/ 838333 w 3523460"/>
                <a:gd name="connsiteY5-3434" fmla="*/ 2035571 h 4854841"/>
                <a:gd name="connsiteX6-3435" fmla="*/ 711112 w 3523460"/>
                <a:gd name="connsiteY6-3436" fmla="*/ 214722 h 4854841"/>
                <a:gd name="connsiteX7-3437" fmla="*/ 1235897 w 3523460"/>
                <a:gd name="connsiteY7-3438" fmla="*/ 1868593 h 4854841"/>
                <a:gd name="connsiteX8-3439" fmla="*/ 1315411 w 3523460"/>
                <a:gd name="connsiteY8-3440" fmla="*/ 1852690 h 4854841"/>
                <a:gd name="connsiteX9-3441" fmla="*/ 1458534 w 3523460"/>
                <a:gd name="connsiteY9-3442" fmla="*/ 37 h 4854841"/>
                <a:gd name="connsiteX10-3443" fmla="*/ 1728878 w 3523460"/>
                <a:gd name="connsiteY10-3444" fmla="*/ 1828836 h 4854841"/>
                <a:gd name="connsiteX11-3445" fmla="*/ 1816344 w 3523460"/>
                <a:gd name="connsiteY11-3446" fmla="*/ 1868594 h 4854841"/>
                <a:gd name="connsiteX12-3447" fmla="*/ 2492205 w 3523460"/>
                <a:gd name="connsiteY12-3448" fmla="*/ 333992 h 4854841"/>
                <a:gd name="connsiteX13-3449" fmla="*/ 2221860 w 3523460"/>
                <a:gd name="connsiteY13-3450" fmla="*/ 2011718 h 4854841"/>
                <a:gd name="connsiteX14-3451" fmla="*/ 2325227 w 3523460"/>
                <a:gd name="connsiteY14-3452" fmla="*/ 2711432 h 4854841"/>
                <a:gd name="connsiteX15-3453" fmla="*/ 2762549 w 3523460"/>
                <a:gd name="connsiteY15-3454" fmla="*/ 2266158 h 4854841"/>
                <a:gd name="connsiteX16-3455" fmla="*/ 3509971 w 3523460"/>
                <a:gd name="connsiteY16-3456" fmla="*/ 2162792 h 4854841"/>
                <a:gd name="connsiteX17-3457" fmla="*/ 2778451 w 3523460"/>
                <a:gd name="connsiteY17-3458" fmla="*/ 2942019 h 4854841"/>
                <a:gd name="connsiteX18-3459" fmla="*/ 2118493 w 3523460"/>
                <a:gd name="connsiteY18-3460" fmla="*/ 4007494 h 4854841"/>
                <a:gd name="connsiteX19-3461" fmla="*/ 2145734 w 3523460"/>
                <a:gd name="connsiteY19-3462" fmla="*/ 4829491 h 4854841"/>
                <a:gd name="connsiteX20-3463" fmla="*/ 929256 w 3523460"/>
                <a:gd name="connsiteY20-3464" fmla="*/ 4854841 h 4854841"/>
                <a:gd name="connsiteX0-3465" fmla="*/ 929256 w 3523460"/>
                <a:gd name="connsiteY0-3466" fmla="*/ 4854841 h 4854841"/>
                <a:gd name="connsiteX1-3467" fmla="*/ 870139 w 3523460"/>
                <a:gd name="connsiteY1-3468" fmla="*/ 4094960 h 4854841"/>
                <a:gd name="connsiteX2-3469" fmla="*/ 432816 w 3523460"/>
                <a:gd name="connsiteY2-3470" fmla="*/ 2274110 h 4854841"/>
                <a:gd name="connsiteX3-3471" fmla="*/ 75008 w 3523460"/>
                <a:gd name="connsiteY3-3472" fmla="*/ 970096 h 4854841"/>
                <a:gd name="connsiteX4-3473" fmla="*/ 750867 w 3523460"/>
                <a:gd name="connsiteY4-3474" fmla="*/ 2107132 h 4854841"/>
                <a:gd name="connsiteX5-3475" fmla="*/ 838333 w 3523460"/>
                <a:gd name="connsiteY5-3476" fmla="*/ 2035571 h 4854841"/>
                <a:gd name="connsiteX6-3477" fmla="*/ 711112 w 3523460"/>
                <a:gd name="connsiteY6-3478" fmla="*/ 214722 h 4854841"/>
                <a:gd name="connsiteX7-3479" fmla="*/ 1235897 w 3523460"/>
                <a:gd name="connsiteY7-3480" fmla="*/ 1868593 h 4854841"/>
                <a:gd name="connsiteX8-3481" fmla="*/ 1315411 w 3523460"/>
                <a:gd name="connsiteY8-3482" fmla="*/ 1852690 h 4854841"/>
                <a:gd name="connsiteX9-3483" fmla="*/ 1458534 w 3523460"/>
                <a:gd name="connsiteY9-3484" fmla="*/ 37 h 4854841"/>
                <a:gd name="connsiteX10-3485" fmla="*/ 1728878 w 3523460"/>
                <a:gd name="connsiteY10-3486" fmla="*/ 1828836 h 4854841"/>
                <a:gd name="connsiteX11-3487" fmla="*/ 1816344 w 3523460"/>
                <a:gd name="connsiteY11-3488" fmla="*/ 1868594 h 4854841"/>
                <a:gd name="connsiteX12-3489" fmla="*/ 2492205 w 3523460"/>
                <a:gd name="connsiteY12-3490" fmla="*/ 333992 h 4854841"/>
                <a:gd name="connsiteX13-3491" fmla="*/ 2221860 w 3523460"/>
                <a:gd name="connsiteY13-3492" fmla="*/ 2011718 h 4854841"/>
                <a:gd name="connsiteX14-3493" fmla="*/ 2325227 w 3523460"/>
                <a:gd name="connsiteY14-3494" fmla="*/ 2711432 h 4854841"/>
                <a:gd name="connsiteX15-3495" fmla="*/ 2762549 w 3523460"/>
                <a:gd name="connsiteY15-3496" fmla="*/ 2266158 h 4854841"/>
                <a:gd name="connsiteX16-3497" fmla="*/ 3509971 w 3523460"/>
                <a:gd name="connsiteY16-3498" fmla="*/ 2162792 h 4854841"/>
                <a:gd name="connsiteX17-3499" fmla="*/ 2778451 w 3523460"/>
                <a:gd name="connsiteY17-3500" fmla="*/ 2942019 h 4854841"/>
                <a:gd name="connsiteX18-3501" fmla="*/ 2118493 w 3523460"/>
                <a:gd name="connsiteY18-3502" fmla="*/ 4007494 h 4854841"/>
                <a:gd name="connsiteX19-3503" fmla="*/ 2145735 w 3523460"/>
                <a:gd name="connsiteY19-3504" fmla="*/ 4837820 h 4854841"/>
                <a:gd name="connsiteX20-3505" fmla="*/ 929256 w 3523460"/>
                <a:gd name="connsiteY20-3506" fmla="*/ 4854841 h 4854841"/>
                <a:gd name="connsiteX0-3507" fmla="*/ 929257 w 3523460"/>
                <a:gd name="connsiteY0-3508" fmla="*/ 4829855 h 4837820"/>
                <a:gd name="connsiteX1-3509" fmla="*/ 870139 w 3523460"/>
                <a:gd name="connsiteY1-3510" fmla="*/ 4094960 h 4837820"/>
                <a:gd name="connsiteX2-3511" fmla="*/ 432816 w 3523460"/>
                <a:gd name="connsiteY2-3512" fmla="*/ 2274110 h 4837820"/>
                <a:gd name="connsiteX3-3513" fmla="*/ 75008 w 3523460"/>
                <a:gd name="connsiteY3-3514" fmla="*/ 970096 h 4837820"/>
                <a:gd name="connsiteX4-3515" fmla="*/ 750867 w 3523460"/>
                <a:gd name="connsiteY4-3516" fmla="*/ 2107132 h 4837820"/>
                <a:gd name="connsiteX5-3517" fmla="*/ 838333 w 3523460"/>
                <a:gd name="connsiteY5-3518" fmla="*/ 2035571 h 4837820"/>
                <a:gd name="connsiteX6-3519" fmla="*/ 711112 w 3523460"/>
                <a:gd name="connsiteY6-3520" fmla="*/ 214722 h 4837820"/>
                <a:gd name="connsiteX7-3521" fmla="*/ 1235897 w 3523460"/>
                <a:gd name="connsiteY7-3522" fmla="*/ 1868593 h 4837820"/>
                <a:gd name="connsiteX8-3523" fmla="*/ 1315411 w 3523460"/>
                <a:gd name="connsiteY8-3524" fmla="*/ 1852690 h 4837820"/>
                <a:gd name="connsiteX9-3525" fmla="*/ 1458534 w 3523460"/>
                <a:gd name="connsiteY9-3526" fmla="*/ 37 h 4837820"/>
                <a:gd name="connsiteX10-3527" fmla="*/ 1728878 w 3523460"/>
                <a:gd name="connsiteY10-3528" fmla="*/ 1828836 h 4837820"/>
                <a:gd name="connsiteX11-3529" fmla="*/ 1816344 w 3523460"/>
                <a:gd name="connsiteY11-3530" fmla="*/ 1868594 h 4837820"/>
                <a:gd name="connsiteX12-3531" fmla="*/ 2492205 w 3523460"/>
                <a:gd name="connsiteY12-3532" fmla="*/ 333992 h 4837820"/>
                <a:gd name="connsiteX13-3533" fmla="*/ 2221860 w 3523460"/>
                <a:gd name="connsiteY13-3534" fmla="*/ 2011718 h 4837820"/>
                <a:gd name="connsiteX14-3535" fmla="*/ 2325227 w 3523460"/>
                <a:gd name="connsiteY14-3536" fmla="*/ 2711432 h 4837820"/>
                <a:gd name="connsiteX15-3537" fmla="*/ 2762549 w 3523460"/>
                <a:gd name="connsiteY15-3538" fmla="*/ 2266158 h 4837820"/>
                <a:gd name="connsiteX16-3539" fmla="*/ 3509971 w 3523460"/>
                <a:gd name="connsiteY16-3540" fmla="*/ 2162792 h 4837820"/>
                <a:gd name="connsiteX17-3541" fmla="*/ 2778451 w 3523460"/>
                <a:gd name="connsiteY17-3542" fmla="*/ 2942019 h 4837820"/>
                <a:gd name="connsiteX18-3543" fmla="*/ 2118493 w 3523460"/>
                <a:gd name="connsiteY18-3544" fmla="*/ 4007494 h 4837820"/>
                <a:gd name="connsiteX19-3545" fmla="*/ 2145735 w 3523460"/>
                <a:gd name="connsiteY19-3546" fmla="*/ 4837820 h 4837820"/>
                <a:gd name="connsiteX20-3547" fmla="*/ 929257 w 3523460"/>
                <a:gd name="connsiteY20-3548" fmla="*/ 4829855 h 4837820"/>
                <a:gd name="connsiteX0-3549" fmla="*/ 929257 w 3523460"/>
                <a:gd name="connsiteY0-3550" fmla="*/ 4829855 h 4837820"/>
                <a:gd name="connsiteX1-3551" fmla="*/ 870139 w 3523460"/>
                <a:gd name="connsiteY1-3552" fmla="*/ 4094960 h 4837820"/>
                <a:gd name="connsiteX2-3553" fmla="*/ 432816 w 3523460"/>
                <a:gd name="connsiteY2-3554" fmla="*/ 2274110 h 4837820"/>
                <a:gd name="connsiteX3-3555" fmla="*/ 75008 w 3523460"/>
                <a:gd name="connsiteY3-3556" fmla="*/ 970096 h 4837820"/>
                <a:gd name="connsiteX4-3557" fmla="*/ 750867 w 3523460"/>
                <a:gd name="connsiteY4-3558" fmla="*/ 2107132 h 4837820"/>
                <a:gd name="connsiteX5-3559" fmla="*/ 838333 w 3523460"/>
                <a:gd name="connsiteY5-3560" fmla="*/ 2035571 h 4837820"/>
                <a:gd name="connsiteX6-3561" fmla="*/ 711112 w 3523460"/>
                <a:gd name="connsiteY6-3562" fmla="*/ 214722 h 4837820"/>
                <a:gd name="connsiteX7-3563" fmla="*/ 1235897 w 3523460"/>
                <a:gd name="connsiteY7-3564" fmla="*/ 1868593 h 4837820"/>
                <a:gd name="connsiteX8-3565" fmla="*/ 1315411 w 3523460"/>
                <a:gd name="connsiteY8-3566" fmla="*/ 1852690 h 4837820"/>
                <a:gd name="connsiteX9-3567" fmla="*/ 1458534 w 3523460"/>
                <a:gd name="connsiteY9-3568" fmla="*/ 37 h 4837820"/>
                <a:gd name="connsiteX10-3569" fmla="*/ 1728878 w 3523460"/>
                <a:gd name="connsiteY10-3570" fmla="*/ 1828836 h 4837820"/>
                <a:gd name="connsiteX11-3571" fmla="*/ 1816344 w 3523460"/>
                <a:gd name="connsiteY11-3572" fmla="*/ 1868594 h 4837820"/>
                <a:gd name="connsiteX12-3573" fmla="*/ 2492205 w 3523460"/>
                <a:gd name="connsiteY12-3574" fmla="*/ 333992 h 4837820"/>
                <a:gd name="connsiteX13-3575" fmla="*/ 2221860 w 3523460"/>
                <a:gd name="connsiteY13-3576" fmla="*/ 2011718 h 4837820"/>
                <a:gd name="connsiteX14-3577" fmla="*/ 2325227 w 3523460"/>
                <a:gd name="connsiteY14-3578" fmla="*/ 2711432 h 4837820"/>
                <a:gd name="connsiteX15-3579" fmla="*/ 2762549 w 3523460"/>
                <a:gd name="connsiteY15-3580" fmla="*/ 2266158 h 4837820"/>
                <a:gd name="connsiteX16-3581" fmla="*/ 3509971 w 3523460"/>
                <a:gd name="connsiteY16-3582" fmla="*/ 2162792 h 4837820"/>
                <a:gd name="connsiteX17-3583" fmla="*/ 2778451 w 3523460"/>
                <a:gd name="connsiteY17-3584" fmla="*/ 2942019 h 4837820"/>
                <a:gd name="connsiteX18-3585" fmla="*/ 2118493 w 3523460"/>
                <a:gd name="connsiteY18-3586" fmla="*/ 4007494 h 4837820"/>
                <a:gd name="connsiteX19-3587" fmla="*/ 2145735 w 3523460"/>
                <a:gd name="connsiteY19-3588" fmla="*/ 4837820 h 4837820"/>
                <a:gd name="connsiteX20-3589" fmla="*/ 929257 w 3523460"/>
                <a:gd name="connsiteY20-3590" fmla="*/ 4829855 h 4837820"/>
                <a:gd name="connsiteX0-3591" fmla="*/ 929257 w 3523460"/>
                <a:gd name="connsiteY0-3592" fmla="*/ 4829855 h 4837820"/>
                <a:gd name="connsiteX1-3593" fmla="*/ 870139 w 3523460"/>
                <a:gd name="connsiteY1-3594" fmla="*/ 4094960 h 4837820"/>
                <a:gd name="connsiteX2-3595" fmla="*/ 432816 w 3523460"/>
                <a:gd name="connsiteY2-3596" fmla="*/ 2274110 h 4837820"/>
                <a:gd name="connsiteX3-3597" fmla="*/ 75008 w 3523460"/>
                <a:gd name="connsiteY3-3598" fmla="*/ 970096 h 4837820"/>
                <a:gd name="connsiteX4-3599" fmla="*/ 750867 w 3523460"/>
                <a:gd name="connsiteY4-3600" fmla="*/ 2107132 h 4837820"/>
                <a:gd name="connsiteX5-3601" fmla="*/ 838333 w 3523460"/>
                <a:gd name="connsiteY5-3602" fmla="*/ 2035571 h 4837820"/>
                <a:gd name="connsiteX6-3603" fmla="*/ 711112 w 3523460"/>
                <a:gd name="connsiteY6-3604" fmla="*/ 214722 h 4837820"/>
                <a:gd name="connsiteX7-3605" fmla="*/ 1235897 w 3523460"/>
                <a:gd name="connsiteY7-3606" fmla="*/ 1868593 h 4837820"/>
                <a:gd name="connsiteX8-3607" fmla="*/ 1315411 w 3523460"/>
                <a:gd name="connsiteY8-3608" fmla="*/ 1852690 h 4837820"/>
                <a:gd name="connsiteX9-3609" fmla="*/ 1458534 w 3523460"/>
                <a:gd name="connsiteY9-3610" fmla="*/ 37 h 4837820"/>
                <a:gd name="connsiteX10-3611" fmla="*/ 1728878 w 3523460"/>
                <a:gd name="connsiteY10-3612" fmla="*/ 1828836 h 4837820"/>
                <a:gd name="connsiteX11-3613" fmla="*/ 1816344 w 3523460"/>
                <a:gd name="connsiteY11-3614" fmla="*/ 1868594 h 4837820"/>
                <a:gd name="connsiteX12-3615" fmla="*/ 2492205 w 3523460"/>
                <a:gd name="connsiteY12-3616" fmla="*/ 333992 h 4837820"/>
                <a:gd name="connsiteX13-3617" fmla="*/ 2221860 w 3523460"/>
                <a:gd name="connsiteY13-3618" fmla="*/ 2011718 h 4837820"/>
                <a:gd name="connsiteX14-3619" fmla="*/ 2325227 w 3523460"/>
                <a:gd name="connsiteY14-3620" fmla="*/ 2711432 h 4837820"/>
                <a:gd name="connsiteX15-3621" fmla="*/ 2762549 w 3523460"/>
                <a:gd name="connsiteY15-3622" fmla="*/ 2266158 h 4837820"/>
                <a:gd name="connsiteX16-3623" fmla="*/ 3509971 w 3523460"/>
                <a:gd name="connsiteY16-3624" fmla="*/ 2162792 h 4837820"/>
                <a:gd name="connsiteX17-3625" fmla="*/ 2778451 w 3523460"/>
                <a:gd name="connsiteY17-3626" fmla="*/ 2942019 h 4837820"/>
                <a:gd name="connsiteX18-3627" fmla="*/ 2118493 w 3523460"/>
                <a:gd name="connsiteY18-3628" fmla="*/ 4007494 h 4837820"/>
                <a:gd name="connsiteX19-3629" fmla="*/ 2145735 w 3523460"/>
                <a:gd name="connsiteY19-3630" fmla="*/ 4837820 h 4837820"/>
                <a:gd name="connsiteX20-3631" fmla="*/ 929257 w 3523460"/>
                <a:gd name="connsiteY20-3632" fmla="*/ 4829855 h 4837820"/>
                <a:gd name="connsiteX0-3633" fmla="*/ 929257 w 3523460"/>
                <a:gd name="connsiteY0-3634" fmla="*/ 4829855 h 4837820"/>
                <a:gd name="connsiteX1-3635" fmla="*/ 870139 w 3523460"/>
                <a:gd name="connsiteY1-3636" fmla="*/ 4094960 h 4837820"/>
                <a:gd name="connsiteX2-3637" fmla="*/ 432816 w 3523460"/>
                <a:gd name="connsiteY2-3638" fmla="*/ 2274110 h 4837820"/>
                <a:gd name="connsiteX3-3639" fmla="*/ 75008 w 3523460"/>
                <a:gd name="connsiteY3-3640" fmla="*/ 970096 h 4837820"/>
                <a:gd name="connsiteX4-3641" fmla="*/ 750867 w 3523460"/>
                <a:gd name="connsiteY4-3642" fmla="*/ 2107132 h 4837820"/>
                <a:gd name="connsiteX5-3643" fmla="*/ 838333 w 3523460"/>
                <a:gd name="connsiteY5-3644" fmla="*/ 2035571 h 4837820"/>
                <a:gd name="connsiteX6-3645" fmla="*/ 711112 w 3523460"/>
                <a:gd name="connsiteY6-3646" fmla="*/ 214722 h 4837820"/>
                <a:gd name="connsiteX7-3647" fmla="*/ 1235897 w 3523460"/>
                <a:gd name="connsiteY7-3648" fmla="*/ 1868593 h 4837820"/>
                <a:gd name="connsiteX8-3649" fmla="*/ 1315411 w 3523460"/>
                <a:gd name="connsiteY8-3650" fmla="*/ 1852690 h 4837820"/>
                <a:gd name="connsiteX9-3651" fmla="*/ 1458534 w 3523460"/>
                <a:gd name="connsiteY9-3652" fmla="*/ 37 h 4837820"/>
                <a:gd name="connsiteX10-3653" fmla="*/ 1728878 w 3523460"/>
                <a:gd name="connsiteY10-3654" fmla="*/ 1828836 h 4837820"/>
                <a:gd name="connsiteX11-3655" fmla="*/ 1816344 w 3523460"/>
                <a:gd name="connsiteY11-3656" fmla="*/ 1868594 h 4837820"/>
                <a:gd name="connsiteX12-3657" fmla="*/ 2492205 w 3523460"/>
                <a:gd name="connsiteY12-3658" fmla="*/ 333992 h 4837820"/>
                <a:gd name="connsiteX13-3659" fmla="*/ 2221860 w 3523460"/>
                <a:gd name="connsiteY13-3660" fmla="*/ 2011718 h 4837820"/>
                <a:gd name="connsiteX14-3661" fmla="*/ 2325227 w 3523460"/>
                <a:gd name="connsiteY14-3662" fmla="*/ 2711432 h 4837820"/>
                <a:gd name="connsiteX15-3663" fmla="*/ 2762549 w 3523460"/>
                <a:gd name="connsiteY15-3664" fmla="*/ 2266158 h 4837820"/>
                <a:gd name="connsiteX16-3665" fmla="*/ 3509971 w 3523460"/>
                <a:gd name="connsiteY16-3666" fmla="*/ 2162792 h 4837820"/>
                <a:gd name="connsiteX17-3667" fmla="*/ 2778451 w 3523460"/>
                <a:gd name="connsiteY17-3668" fmla="*/ 2942019 h 4837820"/>
                <a:gd name="connsiteX18-3669" fmla="*/ 2118493 w 3523460"/>
                <a:gd name="connsiteY18-3670" fmla="*/ 4007494 h 4837820"/>
                <a:gd name="connsiteX19-3671" fmla="*/ 2145735 w 3523460"/>
                <a:gd name="connsiteY19-3672" fmla="*/ 4837820 h 4837820"/>
                <a:gd name="connsiteX20-3673" fmla="*/ 929257 w 3523460"/>
                <a:gd name="connsiteY20-3674" fmla="*/ 4829855 h 4837820"/>
                <a:gd name="connsiteX0-3675" fmla="*/ 929257 w 3523460"/>
                <a:gd name="connsiteY0-3676" fmla="*/ 4829855 h 4837820"/>
                <a:gd name="connsiteX1-3677" fmla="*/ 870139 w 3523460"/>
                <a:gd name="connsiteY1-3678" fmla="*/ 4094960 h 4837820"/>
                <a:gd name="connsiteX2-3679" fmla="*/ 432816 w 3523460"/>
                <a:gd name="connsiteY2-3680" fmla="*/ 2274110 h 4837820"/>
                <a:gd name="connsiteX3-3681" fmla="*/ 75008 w 3523460"/>
                <a:gd name="connsiteY3-3682" fmla="*/ 970096 h 4837820"/>
                <a:gd name="connsiteX4-3683" fmla="*/ 750867 w 3523460"/>
                <a:gd name="connsiteY4-3684" fmla="*/ 2107132 h 4837820"/>
                <a:gd name="connsiteX5-3685" fmla="*/ 838333 w 3523460"/>
                <a:gd name="connsiteY5-3686" fmla="*/ 2035571 h 4837820"/>
                <a:gd name="connsiteX6-3687" fmla="*/ 711112 w 3523460"/>
                <a:gd name="connsiteY6-3688" fmla="*/ 214722 h 4837820"/>
                <a:gd name="connsiteX7-3689" fmla="*/ 1235897 w 3523460"/>
                <a:gd name="connsiteY7-3690" fmla="*/ 1868593 h 4837820"/>
                <a:gd name="connsiteX8-3691" fmla="*/ 1315411 w 3523460"/>
                <a:gd name="connsiteY8-3692" fmla="*/ 1852690 h 4837820"/>
                <a:gd name="connsiteX9-3693" fmla="*/ 1458534 w 3523460"/>
                <a:gd name="connsiteY9-3694" fmla="*/ 37 h 4837820"/>
                <a:gd name="connsiteX10-3695" fmla="*/ 1728878 w 3523460"/>
                <a:gd name="connsiteY10-3696" fmla="*/ 1828836 h 4837820"/>
                <a:gd name="connsiteX11-3697" fmla="*/ 1816344 w 3523460"/>
                <a:gd name="connsiteY11-3698" fmla="*/ 1868594 h 4837820"/>
                <a:gd name="connsiteX12-3699" fmla="*/ 2492205 w 3523460"/>
                <a:gd name="connsiteY12-3700" fmla="*/ 333992 h 4837820"/>
                <a:gd name="connsiteX13-3701" fmla="*/ 2221860 w 3523460"/>
                <a:gd name="connsiteY13-3702" fmla="*/ 2011718 h 4837820"/>
                <a:gd name="connsiteX14-3703" fmla="*/ 2325227 w 3523460"/>
                <a:gd name="connsiteY14-3704" fmla="*/ 2711432 h 4837820"/>
                <a:gd name="connsiteX15-3705" fmla="*/ 2762549 w 3523460"/>
                <a:gd name="connsiteY15-3706" fmla="*/ 2266158 h 4837820"/>
                <a:gd name="connsiteX16-3707" fmla="*/ 3509971 w 3523460"/>
                <a:gd name="connsiteY16-3708" fmla="*/ 2162792 h 4837820"/>
                <a:gd name="connsiteX17-3709" fmla="*/ 2778451 w 3523460"/>
                <a:gd name="connsiteY17-3710" fmla="*/ 2942019 h 4837820"/>
                <a:gd name="connsiteX18-3711" fmla="*/ 2118493 w 3523460"/>
                <a:gd name="connsiteY18-3712" fmla="*/ 4007494 h 4837820"/>
                <a:gd name="connsiteX19-3713" fmla="*/ 2145735 w 3523460"/>
                <a:gd name="connsiteY19-3714" fmla="*/ 4837820 h 4837820"/>
                <a:gd name="connsiteX20-3715" fmla="*/ 929257 w 3523460"/>
                <a:gd name="connsiteY20-3716" fmla="*/ 4829855 h 4837820"/>
                <a:gd name="connsiteX0-3717" fmla="*/ 929257 w 3523460"/>
                <a:gd name="connsiteY0-3718" fmla="*/ 4829855 h 4837820"/>
                <a:gd name="connsiteX1-3719" fmla="*/ 870139 w 3523460"/>
                <a:gd name="connsiteY1-3720" fmla="*/ 4094960 h 4837820"/>
                <a:gd name="connsiteX2-3721" fmla="*/ 432816 w 3523460"/>
                <a:gd name="connsiteY2-3722" fmla="*/ 2274110 h 4837820"/>
                <a:gd name="connsiteX3-3723" fmla="*/ 75008 w 3523460"/>
                <a:gd name="connsiteY3-3724" fmla="*/ 970096 h 4837820"/>
                <a:gd name="connsiteX4-3725" fmla="*/ 750867 w 3523460"/>
                <a:gd name="connsiteY4-3726" fmla="*/ 2107132 h 4837820"/>
                <a:gd name="connsiteX5-3727" fmla="*/ 838333 w 3523460"/>
                <a:gd name="connsiteY5-3728" fmla="*/ 2035571 h 4837820"/>
                <a:gd name="connsiteX6-3729" fmla="*/ 711112 w 3523460"/>
                <a:gd name="connsiteY6-3730" fmla="*/ 214722 h 4837820"/>
                <a:gd name="connsiteX7-3731" fmla="*/ 1235897 w 3523460"/>
                <a:gd name="connsiteY7-3732" fmla="*/ 1868593 h 4837820"/>
                <a:gd name="connsiteX8-3733" fmla="*/ 1315411 w 3523460"/>
                <a:gd name="connsiteY8-3734" fmla="*/ 1852690 h 4837820"/>
                <a:gd name="connsiteX9-3735" fmla="*/ 1458534 w 3523460"/>
                <a:gd name="connsiteY9-3736" fmla="*/ 37 h 4837820"/>
                <a:gd name="connsiteX10-3737" fmla="*/ 1728878 w 3523460"/>
                <a:gd name="connsiteY10-3738" fmla="*/ 1828836 h 4837820"/>
                <a:gd name="connsiteX11-3739" fmla="*/ 1816344 w 3523460"/>
                <a:gd name="connsiteY11-3740" fmla="*/ 1868594 h 4837820"/>
                <a:gd name="connsiteX12-3741" fmla="*/ 2492205 w 3523460"/>
                <a:gd name="connsiteY12-3742" fmla="*/ 333992 h 4837820"/>
                <a:gd name="connsiteX13-3743" fmla="*/ 2221860 w 3523460"/>
                <a:gd name="connsiteY13-3744" fmla="*/ 2011718 h 4837820"/>
                <a:gd name="connsiteX14-3745" fmla="*/ 2325227 w 3523460"/>
                <a:gd name="connsiteY14-3746" fmla="*/ 2711432 h 4837820"/>
                <a:gd name="connsiteX15-3747" fmla="*/ 2762549 w 3523460"/>
                <a:gd name="connsiteY15-3748" fmla="*/ 2266158 h 4837820"/>
                <a:gd name="connsiteX16-3749" fmla="*/ 3509971 w 3523460"/>
                <a:gd name="connsiteY16-3750" fmla="*/ 2162792 h 4837820"/>
                <a:gd name="connsiteX17-3751" fmla="*/ 2778451 w 3523460"/>
                <a:gd name="connsiteY17-3752" fmla="*/ 2942019 h 4837820"/>
                <a:gd name="connsiteX18-3753" fmla="*/ 2118493 w 3523460"/>
                <a:gd name="connsiteY18-3754" fmla="*/ 4007494 h 4837820"/>
                <a:gd name="connsiteX19-3755" fmla="*/ 2145735 w 3523460"/>
                <a:gd name="connsiteY19-3756" fmla="*/ 4837820 h 4837820"/>
                <a:gd name="connsiteX20-3757" fmla="*/ 929257 w 3523460"/>
                <a:gd name="connsiteY20-3758" fmla="*/ 4829855 h 48378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23479 w 3523460"/>
                <a:gd name="connsiteY0-3340" fmla="*/ 4487266 h 4522103"/>
                <a:gd name="connsiteX1-3341" fmla="*/ 870139 w 3523460"/>
                <a:gd name="connsiteY1-3342" fmla="*/ 4094960 h 4522103"/>
                <a:gd name="connsiteX2-3343" fmla="*/ 432816 w 3523460"/>
                <a:gd name="connsiteY2-3344" fmla="*/ 2274110 h 4522103"/>
                <a:gd name="connsiteX3-3345" fmla="*/ 75008 w 3523460"/>
                <a:gd name="connsiteY3-3346" fmla="*/ 970096 h 4522103"/>
                <a:gd name="connsiteX4-3347" fmla="*/ 750867 w 3523460"/>
                <a:gd name="connsiteY4-3348" fmla="*/ 2107132 h 4522103"/>
                <a:gd name="connsiteX5-3349" fmla="*/ 838333 w 3523460"/>
                <a:gd name="connsiteY5-3350" fmla="*/ 2035571 h 4522103"/>
                <a:gd name="connsiteX6-3351" fmla="*/ 711112 w 3523460"/>
                <a:gd name="connsiteY6-3352" fmla="*/ 214722 h 4522103"/>
                <a:gd name="connsiteX7-3353" fmla="*/ 1235897 w 3523460"/>
                <a:gd name="connsiteY7-3354" fmla="*/ 1868593 h 4522103"/>
                <a:gd name="connsiteX8-3355" fmla="*/ 1315411 w 3523460"/>
                <a:gd name="connsiteY8-3356" fmla="*/ 1852690 h 4522103"/>
                <a:gd name="connsiteX9-3357" fmla="*/ 1458534 w 3523460"/>
                <a:gd name="connsiteY9-3358" fmla="*/ 37 h 4522103"/>
                <a:gd name="connsiteX10-3359" fmla="*/ 1728878 w 3523460"/>
                <a:gd name="connsiteY10-3360" fmla="*/ 1828836 h 4522103"/>
                <a:gd name="connsiteX11-3361" fmla="*/ 1816344 w 3523460"/>
                <a:gd name="connsiteY11-3362" fmla="*/ 1868594 h 4522103"/>
                <a:gd name="connsiteX12-3363" fmla="*/ 2492205 w 3523460"/>
                <a:gd name="connsiteY12-3364" fmla="*/ 333992 h 4522103"/>
                <a:gd name="connsiteX13-3365" fmla="*/ 2221860 w 3523460"/>
                <a:gd name="connsiteY13-3366" fmla="*/ 2011718 h 4522103"/>
                <a:gd name="connsiteX14-3367" fmla="*/ 2325227 w 3523460"/>
                <a:gd name="connsiteY14-3368" fmla="*/ 2711432 h 4522103"/>
                <a:gd name="connsiteX15-3369" fmla="*/ 2762549 w 3523460"/>
                <a:gd name="connsiteY15-3370" fmla="*/ 2266158 h 4522103"/>
                <a:gd name="connsiteX16-3371" fmla="*/ 3509971 w 3523460"/>
                <a:gd name="connsiteY16-3372" fmla="*/ 2162792 h 4522103"/>
                <a:gd name="connsiteX17-3373" fmla="*/ 2778451 w 3523460"/>
                <a:gd name="connsiteY17-3374" fmla="*/ 2942019 h 4522103"/>
                <a:gd name="connsiteX18-3375" fmla="*/ 2118493 w 3523460"/>
                <a:gd name="connsiteY18-3376" fmla="*/ 4007494 h 4522103"/>
                <a:gd name="connsiteX19-3377" fmla="*/ 2126522 w 3523460"/>
                <a:gd name="connsiteY19-3378" fmla="*/ 4522103 h 4522103"/>
                <a:gd name="connsiteX20-3379" fmla="*/ 923479 w 3523460"/>
                <a:gd name="connsiteY20-3380" fmla="*/ 4487266 h 4522103"/>
                <a:gd name="connsiteX0-3381" fmla="*/ 923479 w 3523460"/>
                <a:gd name="connsiteY0-3382" fmla="*/ 4487266 h 4505443"/>
                <a:gd name="connsiteX1-3383" fmla="*/ 870139 w 3523460"/>
                <a:gd name="connsiteY1-3384" fmla="*/ 4094960 h 4505443"/>
                <a:gd name="connsiteX2-3385" fmla="*/ 432816 w 3523460"/>
                <a:gd name="connsiteY2-3386" fmla="*/ 2274110 h 4505443"/>
                <a:gd name="connsiteX3-3387" fmla="*/ 75008 w 3523460"/>
                <a:gd name="connsiteY3-3388" fmla="*/ 970096 h 4505443"/>
                <a:gd name="connsiteX4-3389" fmla="*/ 750867 w 3523460"/>
                <a:gd name="connsiteY4-3390" fmla="*/ 2107132 h 4505443"/>
                <a:gd name="connsiteX5-3391" fmla="*/ 838333 w 3523460"/>
                <a:gd name="connsiteY5-3392" fmla="*/ 2035571 h 4505443"/>
                <a:gd name="connsiteX6-3393" fmla="*/ 711112 w 3523460"/>
                <a:gd name="connsiteY6-3394" fmla="*/ 214722 h 4505443"/>
                <a:gd name="connsiteX7-3395" fmla="*/ 1235897 w 3523460"/>
                <a:gd name="connsiteY7-3396" fmla="*/ 1868593 h 4505443"/>
                <a:gd name="connsiteX8-3397" fmla="*/ 1315411 w 3523460"/>
                <a:gd name="connsiteY8-3398" fmla="*/ 1852690 h 4505443"/>
                <a:gd name="connsiteX9-3399" fmla="*/ 1458534 w 3523460"/>
                <a:gd name="connsiteY9-3400" fmla="*/ 37 h 4505443"/>
                <a:gd name="connsiteX10-3401" fmla="*/ 1728878 w 3523460"/>
                <a:gd name="connsiteY10-3402" fmla="*/ 1828836 h 4505443"/>
                <a:gd name="connsiteX11-3403" fmla="*/ 1816344 w 3523460"/>
                <a:gd name="connsiteY11-3404" fmla="*/ 1868594 h 4505443"/>
                <a:gd name="connsiteX12-3405" fmla="*/ 2492205 w 3523460"/>
                <a:gd name="connsiteY12-3406" fmla="*/ 333992 h 4505443"/>
                <a:gd name="connsiteX13-3407" fmla="*/ 2221860 w 3523460"/>
                <a:gd name="connsiteY13-3408" fmla="*/ 2011718 h 4505443"/>
                <a:gd name="connsiteX14-3409" fmla="*/ 2325227 w 3523460"/>
                <a:gd name="connsiteY14-3410" fmla="*/ 2711432 h 4505443"/>
                <a:gd name="connsiteX15-3411" fmla="*/ 2762549 w 3523460"/>
                <a:gd name="connsiteY15-3412" fmla="*/ 2266158 h 4505443"/>
                <a:gd name="connsiteX16-3413" fmla="*/ 3509971 w 3523460"/>
                <a:gd name="connsiteY16-3414" fmla="*/ 2162792 h 4505443"/>
                <a:gd name="connsiteX17-3415" fmla="*/ 2778451 w 3523460"/>
                <a:gd name="connsiteY17-3416" fmla="*/ 2942019 h 4505443"/>
                <a:gd name="connsiteX18-3417" fmla="*/ 2118493 w 3523460"/>
                <a:gd name="connsiteY18-3418" fmla="*/ 4007494 h 4505443"/>
                <a:gd name="connsiteX19-3419" fmla="*/ 2118191 w 3523460"/>
                <a:gd name="connsiteY19-3420" fmla="*/ 4505443 h 4505443"/>
                <a:gd name="connsiteX20-3421" fmla="*/ 923479 w 3523460"/>
                <a:gd name="connsiteY20-3422" fmla="*/ 4487266 h 4505443"/>
                <a:gd name="connsiteX0-3423" fmla="*/ 931808 w 3523460"/>
                <a:gd name="connsiteY0-3424" fmla="*/ 4487266 h 4505443"/>
                <a:gd name="connsiteX1-3425" fmla="*/ 870139 w 3523460"/>
                <a:gd name="connsiteY1-3426" fmla="*/ 4094960 h 4505443"/>
                <a:gd name="connsiteX2-3427" fmla="*/ 432816 w 3523460"/>
                <a:gd name="connsiteY2-3428" fmla="*/ 2274110 h 4505443"/>
                <a:gd name="connsiteX3-3429" fmla="*/ 75008 w 3523460"/>
                <a:gd name="connsiteY3-3430" fmla="*/ 970096 h 4505443"/>
                <a:gd name="connsiteX4-3431" fmla="*/ 750867 w 3523460"/>
                <a:gd name="connsiteY4-3432" fmla="*/ 2107132 h 4505443"/>
                <a:gd name="connsiteX5-3433" fmla="*/ 838333 w 3523460"/>
                <a:gd name="connsiteY5-3434" fmla="*/ 2035571 h 4505443"/>
                <a:gd name="connsiteX6-3435" fmla="*/ 711112 w 3523460"/>
                <a:gd name="connsiteY6-3436" fmla="*/ 214722 h 4505443"/>
                <a:gd name="connsiteX7-3437" fmla="*/ 1235897 w 3523460"/>
                <a:gd name="connsiteY7-3438" fmla="*/ 1868593 h 4505443"/>
                <a:gd name="connsiteX8-3439" fmla="*/ 1315411 w 3523460"/>
                <a:gd name="connsiteY8-3440" fmla="*/ 1852690 h 4505443"/>
                <a:gd name="connsiteX9-3441" fmla="*/ 1458534 w 3523460"/>
                <a:gd name="connsiteY9-3442" fmla="*/ 37 h 4505443"/>
                <a:gd name="connsiteX10-3443" fmla="*/ 1728878 w 3523460"/>
                <a:gd name="connsiteY10-3444" fmla="*/ 1828836 h 4505443"/>
                <a:gd name="connsiteX11-3445" fmla="*/ 1816344 w 3523460"/>
                <a:gd name="connsiteY11-3446" fmla="*/ 1868594 h 4505443"/>
                <a:gd name="connsiteX12-3447" fmla="*/ 2492205 w 3523460"/>
                <a:gd name="connsiteY12-3448" fmla="*/ 333992 h 4505443"/>
                <a:gd name="connsiteX13-3449" fmla="*/ 2221860 w 3523460"/>
                <a:gd name="connsiteY13-3450" fmla="*/ 2011718 h 4505443"/>
                <a:gd name="connsiteX14-3451" fmla="*/ 2325227 w 3523460"/>
                <a:gd name="connsiteY14-3452" fmla="*/ 2711432 h 4505443"/>
                <a:gd name="connsiteX15-3453" fmla="*/ 2762549 w 3523460"/>
                <a:gd name="connsiteY15-3454" fmla="*/ 2266158 h 4505443"/>
                <a:gd name="connsiteX16-3455" fmla="*/ 3509971 w 3523460"/>
                <a:gd name="connsiteY16-3456" fmla="*/ 2162792 h 4505443"/>
                <a:gd name="connsiteX17-3457" fmla="*/ 2778451 w 3523460"/>
                <a:gd name="connsiteY17-3458" fmla="*/ 2942019 h 4505443"/>
                <a:gd name="connsiteX18-3459" fmla="*/ 2118493 w 3523460"/>
                <a:gd name="connsiteY18-3460" fmla="*/ 4007494 h 4505443"/>
                <a:gd name="connsiteX19-3461" fmla="*/ 2118191 w 3523460"/>
                <a:gd name="connsiteY19-3462" fmla="*/ 4505443 h 4505443"/>
                <a:gd name="connsiteX20-3463" fmla="*/ 931808 w 3523460"/>
                <a:gd name="connsiteY20-3464" fmla="*/ 4487266 h 4505443"/>
                <a:gd name="connsiteX0-3465" fmla="*/ 931808 w 3523460"/>
                <a:gd name="connsiteY0-3466" fmla="*/ 4487266 h 4505443"/>
                <a:gd name="connsiteX1-3467" fmla="*/ 870139 w 3523460"/>
                <a:gd name="connsiteY1-3468" fmla="*/ 4094960 h 4505443"/>
                <a:gd name="connsiteX2-3469" fmla="*/ 432816 w 3523460"/>
                <a:gd name="connsiteY2-3470" fmla="*/ 2274110 h 4505443"/>
                <a:gd name="connsiteX3-3471" fmla="*/ 75008 w 3523460"/>
                <a:gd name="connsiteY3-3472" fmla="*/ 970096 h 4505443"/>
                <a:gd name="connsiteX4-3473" fmla="*/ 750867 w 3523460"/>
                <a:gd name="connsiteY4-3474" fmla="*/ 2107132 h 4505443"/>
                <a:gd name="connsiteX5-3475" fmla="*/ 838333 w 3523460"/>
                <a:gd name="connsiteY5-3476" fmla="*/ 2035571 h 4505443"/>
                <a:gd name="connsiteX6-3477" fmla="*/ 711112 w 3523460"/>
                <a:gd name="connsiteY6-3478" fmla="*/ 214722 h 4505443"/>
                <a:gd name="connsiteX7-3479" fmla="*/ 1235897 w 3523460"/>
                <a:gd name="connsiteY7-3480" fmla="*/ 1868593 h 4505443"/>
                <a:gd name="connsiteX8-3481" fmla="*/ 1315411 w 3523460"/>
                <a:gd name="connsiteY8-3482" fmla="*/ 1852690 h 4505443"/>
                <a:gd name="connsiteX9-3483" fmla="*/ 1458534 w 3523460"/>
                <a:gd name="connsiteY9-3484" fmla="*/ 37 h 4505443"/>
                <a:gd name="connsiteX10-3485" fmla="*/ 1728878 w 3523460"/>
                <a:gd name="connsiteY10-3486" fmla="*/ 1828836 h 4505443"/>
                <a:gd name="connsiteX11-3487" fmla="*/ 1816344 w 3523460"/>
                <a:gd name="connsiteY11-3488" fmla="*/ 1868594 h 4505443"/>
                <a:gd name="connsiteX12-3489" fmla="*/ 2492205 w 3523460"/>
                <a:gd name="connsiteY12-3490" fmla="*/ 333992 h 4505443"/>
                <a:gd name="connsiteX13-3491" fmla="*/ 2221860 w 3523460"/>
                <a:gd name="connsiteY13-3492" fmla="*/ 2011718 h 4505443"/>
                <a:gd name="connsiteX14-3493" fmla="*/ 2325227 w 3523460"/>
                <a:gd name="connsiteY14-3494" fmla="*/ 2711432 h 4505443"/>
                <a:gd name="connsiteX15-3495" fmla="*/ 2762549 w 3523460"/>
                <a:gd name="connsiteY15-3496" fmla="*/ 2266158 h 4505443"/>
                <a:gd name="connsiteX16-3497" fmla="*/ 3509971 w 3523460"/>
                <a:gd name="connsiteY16-3498" fmla="*/ 2162792 h 4505443"/>
                <a:gd name="connsiteX17-3499" fmla="*/ 2778451 w 3523460"/>
                <a:gd name="connsiteY17-3500" fmla="*/ 2942019 h 4505443"/>
                <a:gd name="connsiteX18-3501" fmla="*/ 2118493 w 3523460"/>
                <a:gd name="connsiteY18-3502" fmla="*/ 4007494 h 4505443"/>
                <a:gd name="connsiteX19-3503" fmla="*/ 2118191 w 3523460"/>
                <a:gd name="connsiteY19-3504" fmla="*/ 4505443 h 4505443"/>
                <a:gd name="connsiteX20-3505" fmla="*/ 931808 w 3523460"/>
                <a:gd name="connsiteY20-3506" fmla="*/ 4487266 h 4505443"/>
                <a:gd name="connsiteX0-3507" fmla="*/ 931808 w 3523460"/>
                <a:gd name="connsiteY0-3508" fmla="*/ 4487266 h 4505443"/>
                <a:gd name="connsiteX1-3509" fmla="*/ 870139 w 3523460"/>
                <a:gd name="connsiteY1-3510" fmla="*/ 4094960 h 4505443"/>
                <a:gd name="connsiteX2-3511" fmla="*/ 432816 w 3523460"/>
                <a:gd name="connsiteY2-3512" fmla="*/ 2274110 h 4505443"/>
                <a:gd name="connsiteX3-3513" fmla="*/ 75008 w 3523460"/>
                <a:gd name="connsiteY3-3514" fmla="*/ 970096 h 4505443"/>
                <a:gd name="connsiteX4-3515" fmla="*/ 750867 w 3523460"/>
                <a:gd name="connsiteY4-3516" fmla="*/ 2107132 h 4505443"/>
                <a:gd name="connsiteX5-3517" fmla="*/ 838333 w 3523460"/>
                <a:gd name="connsiteY5-3518" fmla="*/ 2035571 h 4505443"/>
                <a:gd name="connsiteX6-3519" fmla="*/ 711112 w 3523460"/>
                <a:gd name="connsiteY6-3520" fmla="*/ 214722 h 4505443"/>
                <a:gd name="connsiteX7-3521" fmla="*/ 1235897 w 3523460"/>
                <a:gd name="connsiteY7-3522" fmla="*/ 1868593 h 4505443"/>
                <a:gd name="connsiteX8-3523" fmla="*/ 1315411 w 3523460"/>
                <a:gd name="connsiteY8-3524" fmla="*/ 1852690 h 4505443"/>
                <a:gd name="connsiteX9-3525" fmla="*/ 1458534 w 3523460"/>
                <a:gd name="connsiteY9-3526" fmla="*/ 37 h 4505443"/>
                <a:gd name="connsiteX10-3527" fmla="*/ 1728878 w 3523460"/>
                <a:gd name="connsiteY10-3528" fmla="*/ 1828836 h 4505443"/>
                <a:gd name="connsiteX11-3529" fmla="*/ 1816344 w 3523460"/>
                <a:gd name="connsiteY11-3530" fmla="*/ 1868594 h 4505443"/>
                <a:gd name="connsiteX12-3531" fmla="*/ 2492205 w 3523460"/>
                <a:gd name="connsiteY12-3532" fmla="*/ 333992 h 4505443"/>
                <a:gd name="connsiteX13-3533" fmla="*/ 2221860 w 3523460"/>
                <a:gd name="connsiteY13-3534" fmla="*/ 2011718 h 4505443"/>
                <a:gd name="connsiteX14-3535" fmla="*/ 2325227 w 3523460"/>
                <a:gd name="connsiteY14-3536" fmla="*/ 2711432 h 4505443"/>
                <a:gd name="connsiteX15-3537" fmla="*/ 2762549 w 3523460"/>
                <a:gd name="connsiteY15-3538" fmla="*/ 2266158 h 4505443"/>
                <a:gd name="connsiteX16-3539" fmla="*/ 3509971 w 3523460"/>
                <a:gd name="connsiteY16-3540" fmla="*/ 2162792 h 4505443"/>
                <a:gd name="connsiteX17-3541" fmla="*/ 2778451 w 3523460"/>
                <a:gd name="connsiteY17-3542" fmla="*/ 2942019 h 4505443"/>
                <a:gd name="connsiteX18-3543" fmla="*/ 2118493 w 3523460"/>
                <a:gd name="connsiteY18-3544" fmla="*/ 4007494 h 4505443"/>
                <a:gd name="connsiteX19-3545" fmla="*/ 2118191 w 3523460"/>
                <a:gd name="connsiteY19-3546" fmla="*/ 4505443 h 4505443"/>
                <a:gd name="connsiteX20-3547" fmla="*/ 931808 w 3523460"/>
                <a:gd name="connsiteY20-3548" fmla="*/ 4487266 h 4505443"/>
                <a:gd name="connsiteX0-3549" fmla="*/ 931808 w 3523460"/>
                <a:gd name="connsiteY0-3550" fmla="*/ 4487266 h 4505443"/>
                <a:gd name="connsiteX1-3551" fmla="*/ 870139 w 3523460"/>
                <a:gd name="connsiteY1-3552" fmla="*/ 4094960 h 4505443"/>
                <a:gd name="connsiteX2-3553" fmla="*/ 432816 w 3523460"/>
                <a:gd name="connsiteY2-3554" fmla="*/ 2274110 h 4505443"/>
                <a:gd name="connsiteX3-3555" fmla="*/ 75008 w 3523460"/>
                <a:gd name="connsiteY3-3556" fmla="*/ 970096 h 4505443"/>
                <a:gd name="connsiteX4-3557" fmla="*/ 750867 w 3523460"/>
                <a:gd name="connsiteY4-3558" fmla="*/ 2107132 h 4505443"/>
                <a:gd name="connsiteX5-3559" fmla="*/ 838333 w 3523460"/>
                <a:gd name="connsiteY5-3560" fmla="*/ 2035571 h 4505443"/>
                <a:gd name="connsiteX6-3561" fmla="*/ 711112 w 3523460"/>
                <a:gd name="connsiteY6-3562" fmla="*/ 214722 h 4505443"/>
                <a:gd name="connsiteX7-3563" fmla="*/ 1235897 w 3523460"/>
                <a:gd name="connsiteY7-3564" fmla="*/ 1868593 h 4505443"/>
                <a:gd name="connsiteX8-3565" fmla="*/ 1315411 w 3523460"/>
                <a:gd name="connsiteY8-3566" fmla="*/ 1852690 h 4505443"/>
                <a:gd name="connsiteX9-3567" fmla="*/ 1458534 w 3523460"/>
                <a:gd name="connsiteY9-3568" fmla="*/ 37 h 4505443"/>
                <a:gd name="connsiteX10-3569" fmla="*/ 1728878 w 3523460"/>
                <a:gd name="connsiteY10-3570" fmla="*/ 1828836 h 4505443"/>
                <a:gd name="connsiteX11-3571" fmla="*/ 1816344 w 3523460"/>
                <a:gd name="connsiteY11-3572" fmla="*/ 1868594 h 4505443"/>
                <a:gd name="connsiteX12-3573" fmla="*/ 2492205 w 3523460"/>
                <a:gd name="connsiteY12-3574" fmla="*/ 333992 h 4505443"/>
                <a:gd name="connsiteX13-3575" fmla="*/ 2221860 w 3523460"/>
                <a:gd name="connsiteY13-3576" fmla="*/ 2011718 h 4505443"/>
                <a:gd name="connsiteX14-3577" fmla="*/ 2325227 w 3523460"/>
                <a:gd name="connsiteY14-3578" fmla="*/ 2711432 h 4505443"/>
                <a:gd name="connsiteX15-3579" fmla="*/ 2762549 w 3523460"/>
                <a:gd name="connsiteY15-3580" fmla="*/ 2266158 h 4505443"/>
                <a:gd name="connsiteX16-3581" fmla="*/ 3509971 w 3523460"/>
                <a:gd name="connsiteY16-3582" fmla="*/ 2162792 h 4505443"/>
                <a:gd name="connsiteX17-3583" fmla="*/ 2778451 w 3523460"/>
                <a:gd name="connsiteY17-3584" fmla="*/ 2942019 h 4505443"/>
                <a:gd name="connsiteX18-3585" fmla="*/ 2118493 w 3523460"/>
                <a:gd name="connsiteY18-3586" fmla="*/ 4007494 h 4505443"/>
                <a:gd name="connsiteX19-3587" fmla="*/ 2118191 w 3523460"/>
                <a:gd name="connsiteY19-3588" fmla="*/ 4505443 h 4505443"/>
                <a:gd name="connsiteX20-3589" fmla="*/ 931808 w 3523460"/>
                <a:gd name="connsiteY20-3590" fmla="*/ 4487266 h 45054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9"/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8"/>
          <p:cNvGrpSpPr/>
          <p:nvPr/>
        </p:nvGrpSpPr>
        <p:grpSpPr>
          <a:xfrm>
            <a:off x="2572031" y="3475281"/>
            <a:ext cx="3710346" cy="2672527"/>
            <a:chOff x="1016436" y="3876641"/>
            <a:chExt cx="3796962" cy="2734917"/>
          </a:xfrm>
        </p:grpSpPr>
        <p:sp>
          <p:nvSpPr>
            <p:cNvPr id="11" name="Freeform 5"/>
            <p:cNvSpPr/>
            <p:nvPr/>
          </p:nvSpPr>
          <p:spPr>
            <a:xfrm>
              <a:off x="3234596" y="3876641"/>
              <a:ext cx="1578802" cy="2734917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48467 w 3523460"/>
                <a:gd name="connsiteY0-3340" fmla="*/ 4528242 h 4528242"/>
                <a:gd name="connsiteX1-3341" fmla="*/ 870139 w 3523460"/>
                <a:gd name="connsiteY1-3342" fmla="*/ 4094960 h 4528242"/>
                <a:gd name="connsiteX2-3343" fmla="*/ 432816 w 3523460"/>
                <a:gd name="connsiteY2-3344" fmla="*/ 2274110 h 4528242"/>
                <a:gd name="connsiteX3-3345" fmla="*/ 75008 w 3523460"/>
                <a:gd name="connsiteY3-3346" fmla="*/ 970096 h 4528242"/>
                <a:gd name="connsiteX4-3347" fmla="*/ 750867 w 3523460"/>
                <a:gd name="connsiteY4-3348" fmla="*/ 2107132 h 4528242"/>
                <a:gd name="connsiteX5-3349" fmla="*/ 838333 w 3523460"/>
                <a:gd name="connsiteY5-3350" fmla="*/ 2035571 h 4528242"/>
                <a:gd name="connsiteX6-3351" fmla="*/ 711112 w 3523460"/>
                <a:gd name="connsiteY6-3352" fmla="*/ 214722 h 4528242"/>
                <a:gd name="connsiteX7-3353" fmla="*/ 1235897 w 3523460"/>
                <a:gd name="connsiteY7-3354" fmla="*/ 1868593 h 4528242"/>
                <a:gd name="connsiteX8-3355" fmla="*/ 1315411 w 3523460"/>
                <a:gd name="connsiteY8-3356" fmla="*/ 1852690 h 4528242"/>
                <a:gd name="connsiteX9-3357" fmla="*/ 1458534 w 3523460"/>
                <a:gd name="connsiteY9-3358" fmla="*/ 37 h 4528242"/>
                <a:gd name="connsiteX10-3359" fmla="*/ 1728878 w 3523460"/>
                <a:gd name="connsiteY10-3360" fmla="*/ 1828836 h 4528242"/>
                <a:gd name="connsiteX11-3361" fmla="*/ 1816344 w 3523460"/>
                <a:gd name="connsiteY11-3362" fmla="*/ 1868594 h 4528242"/>
                <a:gd name="connsiteX12-3363" fmla="*/ 2492205 w 3523460"/>
                <a:gd name="connsiteY12-3364" fmla="*/ 333992 h 4528242"/>
                <a:gd name="connsiteX13-3365" fmla="*/ 2221860 w 3523460"/>
                <a:gd name="connsiteY13-3366" fmla="*/ 2011718 h 4528242"/>
                <a:gd name="connsiteX14-3367" fmla="*/ 2325227 w 3523460"/>
                <a:gd name="connsiteY14-3368" fmla="*/ 2711432 h 4528242"/>
                <a:gd name="connsiteX15-3369" fmla="*/ 2762549 w 3523460"/>
                <a:gd name="connsiteY15-3370" fmla="*/ 2266158 h 4528242"/>
                <a:gd name="connsiteX16-3371" fmla="*/ 3509971 w 3523460"/>
                <a:gd name="connsiteY16-3372" fmla="*/ 2162792 h 4528242"/>
                <a:gd name="connsiteX17-3373" fmla="*/ 2778451 w 3523460"/>
                <a:gd name="connsiteY17-3374" fmla="*/ 2942019 h 4528242"/>
                <a:gd name="connsiteX18-3375" fmla="*/ 2118493 w 3523460"/>
                <a:gd name="connsiteY18-3376" fmla="*/ 4007494 h 4528242"/>
                <a:gd name="connsiteX19-3377" fmla="*/ 2126522 w 3523460"/>
                <a:gd name="connsiteY19-3378" fmla="*/ 4522103 h 4528242"/>
                <a:gd name="connsiteX20-3379" fmla="*/ 948467 w 3523460"/>
                <a:gd name="connsiteY20-3380" fmla="*/ 4528242 h 4528242"/>
                <a:gd name="connsiteX0-3381" fmla="*/ 948467 w 3523460"/>
                <a:gd name="connsiteY0-3382" fmla="*/ 6103601 h 6103601"/>
                <a:gd name="connsiteX1-3383" fmla="*/ 870139 w 3523460"/>
                <a:gd name="connsiteY1-3384" fmla="*/ 4094960 h 6103601"/>
                <a:gd name="connsiteX2-3385" fmla="*/ 432816 w 3523460"/>
                <a:gd name="connsiteY2-3386" fmla="*/ 2274110 h 6103601"/>
                <a:gd name="connsiteX3-3387" fmla="*/ 75008 w 3523460"/>
                <a:gd name="connsiteY3-3388" fmla="*/ 970096 h 6103601"/>
                <a:gd name="connsiteX4-3389" fmla="*/ 750867 w 3523460"/>
                <a:gd name="connsiteY4-3390" fmla="*/ 2107132 h 6103601"/>
                <a:gd name="connsiteX5-3391" fmla="*/ 838333 w 3523460"/>
                <a:gd name="connsiteY5-3392" fmla="*/ 2035571 h 6103601"/>
                <a:gd name="connsiteX6-3393" fmla="*/ 711112 w 3523460"/>
                <a:gd name="connsiteY6-3394" fmla="*/ 214722 h 6103601"/>
                <a:gd name="connsiteX7-3395" fmla="*/ 1235897 w 3523460"/>
                <a:gd name="connsiteY7-3396" fmla="*/ 1868593 h 6103601"/>
                <a:gd name="connsiteX8-3397" fmla="*/ 1315411 w 3523460"/>
                <a:gd name="connsiteY8-3398" fmla="*/ 1852690 h 6103601"/>
                <a:gd name="connsiteX9-3399" fmla="*/ 1458534 w 3523460"/>
                <a:gd name="connsiteY9-3400" fmla="*/ 37 h 6103601"/>
                <a:gd name="connsiteX10-3401" fmla="*/ 1728878 w 3523460"/>
                <a:gd name="connsiteY10-3402" fmla="*/ 1828836 h 6103601"/>
                <a:gd name="connsiteX11-3403" fmla="*/ 1816344 w 3523460"/>
                <a:gd name="connsiteY11-3404" fmla="*/ 1868594 h 6103601"/>
                <a:gd name="connsiteX12-3405" fmla="*/ 2492205 w 3523460"/>
                <a:gd name="connsiteY12-3406" fmla="*/ 333992 h 6103601"/>
                <a:gd name="connsiteX13-3407" fmla="*/ 2221860 w 3523460"/>
                <a:gd name="connsiteY13-3408" fmla="*/ 2011718 h 6103601"/>
                <a:gd name="connsiteX14-3409" fmla="*/ 2325227 w 3523460"/>
                <a:gd name="connsiteY14-3410" fmla="*/ 2711432 h 6103601"/>
                <a:gd name="connsiteX15-3411" fmla="*/ 2762549 w 3523460"/>
                <a:gd name="connsiteY15-3412" fmla="*/ 2266158 h 6103601"/>
                <a:gd name="connsiteX16-3413" fmla="*/ 3509971 w 3523460"/>
                <a:gd name="connsiteY16-3414" fmla="*/ 2162792 h 6103601"/>
                <a:gd name="connsiteX17-3415" fmla="*/ 2778451 w 3523460"/>
                <a:gd name="connsiteY17-3416" fmla="*/ 2942019 h 6103601"/>
                <a:gd name="connsiteX18-3417" fmla="*/ 2118493 w 3523460"/>
                <a:gd name="connsiteY18-3418" fmla="*/ 4007494 h 6103601"/>
                <a:gd name="connsiteX19-3419" fmla="*/ 2126522 w 3523460"/>
                <a:gd name="connsiteY19-3420" fmla="*/ 4522103 h 6103601"/>
                <a:gd name="connsiteX20-3421" fmla="*/ 948467 w 3523460"/>
                <a:gd name="connsiteY20-3422" fmla="*/ 6103601 h 6103601"/>
                <a:gd name="connsiteX0-3423" fmla="*/ 948467 w 3523460"/>
                <a:gd name="connsiteY0-3424" fmla="*/ 6103601 h 6103601"/>
                <a:gd name="connsiteX1-3425" fmla="*/ 870139 w 3523460"/>
                <a:gd name="connsiteY1-3426" fmla="*/ 4094960 h 6103601"/>
                <a:gd name="connsiteX2-3427" fmla="*/ 432816 w 3523460"/>
                <a:gd name="connsiteY2-3428" fmla="*/ 2274110 h 6103601"/>
                <a:gd name="connsiteX3-3429" fmla="*/ 75008 w 3523460"/>
                <a:gd name="connsiteY3-3430" fmla="*/ 970096 h 6103601"/>
                <a:gd name="connsiteX4-3431" fmla="*/ 750867 w 3523460"/>
                <a:gd name="connsiteY4-3432" fmla="*/ 2107132 h 6103601"/>
                <a:gd name="connsiteX5-3433" fmla="*/ 838333 w 3523460"/>
                <a:gd name="connsiteY5-3434" fmla="*/ 2035571 h 6103601"/>
                <a:gd name="connsiteX6-3435" fmla="*/ 711112 w 3523460"/>
                <a:gd name="connsiteY6-3436" fmla="*/ 214722 h 6103601"/>
                <a:gd name="connsiteX7-3437" fmla="*/ 1235897 w 3523460"/>
                <a:gd name="connsiteY7-3438" fmla="*/ 1868593 h 6103601"/>
                <a:gd name="connsiteX8-3439" fmla="*/ 1315411 w 3523460"/>
                <a:gd name="connsiteY8-3440" fmla="*/ 1852690 h 6103601"/>
                <a:gd name="connsiteX9-3441" fmla="*/ 1458534 w 3523460"/>
                <a:gd name="connsiteY9-3442" fmla="*/ 37 h 6103601"/>
                <a:gd name="connsiteX10-3443" fmla="*/ 1728878 w 3523460"/>
                <a:gd name="connsiteY10-3444" fmla="*/ 1828836 h 6103601"/>
                <a:gd name="connsiteX11-3445" fmla="*/ 1816344 w 3523460"/>
                <a:gd name="connsiteY11-3446" fmla="*/ 1868594 h 6103601"/>
                <a:gd name="connsiteX12-3447" fmla="*/ 2492205 w 3523460"/>
                <a:gd name="connsiteY12-3448" fmla="*/ 333992 h 6103601"/>
                <a:gd name="connsiteX13-3449" fmla="*/ 2221860 w 3523460"/>
                <a:gd name="connsiteY13-3450" fmla="*/ 2011718 h 6103601"/>
                <a:gd name="connsiteX14-3451" fmla="*/ 2325227 w 3523460"/>
                <a:gd name="connsiteY14-3452" fmla="*/ 2711432 h 6103601"/>
                <a:gd name="connsiteX15-3453" fmla="*/ 2762549 w 3523460"/>
                <a:gd name="connsiteY15-3454" fmla="*/ 2266158 h 6103601"/>
                <a:gd name="connsiteX16-3455" fmla="*/ 3509971 w 3523460"/>
                <a:gd name="connsiteY16-3456" fmla="*/ 2162792 h 6103601"/>
                <a:gd name="connsiteX17-3457" fmla="*/ 2778451 w 3523460"/>
                <a:gd name="connsiteY17-3458" fmla="*/ 2942019 h 6103601"/>
                <a:gd name="connsiteX18-3459" fmla="*/ 2118493 w 3523460"/>
                <a:gd name="connsiteY18-3460" fmla="*/ 4007494 h 6103601"/>
                <a:gd name="connsiteX19-3461" fmla="*/ 2357064 w 3523460"/>
                <a:gd name="connsiteY19-3462" fmla="*/ 6059037 h 6103601"/>
                <a:gd name="connsiteX20-3463" fmla="*/ 948467 w 3523460"/>
                <a:gd name="connsiteY20-3464" fmla="*/ 6103601 h 6103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6103601">
                  <a:moveTo>
                    <a:pt x="948467" y="6103601"/>
                  </a:moveTo>
                  <a:cubicBezTo>
                    <a:pt x="873324" y="5891568"/>
                    <a:pt x="1019530" y="4410362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47648" y="4296392"/>
                    <a:pt x="2319958" y="5817847"/>
                    <a:pt x="2357064" y="6059037"/>
                  </a:cubicBezTo>
                  <a:lnTo>
                    <a:pt x="948467" y="6103601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 6"/>
            <p:cNvSpPr/>
            <p:nvPr/>
          </p:nvSpPr>
          <p:spPr>
            <a:xfrm>
              <a:off x="2635903" y="4429817"/>
              <a:ext cx="1578802" cy="2167742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29256 w 3523460"/>
                <a:gd name="connsiteY0-3340" fmla="*/ 4777995 h 4777995"/>
                <a:gd name="connsiteX1-3341" fmla="*/ 870139 w 3523460"/>
                <a:gd name="connsiteY1-3342" fmla="*/ 4094960 h 4777995"/>
                <a:gd name="connsiteX2-3343" fmla="*/ 432816 w 3523460"/>
                <a:gd name="connsiteY2-3344" fmla="*/ 2274110 h 4777995"/>
                <a:gd name="connsiteX3-3345" fmla="*/ 75008 w 3523460"/>
                <a:gd name="connsiteY3-3346" fmla="*/ 970096 h 4777995"/>
                <a:gd name="connsiteX4-3347" fmla="*/ 750867 w 3523460"/>
                <a:gd name="connsiteY4-3348" fmla="*/ 2107132 h 4777995"/>
                <a:gd name="connsiteX5-3349" fmla="*/ 838333 w 3523460"/>
                <a:gd name="connsiteY5-3350" fmla="*/ 2035571 h 4777995"/>
                <a:gd name="connsiteX6-3351" fmla="*/ 711112 w 3523460"/>
                <a:gd name="connsiteY6-3352" fmla="*/ 214722 h 4777995"/>
                <a:gd name="connsiteX7-3353" fmla="*/ 1235897 w 3523460"/>
                <a:gd name="connsiteY7-3354" fmla="*/ 1868593 h 4777995"/>
                <a:gd name="connsiteX8-3355" fmla="*/ 1315411 w 3523460"/>
                <a:gd name="connsiteY8-3356" fmla="*/ 1852690 h 4777995"/>
                <a:gd name="connsiteX9-3357" fmla="*/ 1458534 w 3523460"/>
                <a:gd name="connsiteY9-3358" fmla="*/ 37 h 4777995"/>
                <a:gd name="connsiteX10-3359" fmla="*/ 1728878 w 3523460"/>
                <a:gd name="connsiteY10-3360" fmla="*/ 1828836 h 4777995"/>
                <a:gd name="connsiteX11-3361" fmla="*/ 1816344 w 3523460"/>
                <a:gd name="connsiteY11-3362" fmla="*/ 1868594 h 4777995"/>
                <a:gd name="connsiteX12-3363" fmla="*/ 2492205 w 3523460"/>
                <a:gd name="connsiteY12-3364" fmla="*/ 333992 h 4777995"/>
                <a:gd name="connsiteX13-3365" fmla="*/ 2221860 w 3523460"/>
                <a:gd name="connsiteY13-3366" fmla="*/ 2011718 h 4777995"/>
                <a:gd name="connsiteX14-3367" fmla="*/ 2325227 w 3523460"/>
                <a:gd name="connsiteY14-3368" fmla="*/ 2711432 h 4777995"/>
                <a:gd name="connsiteX15-3369" fmla="*/ 2762549 w 3523460"/>
                <a:gd name="connsiteY15-3370" fmla="*/ 2266158 h 4777995"/>
                <a:gd name="connsiteX16-3371" fmla="*/ 3509971 w 3523460"/>
                <a:gd name="connsiteY16-3372" fmla="*/ 2162792 h 4777995"/>
                <a:gd name="connsiteX17-3373" fmla="*/ 2778451 w 3523460"/>
                <a:gd name="connsiteY17-3374" fmla="*/ 2942019 h 4777995"/>
                <a:gd name="connsiteX18-3375" fmla="*/ 2118493 w 3523460"/>
                <a:gd name="connsiteY18-3376" fmla="*/ 4007494 h 4777995"/>
                <a:gd name="connsiteX19-3377" fmla="*/ 2126522 w 3523460"/>
                <a:gd name="connsiteY19-3378" fmla="*/ 4522103 h 4777995"/>
                <a:gd name="connsiteX20-3379" fmla="*/ 929256 w 3523460"/>
                <a:gd name="connsiteY20-3380" fmla="*/ 4777995 h 4777995"/>
                <a:gd name="connsiteX0-3381" fmla="*/ 929256 w 3523460"/>
                <a:gd name="connsiteY0-3382" fmla="*/ 4777995 h 4829491"/>
                <a:gd name="connsiteX1-3383" fmla="*/ 870139 w 3523460"/>
                <a:gd name="connsiteY1-3384" fmla="*/ 4094960 h 4829491"/>
                <a:gd name="connsiteX2-3385" fmla="*/ 432816 w 3523460"/>
                <a:gd name="connsiteY2-3386" fmla="*/ 2274110 h 4829491"/>
                <a:gd name="connsiteX3-3387" fmla="*/ 75008 w 3523460"/>
                <a:gd name="connsiteY3-3388" fmla="*/ 970096 h 4829491"/>
                <a:gd name="connsiteX4-3389" fmla="*/ 750867 w 3523460"/>
                <a:gd name="connsiteY4-3390" fmla="*/ 2107132 h 4829491"/>
                <a:gd name="connsiteX5-3391" fmla="*/ 838333 w 3523460"/>
                <a:gd name="connsiteY5-3392" fmla="*/ 2035571 h 4829491"/>
                <a:gd name="connsiteX6-3393" fmla="*/ 711112 w 3523460"/>
                <a:gd name="connsiteY6-3394" fmla="*/ 214722 h 4829491"/>
                <a:gd name="connsiteX7-3395" fmla="*/ 1235897 w 3523460"/>
                <a:gd name="connsiteY7-3396" fmla="*/ 1868593 h 4829491"/>
                <a:gd name="connsiteX8-3397" fmla="*/ 1315411 w 3523460"/>
                <a:gd name="connsiteY8-3398" fmla="*/ 1852690 h 4829491"/>
                <a:gd name="connsiteX9-3399" fmla="*/ 1458534 w 3523460"/>
                <a:gd name="connsiteY9-3400" fmla="*/ 37 h 4829491"/>
                <a:gd name="connsiteX10-3401" fmla="*/ 1728878 w 3523460"/>
                <a:gd name="connsiteY10-3402" fmla="*/ 1828836 h 4829491"/>
                <a:gd name="connsiteX11-3403" fmla="*/ 1816344 w 3523460"/>
                <a:gd name="connsiteY11-3404" fmla="*/ 1868594 h 4829491"/>
                <a:gd name="connsiteX12-3405" fmla="*/ 2492205 w 3523460"/>
                <a:gd name="connsiteY12-3406" fmla="*/ 333992 h 4829491"/>
                <a:gd name="connsiteX13-3407" fmla="*/ 2221860 w 3523460"/>
                <a:gd name="connsiteY13-3408" fmla="*/ 2011718 h 4829491"/>
                <a:gd name="connsiteX14-3409" fmla="*/ 2325227 w 3523460"/>
                <a:gd name="connsiteY14-3410" fmla="*/ 2711432 h 4829491"/>
                <a:gd name="connsiteX15-3411" fmla="*/ 2762549 w 3523460"/>
                <a:gd name="connsiteY15-3412" fmla="*/ 2266158 h 4829491"/>
                <a:gd name="connsiteX16-3413" fmla="*/ 3509971 w 3523460"/>
                <a:gd name="connsiteY16-3414" fmla="*/ 2162792 h 4829491"/>
                <a:gd name="connsiteX17-3415" fmla="*/ 2778451 w 3523460"/>
                <a:gd name="connsiteY17-3416" fmla="*/ 2942019 h 4829491"/>
                <a:gd name="connsiteX18-3417" fmla="*/ 2118493 w 3523460"/>
                <a:gd name="connsiteY18-3418" fmla="*/ 4007494 h 4829491"/>
                <a:gd name="connsiteX19-3419" fmla="*/ 2145734 w 3523460"/>
                <a:gd name="connsiteY19-3420" fmla="*/ 4829491 h 4829491"/>
                <a:gd name="connsiteX20-3421" fmla="*/ 929256 w 3523460"/>
                <a:gd name="connsiteY20-3422" fmla="*/ 4777995 h 4829491"/>
                <a:gd name="connsiteX0-3423" fmla="*/ 929256 w 3523460"/>
                <a:gd name="connsiteY0-3424" fmla="*/ 4854841 h 4854841"/>
                <a:gd name="connsiteX1-3425" fmla="*/ 870139 w 3523460"/>
                <a:gd name="connsiteY1-3426" fmla="*/ 4094960 h 4854841"/>
                <a:gd name="connsiteX2-3427" fmla="*/ 432816 w 3523460"/>
                <a:gd name="connsiteY2-3428" fmla="*/ 2274110 h 4854841"/>
                <a:gd name="connsiteX3-3429" fmla="*/ 75008 w 3523460"/>
                <a:gd name="connsiteY3-3430" fmla="*/ 970096 h 4854841"/>
                <a:gd name="connsiteX4-3431" fmla="*/ 750867 w 3523460"/>
                <a:gd name="connsiteY4-3432" fmla="*/ 2107132 h 4854841"/>
                <a:gd name="connsiteX5-3433" fmla="*/ 838333 w 3523460"/>
                <a:gd name="connsiteY5-3434" fmla="*/ 2035571 h 4854841"/>
                <a:gd name="connsiteX6-3435" fmla="*/ 711112 w 3523460"/>
                <a:gd name="connsiteY6-3436" fmla="*/ 214722 h 4854841"/>
                <a:gd name="connsiteX7-3437" fmla="*/ 1235897 w 3523460"/>
                <a:gd name="connsiteY7-3438" fmla="*/ 1868593 h 4854841"/>
                <a:gd name="connsiteX8-3439" fmla="*/ 1315411 w 3523460"/>
                <a:gd name="connsiteY8-3440" fmla="*/ 1852690 h 4854841"/>
                <a:gd name="connsiteX9-3441" fmla="*/ 1458534 w 3523460"/>
                <a:gd name="connsiteY9-3442" fmla="*/ 37 h 4854841"/>
                <a:gd name="connsiteX10-3443" fmla="*/ 1728878 w 3523460"/>
                <a:gd name="connsiteY10-3444" fmla="*/ 1828836 h 4854841"/>
                <a:gd name="connsiteX11-3445" fmla="*/ 1816344 w 3523460"/>
                <a:gd name="connsiteY11-3446" fmla="*/ 1868594 h 4854841"/>
                <a:gd name="connsiteX12-3447" fmla="*/ 2492205 w 3523460"/>
                <a:gd name="connsiteY12-3448" fmla="*/ 333992 h 4854841"/>
                <a:gd name="connsiteX13-3449" fmla="*/ 2221860 w 3523460"/>
                <a:gd name="connsiteY13-3450" fmla="*/ 2011718 h 4854841"/>
                <a:gd name="connsiteX14-3451" fmla="*/ 2325227 w 3523460"/>
                <a:gd name="connsiteY14-3452" fmla="*/ 2711432 h 4854841"/>
                <a:gd name="connsiteX15-3453" fmla="*/ 2762549 w 3523460"/>
                <a:gd name="connsiteY15-3454" fmla="*/ 2266158 h 4854841"/>
                <a:gd name="connsiteX16-3455" fmla="*/ 3509971 w 3523460"/>
                <a:gd name="connsiteY16-3456" fmla="*/ 2162792 h 4854841"/>
                <a:gd name="connsiteX17-3457" fmla="*/ 2778451 w 3523460"/>
                <a:gd name="connsiteY17-3458" fmla="*/ 2942019 h 4854841"/>
                <a:gd name="connsiteX18-3459" fmla="*/ 2118493 w 3523460"/>
                <a:gd name="connsiteY18-3460" fmla="*/ 4007494 h 4854841"/>
                <a:gd name="connsiteX19-3461" fmla="*/ 2145734 w 3523460"/>
                <a:gd name="connsiteY19-3462" fmla="*/ 4829491 h 4854841"/>
                <a:gd name="connsiteX20-3463" fmla="*/ 929256 w 3523460"/>
                <a:gd name="connsiteY20-3464" fmla="*/ 4854841 h 4854841"/>
                <a:gd name="connsiteX0-3465" fmla="*/ 929256 w 3523460"/>
                <a:gd name="connsiteY0-3466" fmla="*/ 4854841 h 4854841"/>
                <a:gd name="connsiteX1-3467" fmla="*/ 870139 w 3523460"/>
                <a:gd name="connsiteY1-3468" fmla="*/ 4094960 h 4854841"/>
                <a:gd name="connsiteX2-3469" fmla="*/ 432816 w 3523460"/>
                <a:gd name="connsiteY2-3470" fmla="*/ 2274110 h 4854841"/>
                <a:gd name="connsiteX3-3471" fmla="*/ 75008 w 3523460"/>
                <a:gd name="connsiteY3-3472" fmla="*/ 970096 h 4854841"/>
                <a:gd name="connsiteX4-3473" fmla="*/ 750867 w 3523460"/>
                <a:gd name="connsiteY4-3474" fmla="*/ 2107132 h 4854841"/>
                <a:gd name="connsiteX5-3475" fmla="*/ 838333 w 3523460"/>
                <a:gd name="connsiteY5-3476" fmla="*/ 2035571 h 4854841"/>
                <a:gd name="connsiteX6-3477" fmla="*/ 711112 w 3523460"/>
                <a:gd name="connsiteY6-3478" fmla="*/ 214722 h 4854841"/>
                <a:gd name="connsiteX7-3479" fmla="*/ 1235897 w 3523460"/>
                <a:gd name="connsiteY7-3480" fmla="*/ 1868593 h 4854841"/>
                <a:gd name="connsiteX8-3481" fmla="*/ 1315411 w 3523460"/>
                <a:gd name="connsiteY8-3482" fmla="*/ 1852690 h 4854841"/>
                <a:gd name="connsiteX9-3483" fmla="*/ 1458534 w 3523460"/>
                <a:gd name="connsiteY9-3484" fmla="*/ 37 h 4854841"/>
                <a:gd name="connsiteX10-3485" fmla="*/ 1728878 w 3523460"/>
                <a:gd name="connsiteY10-3486" fmla="*/ 1828836 h 4854841"/>
                <a:gd name="connsiteX11-3487" fmla="*/ 1816344 w 3523460"/>
                <a:gd name="connsiteY11-3488" fmla="*/ 1868594 h 4854841"/>
                <a:gd name="connsiteX12-3489" fmla="*/ 2492205 w 3523460"/>
                <a:gd name="connsiteY12-3490" fmla="*/ 333992 h 4854841"/>
                <a:gd name="connsiteX13-3491" fmla="*/ 2221860 w 3523460"/>
                <a:gd name="connsiteY13-3492" fmla="*/ 2011718 h 4854841"/>
                <a:gd name="connsiteX14-3493" fmla="*/ 2325227 w 3523460"/>
                <a:gd name="connsiteY14-3494" fmla="*/ 2711432 h 4854841"/>
                <a:gd name="connsiteX15-3495" fmla="*/ 2762549 w 3523460"/>
                <a:gd name="connsiteY15-3496" fmla="*/ 2266158 h 4854841"/>
                <a:gd name="connsiteX16-3497" fmla="*/ 3509971 w 3523460"/>
                <a:gd name="connsiteY16-3498" fmla="*/ 2162792 h 4854841"/>
                <a:gd name="connsiteX17-3499" fmla="*/ 2778451 w 3523460"/>
                <a:gd name="connsiteY17-3500" fmla="*/ 2942019 h 4854841"/>
                <a:gd name="connsiteX18-3501" fmla="*/ 2118493 w 3523460"/>
                <a:gd name="connsiteY18-3502" fmla="*/ 4007494 h 4854841"/>
                <a:gd name="connsiteX19-3503" fmla="*/ 2145735 w 3523460"/>
                <a:gd name="connsiteY19-3504" fmla="*/ 4837820 h 4854841"/>
                <a:gd name="connsiteX20-3505" fmla="*/ 929256 w 3523460"/>
                <a:gd name="connsiteY20-3506" fmla="*/ 4854841 h 4854841"/>
                <a:gd name="connsiteX0-3507" fmla="*/ 929257 w 3523460"/>
                <a:gd name="connsiteY0-3508" fmla="*/ 4829855 h 4837820"/>
                <a:gd name="connsiteX1-3509" fmla="*/ 870139 w 3523460"/>
                <a:gd name="connsiteY1-3510" fmla="*/ 4094960 h 4837820"/>
                <a:gd name="connsiteX2-3511" fmla="*/ 432816 w 3523460"/>
                <a:gd name="connsiteY2-3512" fmla="*/ 2274110 h 4837820"/>
                <a:gd name="connsiteX3-3513" fmla="*/ 75008 w 3523460"/>
                <a:gd name="connsiteY3-3514" fmla="*/ 970096 h 4837820"/>
                <a:gd name="connsiteX4-3515" fmla="*/ 750867 w 3523460"/>
                <a:gd name="connsiteY4-3516" fmla="*/ 2107132 h 4837820"/>
                <a:gd name="connsiteX5-3517" fmla="*/ 838333 w 3523460"/>
                <a:gd name="connsiteY5-3518" fmla="*/ 2035571 h 4837820"/>
                <a:gd name="connsiteX6-3519" fmla="*/ 711112 w 3523460"/>
                <a:gd name="connsiteY6-3520" fmla="*/ 214722 h 4837820"/>
                <a:gd name="connsiteX7-3521" fmla="*/ 1235897 w 3523460"/>
                <a:gd name="connsiteY7-3522" fmla="*/ 1868593 h 4837820"/>
                <a:gd name="connsiteX8-3523" fmla="*/ 1315411 w 3523460"/>
                <a:gd name="connsiteY8-3524" fmla="*/ 1852690 h 4837820"/>
                <a:gd name="connsiteX9-3525" fmla="*/ 1458534 w 3523460"/>
                <a:gd name="connsiteY9-3526" fmla="*/ 37 h 4837820"/>
                <a:gd name="connsiteX10-3527" fmla="*/ 1728878 w 3523460"/>
                <a:gd name="connsiteY10-3528" fmla="*/ 1828836 h 4837820"/>
                <a:gd name="connsiteX11-3529" fmla="*/ 1816344 w 3523460"/>
                <a:gd name="connsiteY11-3530" fmla="*/ 1868594 h 4837820"/>
                <a:gd name="connsiteX12-3531" fmla="*/ 2492205 w 3523460"/>
                <a:gd name="connsiteY12-3532" fmla="*/ 333992 h 4837820"/>
                <a:gd name="connsiteX13-3533" fmla="*/ 2221860 w 3523460"/>
                <a:gd name="connsiteY13-3534" fmla="*/ 2011718 h 4837820"/>
                <a:gd name="connsiteX14-3535" fmla="*/ 2325227 w 3523460"/>
                <a:gd name="connsiteY14-3536" fmla="*/ 2711432 h 4837820"/>
                <a:gd name="connsiteX15-3537" fmla="*/ 2762549 w 3523460"/>
                <a:gd name="connsiteY15-3538" fmla="*/ 2266158 h 4837820"/>
                <a:gd name="connsiteX16-3539" fmla="*/ 3509971 w 3523460"/>
                <a:gd name="connsiteY16-3540" fmla="*/ 2162792 h 4837820"/>
                <a:gd name="connsiteX17-3541" fmla="*/ 2778451 w 3523460"/>
                <a:gd name="connsiteY17-3542" fmla="*/ 2942019 h 4837820"/>
                <a:gd name="connsiteX18-3543" fmla="*/ 2118493 w 3523460"/>
                <a:gd name="connsiteY18-3544" fmla="*/ 4007494 h 4837820"/>
                <a:gd name="connsiteX19-3545" fmla="*/ 2145735 w 3523460"/>
                <a:gd name="connsiteY19-3546" fmla="*/ 4837820 h 4837820"/>
                <a:gd name="connsiteX20-3547" fmla="*/ 929257 w 3523460"/>
                <a:gd name="connsiteY20-3548" fmla="*/ 4829855 h 4837820"/>
                <a:gd name="connsiteX0-3549" fmla="*/ 929257 w 3523460"/>
                <a:gd name="connsiteY0-3550" fmla="*/ 4829855 h 4837820"/>
                <a:gd name="connsiteX1-3551" fmla="*/ 870139 w 3523460"/>
                <a:gd name="connsiteY1-3552" fmla="*/ 4094960 h 4837820"/>
                <a:gd name="connsiteX2-3553" fmla="*/ 432816 w 3523460"/>
                <a:gd name="connsiteY2-3554" fmla="*/ 2274110 h 4837820"/>
                <a:gd name="connsiteX3-3555" fmla="*/ 75008 w 3523460"/>
                <a:gd name="connsiteY3-3556" fmla="*/ 970096 h 4837820"/>
                <a:gd name="connsiteX4-3557" fmla="*/ 750867 w 3523460"/>
                <a:gd name="connsiteY4-3558" fmla="*/ 2107132 h 4837820"/>
                <a:gd name="connsiteX5-3559" fmla="*/ 838333 w 3523460"/>
                <a:gd name="connsiteY5-3560" fmla="*/ 2035571 h 4837820"/>
                <a:gd name="connsiteX6-3561" fmla="*/ 711112 w 3523460"/>
                <a:gd name="connsiteY6-3562" fmla="*/ 214722 h 4837820"/>
                <a:gd name="connsiteX7-3563" fmla="*/ 1235897 w 3523460"/>
                <a:gd name="connsiteY7-3564" fmla="*/ 1868593 h 4837820"/>
                <a:gd name="connsiteX8-3565" fmla="*/ 1315411 w 3523460"/>
                <a:gd name="connsiteY8-3566" fmla="*/ 1852690 h 4837820"/>
                <a:gd name="connsiteX9-3567" fmla="*/ 1458534 w 3523460"/>
                <a:gd name="connsiteY9-3568" fmla="*/ 37 h 4837820"/>
                <a:gd name="connsiteX10-3569" fmla="*/ 1728878 w 3523460"/>
                <a:gd name="connsiteY10-3570" fmla="*/ 1828836 h 4837820"/>
                <a:gd name="connsiteX11-3571" fmla="*/ 1816344 w 3523460"/>
                <a:gd name="connsiteY11-3572" fmla="*/ 1868594 h 4837820"/>
                <a:gd name="connsiteX12-3573" fmla="*/ 2492205 w 3523460"/>
                <a:gd name="connsiteY12-3574" fmla="*/ 333992 h 4837820"/>
                <a:gd name="connsiteX13-3575" fmla="*/ 2221860 w 3523460"/>
                <a:gd name="connsiteY13-3576" fmla="*/ 2011718 h 4837820"/>
                <a:gd name="connsiteX14-3577" fmla="*/ 2325227 w 3523460"/>
                <a:gd name="connsiteY14-3578" fmla="*/ 2711432 h 4837820"/>
                <a:gd name="connsiteX15-3579" fmla="*/ 2762549 w 3523460"/>
                <a:gd name="connsiteY15-3580" fmla="*/ 2266158 h 4837820"/>
                <a:gd name="connsiteX16-3581" fmla="*/ 3509971 w 3523460"/>
                <a:gd name="connsiteY16-3582" fmla="*/ 2162792 h 4837820"/>
                <a:gd name="connsiteX17-3583" fmla="*/ 2778451 w 3523460"/>
                <a:gd name="connsiteY17-3584" fmla="*/ 2942019 h 4837820"/>
                <a:gd name="connsiteX18-3585" fmla="*/ 2118493 w 3523460"/>
                <a:gd name="connsiteY18-3586" fmla="*/ 4007494 h 4837820"/>
                <a:gd name="connsiteX19-3587" fmla="*/ 2145735 w 3523460"/>
                <a:gd name="connsiteY19-3588" fmla="*/ 4837820 h 4837820"/>
                <a:gd name="connsiteX20-3589" fmla="*/ 929257 w 3523460"/>
                <a:gd name="connsiteY20-3590" fmla="*/ 4829855 h 4837820"/>
                <a:gd name="connsiteX0-3591" fmla="*/ 929257 w 3523460"/>
                <a:gd name="connsiteY0-3592" fmla="*/ 4829855 h 4837820"/>
                <a:gd name="connsiteX1-3593" fmla="*/ 870139 w 3523460"/>
                <a:gd name="connsiteY1-3594" fmla="*/ 4094960 h 4837820"/>
                <a:gd name="connsiteX2-3595" fmla="*/ 432816 w 3523460"/>
                <a:gd name="connsiteY2-3596" fmla="*/ 2274110 h 4837820"/>
                <a:gd name="connsiteX3-3597" fmla="*/ 75008 w 3523460"/>
                <a:gd name="connsiteY3-3598" fmla="*/ 970096 h 4837820"/>
                <a:gd name="connsiteX4-3599" fmla="*/ 750867 w 3523460"/>
                <a:gd name="connsiteY4-3600" fmla="*/ 2107132 h 4837820"/>
                <a:gd name="connsiteX5-3601" fmla="*/ 838333 w 3523460"/>
                <a:gd name="connsiteY5-3602" fmla="*/ 2035571 h 4837820"/>
                <a:gd name="connsiteX6-3603" fmla="*/ 711112 w 3523460"/>
                <a:gd name="connsiteY6-3604" fmla="*/ 214722 h 4837820"/>
                <a:gd name="connsiteX7-3605" fmla="*/ 1235897 w 3523460"/>
                <a:gd name="connsiteY7-3606" fmla="*/ 1868593 h 4837820"/>
                <a:gd name="connsiteX8-3607" fmla="*/ 1315411 w 3523460"/>
                <a:gd name="connsiteY8-3608" fmla="*/ 1852690 h 4837820"/>
                <a:gd name="connsiteX9-3609" fmla="*/ 1458534 w 3523460"/>
                <a:gd name="connsiteY9-3610" fmla="*/ 37 h 4837820"/>
                <a:gd name="connsiteX10-3611" fmla="*/ 1728878 w 3523460"/>
                <a:gd name="connsiteY10-3612" fmla="*/ 1828836 h 4837820"/>
                <a:gd name="connsiteX11-3613" fmla="*/ 1816344 w 3523460"/>
                <a:gd name="connsiteY11-3614" fmla="*/ 1868594 h 4837820"/>
                <a:gd name="connsiteX12-3615" fmla="*/ 2492205 w 3523460"/>
                <a:gd name="connsiteY12-3616" fmla="*/ 333992 h 4837820"/>
                <a:gd name="connsiteX13-3617" fmla="*/ 2221860 w 3523460"/>
                <a:gd name="connsiteY13-3618" fmla="*/ 2011718 h 4837820"/>
                <a:gd name="connsiteX14-3619" fmla="*/ 2325227 w 3523460"/>
                <a:gd name="connsiteY14-3620" fmla="*/ 2711432 h 4837820"/>
                <a:gd name="connsiteX15-3621" fmla="*/ 2762549 w 3523460"/>
                <a:gd name="connsiteY15-3622" fmla="*/ 2266158 h 4837820"/>
                <a:gd name="connsiteX16-3623" fmla="*/ 3509971 w 3523460"/>
                <a:gd name="connsiteY16-3624" fmla="*/ 2162792 h 4837820"/>
                <a:gd name="connsiteX17-3625" fmla="*/ 2778451 w 3523460"/>
                <a:gd name="connsiteY17-3626" fmla="*/ 2942019 h 4837820"/>
                <a:gd name="connsiteX18-3627" fmla="*/ 2118493 w 3523460"/>
                <a:gd name="connsiteY18-3628" fmla="*/ 4007494 h 4837820"/>
                <a:gd name="connsiteX19-3629" fmla="*/ 2145735 w 3523460"/>
                <a:gd name="connsiteY19-3630" fmla="*/ 4837820 h 4837820"/>
                <a:gd name="connsiteX20-3631" fmla="*/ 929257 w 3523460"/>
                <a:gd name="connsiteY20-3632" fmla="*/ 4829855 h 4837820"/>
                <a:gd name="connsiteX0-3633" fmla="*/ 929257 w 3523460"/>
                <a:gd name="connsiteY0-3634" fmla="*/ 4829855 h 4837820"/>
                <a:gd name="connsiteX1-3635" fmla="*/ 870139 w 3523460"/>
                <a:gd name="connsiteY1-3636" fmla="*/ 4094960 h 4837820"/>
                <a:gd name="connsiteX2-3637" fmla="*/ 432816 w 3523460"/>
                <a:gd name="connsiteY2-3638" fmla="*/ 2274110 h 4837820"/>
                <a:gd name="connsiteX3-3639" fmla="*/ 75008 w 3523460"/>
                <a:gd name="connsiteY3-3640" fmla="*/ 970096 h 4837820"/>
                <a:gd name="connsiteX4-3641" fmla="*/ 750867 w 3523460"/>
                <a:gd name="connsiteY4-3642" fmla="*/ 2107132 h 4837820"/>
                <a:gd name="connsiteX5-3643" fmla="*/ 838333 w 3523460"/>
                <a:gd name="connsiteY5-3644" fmla="*/ 2035571 h 4837820"/>
                <a:gd name="connsiteX6-3645" fmla="*/ 711112 w 3523460"/>
                <a:gd name="connsiteY6-3646" fmla="*/ 214722 h 4837820"/>
                <a:gd name="connsiteX7-3647" fmla="*/ 1235897 w 3523460"/>
                <a:gd name="connsiteY7-3648" fmla="*/ 1868593 h 4837820"/>
                <a:gd name="connsiteX8-3649" fmla="*/ 1315411 w 3523460"/>
                <a:gd name="connsiteY8-3650" fmla="*/ 1852690 h 4837820"/>
                <a:gd name="connsiteX9-3651" fmla="*/ 1458534 w 3523460"/>
                <a:gd name="connsiteY9-3652" fmla="*/ 37 h 4837820"/>
                <a:gd name="connsiteX10-3653" fmla="*/ 1728878 w 3523460"/>
                <a:gd name="connsiteY10-3654" fmla="*/ 1828836 h 4837820"/>
                <a:gd name="connsiteX11-3655" fmla="*/ 1816344 w 3523460"/>
                <a:gd name="connsiteY11-3656" fmla="*/ 1868594 h 4837820"/>
                <a:gd name="connsiteX12-3657" fmla="*/ 2492205 w 3523460"/>
                <a:gd name="connsiteY12-3658" fmla="*/ 333992 h 4837820"/>
                <a:gd name="connsiteX13-3659" fmla="*/ 2221860 w 3523460"/>
                <a:gd name="connsiteY13-3660" fmla="*/ 2011718 h 4837820"/>
                <a:gd name="connsiteX14-3661" fmla="*/ 2325227 w 3523460"/>
                <a:gd name="connsiteY14-3662" fmla="*/ 2711432 h 4837820"/>
                <a:gd name="connsiteX15-3663" fmla="*/ 2762549 w 3523460"/>
                <a:gd name="connsiteY15-3664" fmla="*/ 2266158 h 4837820"/>
                <a:gd name="connsiteX16-3665" fmla="*/ 3509971 w 3523460"/>
                <a:gd name="connsiteY16-3666" fmla="*/ 2162792 h 4837820"/>
                <a:gd name="connsiteX17-3667" fmla="*/ 2778451 w 3523460"/>
                <a:gd name="connsiteY17-3668" fmla="*/ 2942019 h 4837820"/>
                <a:gd name="connsiteX18-3669" fmla="*/ 2118493 w 3523460"/>
                <a:gd name="connsiteY18-3670" fmla="*/ 4007494 h 4837820"/>
                <a:gd name="connsiteX19-3671" fmla="*/ 2145735 w 3523460"/>
                <a:gd name="connsiteY19-3672" fmla="*/ 4837820 h 4837820"/>
                <a:gd name="connsiteX20-3673" fmla="*/ 929257 w 3523460"/>
                <a:gd name="connsiteY20-3674" fmla="*/ 4829855 h 4837820"/>
                <a:gd name="connsiteX0-3675" fmla="*/ 929257 w 3523460"/>
                <a:gd name="connsiteY0-3676" fmla="*/ 4829855 h 4837820"/>
                <a:gd name="connsiteX1-3677" fmla="*/ 870139 w 3523460"/>
                <a:gd name="connsiteY1-3678" fmla="*/ 4094960 h 4837820"/>
                <a:gd name="connsiteX2-3679" fmla="*/ 432816 w 3523460"/>
                <a:gd name="connsiteY2-3680" fmla="*/ 2274110 h 4837820"/>
                <a:gd name="connsiteX3-3681" fmla="*/ 75008 w 3523460"/>
                <a:gd name="connsiteY3-3682" fmla="*/ 970096 h 4837820"/>
                <a:gd name="connsiteX4-3683" fmla="*/ 750867 w 3523460"/>
                <a:gd name="connsiteY4-3684" fmla="*/ 2107132 h 4837820"/>
                <a:gd name="connsiteX5-3685" fmla="*/ 838333 w 3523460"/>
                <a:gd name="connsiteY5-3686" fmla="*/ 2035571 h 4837820"/>
                <a:gd name="connsiteX6-3687" fmla="*/ 711112 w 3523460"/>
                <a:gd name="connsiteY6-3688" fmla="*/ 214722 h 4837820"/>
                <a:gd name="connsiteX7-3689" fmla="*/ 1235897 w 3523460"/>
                <a:gd name="connsiteY7-3690" fmla="*/ 1868593 h 4837820"/>
                <a:gd name="connsiteX8-3691" fmla="*/ 1315411 w 3523460"/>
                <a:gd name="connsiteY8-3692" fmla="*/ 1852690 h 4837820"/>
                <a:gd name="connsiteX9-3693" fmla="*/ 1458534 w 3523460"/>
                <a:gd name="connsiteY9-3694" fmla="*/ 37 h 4837820"/>
                <a:gd name="connsiteX10-3695" fmla="*/ 1728878 w 3523460"/>
                <a:gd name="connsiteY10-3696" fmla="*/ 1828836 h 4837820"/>
                <a:gd name="connsiteX11-3697" fmla="*/ 1816344 w 3523460"/>
                <a:gd name="connsiteY11-3698" fmla="*/ 1868594 h 4837820"/>
                <a:gd name="connsiteX12-3699" fmla="*/ 2492205 w 3523460"/>
                <a:gd name="connsiteY12-3700" fmla="*/ 333992 h 4837820"/>
                <a:gd name="connsiteX13-3701" fmla="*/ 2221860 w 3523460"/>
                <a:gd name="connsiteY13-3702" fmla="*/ 2011718 h 4837820"/>
                <a:gd name="connsiteX14-3703" fmla="*/ 2325227 w 3523460"/>
                <a:gd name="connsiteY14-3704" fmla="*/ 2711432 h 4837820"/>
                <a:gd name="connsiteX15-3705" fmla="*/ 2762549 w 3523460"/>
                <a:gd name="connsiteY15-3706" fmla="*/ 2266158 h 4837820"/>
                <a:gd name="connsiteX16-3707" fmla="*/ 3509971 w 3523460"/>
                <a:gd name="connsiteY16-3708" fmla="*/ 2162792 h 4837820"/>
                <a:gd name="connsiteX17-3709" fmla="*/ 2778451 w 3523460"/>
                <a:gd name="connsiteY17-3710" fmla="*/ 2942019 h 4837820"/>
                <a:gd name="connsiteX18-3711" fmla="*/ 2118493 w 3523460"/>
                <a:gd name="connsiteY18-3712" fmla="*/ 4007494 h 4837820"/>
                <a:gd name="connsiteX19-3713" fmla="*/ 2145735 w 3523460"/>
                <a:gd name="connsiteY19-3714" fmla="*/ 4837820 h 4837820"/>
                <a:gd name="connsiteX20-3715" fmla="*/ 929257 w 3523460"/>
                <a:gd name="connsiteY20-3716" fmla="*/ 4829855 h 4837820"/>
                <a:gd name="connsiteX0-3717" fmla="*/ 929257 w 3523460"/>
                <a:gd name="connsiteY0-3718" fmla="*/ 4829855 h 4837820"/>
                <a:gd name="connsiteX1-3719" fmla="*/ 870139 w 3523460"/>
                <a:gd name="connsiteY1-3720" fmla="*/ 4094960 h 4837820"/>
                <a:gd name="connsiteX2-3721" fmla="*/ 432816 w 3523460"/>
                <a:gd name="connsiteY2-3722" fmla="*/ 2274110 h 4837820"/>
                <a:gd name="connsiteX3-3723" fmla="*/ 75008 w 3523460"/>
                <a:gd name="connsiteY3-3724" fmla="*/ 970096 h 4837820"/>
                <a:gd name="connsiteX4-3725" fmla="*/ 750867 w 3523460"/>
                <a:gd name="connsiteY4-3726" fmla="*/ 2107132 h 4837820"/>
                <a:gd name="connsiteX5-3727" fmla="*/ 838333 w 3523460"/>
                <a:gd name="connsiteY5-3728" fmla="*/ 2035571 h 4837820"/>
                <a:gd name="connsiteX6-3729" fmla="*/ 711112 w 3523460"/>
                <a:gd name="connsiteY6-3730" fmla="*/ 214722 h 4837820"/>
                <a:gd name="connsiteX7-3731" fmla="*/ 1235897 w 3523460"/>
                <a:gd name="connsiteY7-3732" fmla="*/ 1868593 h 4837820"/>
                <a:gd name="connsiteX8-3733" fmla="*/ 1315411 w 3523460"/>
                <a:gd name="connsiteY8-3734" fmla="*/ 1852690 h 4837820"/>
                <a:gd name="connsiteX9-3735" fmla="*/ 1458534 w 3523460"/>
                <a:gd name="connsiteY9-3736" fmla="*/ 37 h 4837820"/>
                <a:gd name="connsiteX10-3737" fmla="*/ 1728878 w 3523460"/>
                <a:gd name="connsiteY10-3738" fmla="*/ 1828836 h 4837820"/>
                <a:gd name="connsiteX11-3739" fmla="*/ 1816344 w 3523460"/>
                <a:gd name="connsiteY11-3740" fmla="*/ 1868594 h 4837820"/>
                <a:gd name="connsiteX12-3741" fmla="*/ 2492205 w 3523460"/>
                <a:gd name="connsiteY12-3742" fmla="*/ 333992 h 4837820"/>
                <a:gd name="connsiteX13-3743" fmla="*/ 2221860 w 3523460"/>
                <a:gd name="connsiteY13-3744" fmla="*/ 2011718 h 4837820"/>
                <a:gd name="connsiteX14-3745" fmla="*/ 2325227 w 3523460"/>
                <a:gd name="connsiteY14-3746" fmla="*/ 2711432 h 4837820"/>
                <a:gd name="connsiteX15-3747" fmla="*/ 2762549 w 3523460"/>
                <a:gd name="connsiteY15-3748" fmla="*/ 2266158 h 4837820"/>
                <a:gd name="connsiteX16-3749" fmla="*/ 3509971 w 3523460"/>
                <a:gd name="connsiteY16-3750" fmla="*/ 2162792 h 4837820"/>
                <a:gd name="connsiteX17-3751" fmla="*/ 2778451 w 3523460"/>
                <a:gd name="connsiteY17-3752" fmla="*/ 2942019 h 4837820"/>
                <a:gd name="connsiteX18-3753" fmla="*/ 2118493 w 3523460"/>
                <a:gd name="connsiteY18-3754" fmla="*/ 4007494 h 4837820"/>
                <a:gd name="connsiteX19-3755" fmla="*/ 2145735 w 3523460"/>
                <a:gd name="connsiteY19-3756" fmla="*/ 4837820 h 4837820"/>
                <a:gd name="connsiteX20-3757" fmla="*/ 929257 w 3523460"/>
                <a:gd name="connsiteY20-3758" fmla="*/ 4829855 h 48378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4837820">
                  <a:moveTo>
                    <a:pt x="929257" y="4829855"/>
                  </a:moveTo>
                  <a:cubicBezTo>
                    <a:pt x="937409" y="4667798"/>
                    <a:pt x="977884" y="4352057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097672" y="4371359"/>
                    <a:pt x="2108629" y="4596630"/>
                    <a:pt x="2145735" y="4837820"/>
                  </a:cubicBezTo>
                  <a:lnTo>
                    <a:pt x="929257" y="482985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reeform 7"/>
            <p:cNvSpPr/>
            <p:nvPr/>
          </p:nvSpPr>
          <p:spPr>
            <a:xfrm flipH="1">
              <a:off x="1753574" y="4584405"/>
              <a:ext cx="1578802" cy="2018810"/>
            </a:xfrm>
            <a:custGeom>
              <a:avLst/>
              <a:gdLst>
                <a:gd name="connsiteX0" fmla="*/ 811033 w 3490622"/>
                <a:gd name="connsiteY0" fmla="*/ 4778734 h 4778734"/>
                <a:gd name="connsiteX1" fmla="*/ 803081 w 3490622"/>
                <a:gd name="connsiteY1" fmla="*/ 4341412 h 4778734"/>
                <a:gd name="connsiteX2" fmla="*/ 437321 w 3490622"/>
                <a:gd name="connsiteY2" fmla="*/ 2313830 h 4778734"/>
                <a:gd name="connsiteX3" fmla="*/ 0 w 3490622"/>
                <a:gd name="connsiteY3" fmla="*/ 938254 h 4778734"/>
                <a:gd name="connsiteX4" fmla="*/ 747422 w 3490622"/>
                <a:gd name="connsiteY4" fmla="*/ 2019631 h 4778734"/>
                <a:gd name="connsiteX5" fmla="*/ 667909 w 3490622"/>
                <a:gd name="connsiteY5" fmla="*/ 182880 h 4778734"/>
                <a:gd name="connsiteX6" fmla="*/ 1264257 w 3490622"/>
                <a:gd name="connsiteY6" fmla="*/ 1804946 h 4778734"/>
                <a:gd name="connsiteX7" fmla="*/ 1407380 w 3490622"/>
                <a:gd name="connsiteY7" fmla="*/ 0 h 4778734"/>
                <a:gd name="connsiteX8" fmla="*/ 1757238 w 3490622"/>
                <a:gd name="connsiteY8" fmla="*/ 1868557 h 4778734"/>
                <a:gd name="connsiteX9" fmla="*/ 2456953 w 3490622"/>
                <a:gd name="connsiteY9" fmla="*/ 333955 h 4778734"/>
                <a:gd name="connsiteX10" fmla="*/ 2194560 w 3490622"/>
                <a:gd name="connsiteY10" fmla="*/ 2003729 h 4778734"/>
                <a:gd name="connsiteX11" fmla="*/ 2305878 w 3490622"/>
                <a:gd name="connsiteY11" fmla="*/ 2759103 h 4778734"/>
                <a:gd name="connsiteX12" fmla="*/ 2623930 w 3490622"/>
                <a:gd name="connsiteY12" fmla="*/ 2361537 h 4778734"/>
                <a:gd name="connsiteX13" fmla="*/ 3490622 w 3490622"/>
                <a:gd name="connsiteY13" fmla="*/ 2210463 h 4778734"/>
                <a:gd name="connsiteX14" fmla="*/ 2759102 w 3490622"/>
                <a:gd name="connsiteY14" fmla="*/ 2989690 h 4778734"/>
                <a:gd name="connsiteX15" fmla="*/ 2051436 w 3490622"/>
                <a:gd name="connsiteY15" fmla="*/ 4007457 h 4778734"/>
                <a:gd name="connsiteX16" fmla="*/ 2210462 w 3490622"/>
                <a:gd name="connsiteY16" fmla="*/ 4778734 h 4778734"/>
                <a:gd name="connsiteX17" fmla="*/ 811033 w 3490622"/>
                <a:gd name="connsiteY17" fmla="*/ 4778734 h 4778734"/>
                <a:gd name="connsiteX0-1" fmla="*/ 755374 w 3434963"/>
                <a:gd name="connsiteY0-2" fmla="*/ 4778734 h 4778734"/>
                <a:gd name="connsiteX1-3" fmla="*/ 747422 w 3434963"/>
                <a:gd name="connsiteY1-4" fmla="*/ 4341412 h 4778734"/>
                <a:gd name="connsiteX2-5" fmla="*/ 381662 w 3434963"/>
                <a:gd name="connsiteY2-6" fmla="*/ 2313830 h 4778734"/>
                <a:gd name="connsiteX3-7" fmla="*/ 0 w 3434963"/>
                <a:gd name="connsiteY3-8" fmla="*/ 1017767 h 4778734"/>
                <a:gd name="connsiteX4-9" fmla="*/ 691763 w 3434963"/>
                <a:gd name="connsiteY4-10" fmla="*/ 2019631 h 4778734"/>
                <a:gd name="connsiteX5-11" fmla="*/ 612250 w 3434963"/>
                <a:gd name="connsiteY5-12" fmla="*/ 182880 h 4778734"/>
                <a:gd name="connsiteX6-13" fmla="*/ 1208598 w 3434963"/>
                <a:gd name="connsiteY6-14" fmla="*/ 1804946 h 4778734"/>
                <a:gd name="connsiteX7-15" fmla="*/ 1351721 w 3434963"/>
                <a:gd name="connsiteY7-16" fmla="*/ 0 h 4778734"/>
                <a:gd name="connsiteX8-17" fmla="*/ 1701579 w 3434963"/>
                <a:gd name="connsiteY8-18" fmla="*/ 1868557 h 4778734"/>
                <a:gd name="connsiteX9-19" fmla="*/ 2401294 w 3434963"/>
                <a:gd name="connsiteY9-20" fmla="*/ 333955 h 4778734"/>
                <a:gd name="connsiteX10-21" fmla="*/ 2138901 w 3434963"/>
                <a:gd name="connsiteY10-22" fmla="*/ 2003729 h 4778734"/>
                <a:gd name="connsiteX11-23" fmla="*/ 2250219 w 3434963"/>
                <a:gd name="connsiteY11-24" fmla="*/ 2759103 h 4778734"/>
                <a:gd name="connsiteX12-25" fmla="*/ 2568271 w 3434963"/>
                <a:gd name="connsiteY12-26" fmla="*/ 2361537 h 4778734"/>
                <a:gd name="connsiteX13-27" fmla="*/ 3434963 w 3434963"/>
                <a:gd name="connsiteY13-28" fmla="*/ 2210463 h 4778734"/>
                <a:gd name="connsiteX14-29" fmla="*/ 2703443 w 3434963"/>
                <a:gd name="connsiteY14-30" fmla="*/ 2989690 h 4778734"/>
                <a:gd name="connsiteX15-31" fmla="*/ 1995777 w 3434963"/>
                <a:gd name="connsiteY15-32" fmla="*/ 4007457 h 4778734"/>
                <a:gd name="connsiteX16-33" fmla="*/ 2154803 w 3434963"/>
                <a:gd name="connsiteY16-34" fmla="*/ 4778734 h 4778734"/>
                <a:gd name="connsiteX17-35" fmla="*/ 755374 w 3434963"/>
                <a:gd name="connsiteY17-36" fmla="*/ 4778734 h 4778734"/>
                <a:gd name="connsiteX0-37" fmla="*/ 755374 w 3434963"/>
                <a:gd name="connsiteY0-38" fmla="*/ 4778734 h 4778734"/>
                <a:gd name="connsiteX1-39" fmla="*/ 787179 w 3434963"/>
                <a:gd name="connsiteY1-40" fmla="*/ 4269851 h 4778734"/>
                <a:gd name="connsiteX2-41" fmla="*/ 381662 w 3434963"/>
                <a:gd name="connsiteY2-42" fmla="*/ 2313830 h 4778734"/>
                <a:gd name="connsiteX3-43" fmla="*/ 0 w 3434963"/>
                <a:gd name="connsiteY3-44" fmla="*/ 1017767 h 4778734"/>
                <a:gd name="connsiteX4-45" fmla="*/ 691763 w 3434963"/>
                <a:gd name="connsiteY4-46" fmla="*/ 2019631 h 4778734"/>
                <a:gd name="connsiteX5-47" fmla="*/ 612250 w 3434963"/>
                <a:gd name="connsiteY5-48" fmla="*/ 182880 h 4778734"/>
                <a:gd name="connsiteX6-49" fmla="*/ 1208598 w 3434963"/>
                <a:gd name="connsiteY6-50" fmla="*/ 1804946 h 4778734"/>
                <a:gd name="connsiteX7-51" fmla="*/ 1351721 w 3434963"/>
                <a:gd name="connsiteY7-52" fmla="*/ 0 h 4778734"/>
                <a:gd name="connsiteX8-53" fmla="*/ 1701579 w 3434963"/>
                <a:gd name="connsiteY8-54" fmla="*/ 1868557 h 4778734"/>
                <a:gd name="connsiteX9-55" fmla="*/ 2401294 w 3434963"/>
                <a:gd name="connsiteY9-56" fmla="*/ 333955 h 4778734"/>
                <a:gd name="connsiteX10-57" fmla="*/ 2138901 w 3434963"/>
                <a:gd name="connsiteY10-58" fmla="*/ 2003729 h 4778734"/>
                <a:gd name="connsiteX11-59" fmla="*/ 2250219 w 3434963"/>
                <a:gd name="connsiteY11-60" fmla="*/ 2759103 h 4778734"/>
                <a:gd name="connsiteX12-61" fmla="*/ 2568271 w 3434963"/>
                <a:gd name="connsiteY12-62" fmla="*/ 2361537 h 4778734"/>
                <a:gd name="connsiteX13-63" fmla="*/ 3434963 w 3434963"/>
                <a:gd name="connsiteY13-64" fmla="*/ 2210463 h 4778734"/>
                <a:gd name="connsiteX14-65" fmla="*/ 2703443 w 3434963"/>
                <a:gd name="connsiteY14-66" fmla="*/ 2989690 h 4778734"/>
                <a:gd name="connsiteX15-67" fmla="*/ 1995777 w 3434963"/>
                <a:gd name="connsiteY15-68" fmla="*/ 4007457 h 4778734"/>
                <a:gd name="connsiteX16-69" fmla="*/ 2154803 w 3434963"/>
                <a:gd name="connsiteY16-70" fmla="*/ 4778734 h 4778734"/>
                <a:gd name="connsiteX17-71" fmla="*/ 755374 w 3434963"/>
                <a:gd name="connsiteY17-72" fmla="*/ 4778734 h 4778734"/>
                <a:gd name="connsiteX0-73" fmla="*/ 755374 w 3434963"/>
                <a:gd name="connsiteY0-74" fmla="*/ 4778734 h 4778734"/>
                <a:gd name="connsiteX1-75" fmla="*/ 787179 w 3434963"/>
                <a:gd name="connsiteY1-76" fmla="*/ 4269851 h 4778734"/>
                <a:gd name="connsiteX2-77" fmla="*/ 381662 w 3434963"/>
                <a:gd name="connsiteY2-78" fmla="*/ 2313830 h 4778734"/>
                <a:gd name="connsiteX3-79" fmla="*/ 0 w 3434963"/>
                <a:gd name="connsiteY3-80" fmla="*/ 1017767 h 4778734"/>
                <a:gd name="connsiteX4-81" fmla="*/ 691763 w 3434963"/>
                <a:gd name="connsiteY4-82" fmla="*/ 2019631 h 4778734"/>
                <a:gd name="connsiteX5-83" fmla="*/ 612250 w 3434963"/>
                <a:gd name="connsiteY5-84" fmla="*/ 182880 h 4778734"/>
                <a:gd name="connsiteX6-85" fmla="*/ 1208598 w 3434963"/>
                <a:gd name="connsiteY6-86" fmla="*/ 1804946 h 4778734"/>
                <a:gd name="connsiteX7-87" fmla="*/ 1351721 w 3434963"/>
                <a:gd name="connsiteY7-88" fmla="*/ 0 h 4778734"/>
                <a:gd name="connsiteX8-89" fmla="*/ 1701579 w 3434963"/>
                <a:gd name="connsiteY8-90" fmla="*/ 1868557 h 4778734"/>
                <a:gd name="connsiteX9-91" fmla="*/ 2401294 w 3434963"/>
                <a:gd name="connsiteY9-92" fmla="*/ 333955 h 4778734"/>
                <a:gd name="connsiteX10-93" fmla="*/ 2138901 w 3434963"/>
                <a:gd name="connsiteY10-94" fmla="*/ 2003729 h 4778734"/>
                <a:gd name="connsiteX11-95" fmla="*/ 2250219 w 3434963"/>
                <a:gd name="connsiteY11-96" fmla="*/ 2759103 h 4778734"/>
                <a:gd name="connsiteX12-97" fmla="*/ 2568271 w 3434963"/>
                <a:gd name="connsiteY12-98" fmla="*/ 2361537 h 4778734"/>
                <a:gd name="connsiteX13-99" fmla="*/ 3434963 w 3434963"/>
                <a:gd name="connsiteY13-100" fmla="*/ 2210463 h 4778734"/>
                <a:gd name="connsiteX14-101" fmla="*/ 2703443 w 3434963"/>
                <a:gd name="connsiteY14-102" fmla="*/ 2989690 h 4778734"/>
                <a:gd name="connsiteX15-103" fmla="*/ 1995777 w 3434963"/>
                <a:gd name="connsiteY15-104" fmla="*/ 4007457 h 4778734"/>
                <a:gd name="connsiteX16-105" fmla="*/ 2154803 w 3434963"/>
                <a:gd name="connsiteY16-106" fmla="*/ 4778734 h 4778734"/>
                <a:gd name="connsiteX17-107" fmla="*/ 755374 w 3434963"/>
                <a:gd name="connsiteY17-108" fmla="*/ 4778734 h 4778734"/>
                <a:gd name="connsiteX0-109" fmla="*/ 755374 w 3434963"/>
                <a:gd name="connsiteY0-110" fmla="*/ 4778734 h 4778734"/>
                <a:gd name="connsiteX1-111" fmla="*/ 787179 w 3434963"/>
                <a:gd name="connsiteY1-112" fmla="*/ 4269851 h 4778734"/>
                <a:gd name="connsiteX2-113" fmla="*/ 381662 w 3434963"/>
                <a:gd name="connsiteY2-114" fmla="*/ 2313830 h 4778734"/>
                <a:gd name="connsiteX3-115" fmla="*/ 0 w 3434963"/>
                <a:gd name="connsiteY3-116" fmla="*/ 1017767 h 4778734"/>
                <a:gd name="connsiteX4-117" fmla="*/ 691763 w 3434963"/>
                <a:gd name="connsiteY4-118" fmla="*/ 2019631 h 4778734"/>
                <a:gd name="connsiteX5-119" fmla="*/ 612250 w 3434963"/>
                <a:gd name="connsiteY5-120" fmla="*/ 182880 h 4778734"/>
                <a:gd name="connsiteX6-121" fmla="*/ 1208598 w 3434963"/>
                <a:gd name="connsiteY6-122" fmla="*/ 1804946 h 4778734"/>
                <a:gd name="connsiteX7-123" fmla="*/ 1351721 w 3434963"/>
                <a:gd name="connsiteY7-124" fmla="*/ 0 h 4778734"/>
                <a:gd name="connsiteX8-125" fmla="*/ 1701579 w 3434963"/>
                <a:gd name="connsiteY8-126" fmla="*/ 1868557 h 4778734"/>
                <a:gd name="connsiteX9-127" fmla="*/ 2401294 w 3434963"/>
                <a:gd name="connsiteY9-128" fmla="*/ 333955 h 4778734"/>
                <a:gd name="connsiteX10-129" fmla="*/ 2138901 w 3434963"/>
                <a:gd name="connsiteY10-130" fmla="*/ 2003729 h 4778734"/>
                <a:gd name="connsiteX11-131" fmla="*/ 2250219 w 3434963"/>
                <a:gd name="connsiteY11-132" fmla="*/ 2759103 h 4778734"/>
                <a:gd name="connsiteX12-133" fmla="*/ 2568271 w 3434963"/>
                <a:gd name="connsiteY12-134" fmla="*/ 2361537 h 4778734"/>
                <a:gd name="connsiteX13-135" fmla="*/ 3434963 w 3434963"/>
                <a:gd name="connsiteY13-136" fmla="*/ 2210463 h 4778734"/>
                <a:gd name="connsiteX14-137" fmla="*/ 2703443 w 3434963"/>
                <a:gd name="connsiteY14-138" fmla="*/ 2989690 h 4778734"/>
                <a:gd name="connsiteX15-139" fmla="*/ 1995777 w 3434963"/>
                <a:gd name="connsiteY15-140" fmla="*/ 4007457 h 4778734"/>
                <a:gd name="connsiteX16-141" fmla="*/ 2154803 w 3434963"/>
                <a:gd name="connsiteY16-142" fmla="*/ 4778734 h 4778734"/>
                <a:gd name="connsiteX17-143" fmla="*/ 755374 w 3434963"/>
                <a:gd name="connsiteY17-144" fmla="*/ 4778734 h 4778734"/>
                <a:gd name="connsiteX0-145" fmla="*/ 755374 w 3434963"/>
                <a:gd name="connsiteY0-146" fmla="*/ 4778734 h 4778734"/>
                <a:gd name="connsiteX1-147" fmla="*/ 795131 w 3434963"/>
                <a:gd name="connsiteY1-148" fmla="*/ 4142631 h 4778734"/>
                <a:gd name="connsiteX2-149" fmla="*/ 381662 w 3434963"/>
                <a:gd name="connsiteY2-150" fmla="*/ 2313830 h 4778734"/>
                <a:gd name="connsiteX3-151" fmla="*/ 0 w 3434963"/>
                <a:gd name="connsiteY3-152" fmla="*/ 1017767 h 4778734"/>
                <a:gd name="connsiteX4-153" fmla="*/ 691763 w 3434963"/>
                <a:gd name="connsiteY4-154" fmla="*/ 2019631 h 4778734"/>
                <a:gd name="connsiteX5-155" fmla="*/ 612250 w 3434963"/>
                <a:gd name="connsiteY5-156" fmla="*/ 182880 h 4778734"/>
                <a:gd name="connsiteX6-157" fmla="*/ 1208598 w 3434963"/>
                <a:gd name="connsiteY6-158" fmla="*/ 1804946 h 4778734"/>
                <a:gd name="connsiteX7-159" fmla="*/ 1351721 w 3434963"/>
                <a:gd name="connsiteY7-160" fmla="*/ 0 h 4778734"/>
                <a:gd name="connsiteX8-161" fmla="*/ 1701579 w 3434963"/>
                <a:gd name="connsiteY8-162" fmla="*/ 1868557 h 4778734"/>
                <a:gd name="connsiteX9-163" fmla="*/ 2401294 w 3434963"/>
                <a:gd name="connsiteY9-164" fmla="*/ 333955 h 4778734"/>
                <a:gd name="connsiteX10-165" fmla="*/ 2138901 w 3434963"/>
                <a:gd name="connsiteY10-166" fmla="*/ 2003729 h 4778734"/>
                <a:gd name="connsiteX11-167" fmla="*/ 2250219 w 3434963"/>
                <a:gd name="connsiteY11-168" fmla="*/ 2759103 h 4778734"/>
                <a:gd name="connsiteX12-169" fmla="*/ 2568271 w 3434963"/>
                <a:gd name="connsiteY12-170" fmla="*/ 2361537 h 4778734"/>
                <a:gd name="connsiteX13-171" fmla="*/ 3434963 w 3434963"/>
                <a:gd name="connsiteY13-172" fmla="*/ 2210463 h 4778734"/>
                <a:gd name="connsiteX14-173" fmla="*/ 2703443 w 3434963"/>
                <a:gd name="connsiteY14-174" fmla="*/ 2989690 h 4778734"/>
                <a:gd name="connsiteX15-175" fmla="*/ 1995777 w 3434963"/>
                <a:gd name="connsiteY15-176" fmla="*/ 4007457 h 4778734"/>
                <a:gd name="connsiteX16-177" fmla="*/ 2154803 w 3434963"/>
                <a:gd name="connsiteY16-178" fmla="*/ 4778734 h 4778734"/>
                <a:gd name="connsiteX17-179" fmla="*/ 755374 w 3434963"/>
                <a:gd name="connsiteY17-180" fmla="*/ 4778734 h 4778734"/>
                <a:gd name="connsiteX0-181" fmla="*/ 755374 w 3434963"/>
                <a:gd name="connsiteY0-182" fmla="*/ 4778734 h 4778734"/>
                <a:gd name="connsiteX1-183" fmla="*/ 795131 w 3434963"/>
                <a:gd name="connsiteY1-184" fmla="*/ 4142631 h 4778734"/>
                <a:gd name="connsiteX2-185" fmla="*/ 381662 w 3434963"/>
                <a:gd name="connsiteY2-186" fmla="*/ 2313830 h 4778734"/>
                <a:gd name="connsiteX3-187" fmla="*/ 0 w 3434963"/>
                <a:gd name="connsiteY3-188" fmla="*/ 1017767 h 4778734"/>
                <a:gd name="connsiteX4-189" fmla="*/ 691763 w 3434963"/>
                <a:gd name="connsiteY4-190" fmla="*/ 2019631 h 4778734"/>
                <a:gd name="connsiteX5-191" fmla="*/ 612250 w 3434963"/>
                <a:gd name="connsiteY5-192" fmla="*/ 182880 h 4778734"/>
                <a:gd name="connsiteX6-193" fmla="*/ 1208598 w 3434963"/>
                <a:gd name="connsiteY6-194" fmla="*/ 1804946 h 4778734"/>
                <a:gd name="connsiteX7-195" fmla="*/ 1351721 w 3434963"/>
                <a:gd name="connsiteY7-196" fmla="*/ 0 h 4778734"/>
                <a:gd name="connsiteX8-197" fmla="*/ 1701579 w 3434963"/>
                <a:gd name="connsiteY8-198" fmla="*/ 1868557 h 4778734"/>
                <a:gd name="connsiteX9-199" fmla="*/ 2401294 w 3434963"/>
                <a:gd name="connsiteY9-200" fmla="*/ 333955 h 4778734"/>
                <a:gd name="connsiteX10-201" fmla="*/ 2138901 w 3434963"/>
                <a:gd name="connsiteY10-202" fmla="*/ 2003729 h 4778734"/>
                <a:gd name="connsiteX11-203" fmla="*/ 2250219 w 3434963"/>
                <a:gd name="connsiteY11-204" fmla="*/ 2759103 h 4778734"/>
                <a:gd name="connsiteX12-205" fmla="*/ 2568271 w 3434963"/>
                <a:gd name="connsiteY12-206" fmla="*/ 2361537 h 4778734"/>
                <a:gd name="connsiteX13-207" fmla="*/ 3434963 w 3434963"/>
                <a:gd name="connsiteY13-208" fmla="*/ 2210463 h 4778734"/>
                <a:gd name="connsiteX14-209" fmla="*/ 2703443 w 3434963"/>
                <a:gd name="connsiteY14-210" fmla="*/ 2989690 h 4778734"/>
                <a:gd name="connsiteX15-211" fmla="*/ 1995777 w 3434963"/>
                <a:gd name="connsiteY15-212" fmla="*/ 4007457 h 4778734"/>
                <a:gd name="connsiteX16-213" fmla="*/ 2154803 w 3434963"/>
                <a:gd name="connsiteY16-214" fmla="*/ 4778734 h 4778734"/>
                <a:gd name="connsiteX17-215" fmla="*/ 755374 w 3434963"/>
                <a:gd name="connsiteY17-216" fmla="*/ 4778734 h 4778734"/>
                <a:gd name="connsiteX0-217" fmla="*/ 755374 w 3434963"/>
                <a:gd name="connsiteY0-218" fmla="*/ 4778734 h 4778734"/>
                <a:gd name="connsiteX1-219" fmla="*/ 795131 w 3434963"/>
                <a:gd name="connsiteY1-220" fmla="*/ 4142631 h 4778734"/>
                <a:gd name="connsiteX2-221" fmla="*/ 381662 w 3434963"/>
                <a:gd name="connsiteY2-222" fmla="*/ 2313830 h 4778734"/>
                <a:gd name="connsiteX3-223" fmla="*/ 0 w 3434963"/>
                <a:gd name="connsiteY3-224" fmla="*/ 1017767 h 4778734"/>
                <a:gd name="connsiteX4-225" fmla="*/ 691763 w 3434963"/>
                <a:gd name="connsiteY4-226" fmla="*/ 2019631 h 4778734"/>
                <a:gd name="connsiteX5-227" fmla="*/ 612250 w 3434963"/>
                <a:gd name="connsiteY5-228" fmla="*/ 182880 h 4778734"/>
                <a:gd name="connsiteX6-229" fmla="*/ 1208598 w 3434963"/>
                <a:gd name="connsiteY6-230" fmla="*/ 1804946 h 4778734"/>
                <a:gd name="connsiteX7-231" fmla="*/ 1351721 w 3434963"/>
                <a:gd name="connsiteY7-232" fmla="*/ 0 h 4778734"/>
                <a:gd name="connsiteX8-233" fmla="*/ 1701579 w 3434963"/>
                <a:gd name="connsiteY8-234" fmla="*/ 1868557 h 4778734"/>
                <a:gd name="connsiteX9-235" fmla="*/ 2401294 w 3434963"/>
                <a:gd name="connsiteY9-236" fmla="*/ 333955 h 4778734"/>
                <a:gd name="connsiteX10-237" fmla="*/ 2138901 w 3434963"/>
                <a:gd name="connsiteY10-238" fmla="*/ 2003729 h 4778734"/>
                <a:gd name="connsiteX11-239" fmla="*/ 2250219 w 3434963"/>
                <a:gd name="connsiteY11-240" fmla="*/ 2759103 h 4778734"/>
                <a:gd name="connsiteX12-241" fmla="*/ 2568271 w 3434963"/>
                <a:gd name="connsiteY12-242" fmla="*/ 2361537 h 4778734"/>
                <a:gd name="connsiteX13-243" fmla="*/ 3434963 w 3434963"/>
                <a:gd name="connsiteY13-244" fmla="*/ 2210463 h 4778734"/>
                <a:gd name="connsiteX14-245" fmla="*/ 2703443 w 3434963"/>
                <a:gd name="connsiteY14-246" fmla="*/ 2989690 h 4778734"/>
                <a:gd name="connsiteX15-247" fmla="*/ 1995777 w 3434963"/>
                <a:gd name="connsiteY15-248" fmla="*/ 4007457 h 4778734"/>
                <a:gd name="connsiteX16-249" fmla="*/ 2154803 w 3434963"/>
                <a:gd name="connsiteY16-250" fmla="*/ 4778734 h 4778734"/>
                <a:gd name="connsiteX17-251" fmla="*/ 755374 w 3434963"/>
                <a:gd name="connsiteY17-252" fmla="*/ 4778734 h 4778734"/>
                <a:gd name="connsiteX0-253" fmla="*/ 755374 w 3434963"/>
                <a:gd name="connsiteY0-254" fmla="*/ 4778734 h 4778734"/>
                <a:gd name="connsiteX1-255" fmla="*/ 795131 w 3434963"/>
                <a:gd name="connsiteY1-256" fmla="*/ 4142631 h 4778734"/>
                <a:gd name="connsiteX2-257" fmla="*/ 381662 w 3434963"/>
                <a:gd name="connsiteY2-258" fmla="*/ 2313830 h 4778734"/>
                <a:gd name="connsiteX3-259" fmla="*/ 0 w 3434963"/>
                <a:gd name="connsiteY3-260" fmla="*/ 1017767 h 4778734"/>
                <a:gd name="connsiteX4-261" fmla="*/ 691763 w 3434963"/>
                <a:gd name="connsiteY4-262" fmla="*/ 2019631 h 4778734"/>
                <a:gd name="connsiteX5-263" fmla="*/ 612250 w 3434963"/>
                <a:gd name="connsiteY5-264" fmla="*/ 182880 h 4778734"/>
                <a:gd name="connsiteX6-265" fmla="*/ 1208598 w 3434963"/>
                <a:gd name="connsiteY6-266" fmla="*/ 1804946 h 4778734"/>
                <a:gd name="connsiteX7-267" fmla="*/ 1351721 w 3434963"/>
                <a:gd name="connsiteY7-268" fmla="*/ 0 h 4778734"/>
                <a:gd name="connsiteX8-269" fmla="*/ 1701579 w 3434963"/>
                <a:gd name="connsiteY8-270" fmla="*/ 1868557 h 4778734"/>
                <a:gd name="connsiteX9-271" fmla="*/ 2401294 w 3434963"/>
                <a:gd name="connsiteY9-272" fmla="*/ 333955 h 4778734"/>
                <a:gd name="connsiteX10-273" fmla="*/ 2138901 w 3434963"/>
                <a:gd name="connsiteY10-274" fmla="*/ 2003729 h 4778734"/>
                <a:gd name="connsiteX11-275" fmla="*/ 2250219 w 3434963"/>
                <a:gd name="connsiteY11-276" fmla="*/ 2759103 h 4778734"/>
                <a:gd name="connsiteX12-277" fmla="*/ 2568271 w 3434963"/>
                <a:gd name="connsiteY12-278" fmla="*/ 2361537 h 4778734"/>
                <a:gd name="connsiteX13-279" fmla="*/ 3434963 w 3434963"/>
                <a:gd name="connsiteY13-280" fmla="*/ 2210463 h 4778734"/>
                <a:gd name="connsiteX14-281" fmla="*/ 2703443 w 3434963"/>
                <a:gd name="connsiteY14-282" fmla="*/ 2989690 h 4778734"/>
                <a:gd name="connsiteX15-283" fmla="*/ 2043485 w 3434963"/>
                <a:gd name="connsiteY15-284" fmla="*/ 4055165 h 4778734"/>
                <a:gd name="connsiteX16-285" fmla="*/ 2154803 w 3434963"/>
                <a:gd name="connsiteY16-286" fmla="*/ 4778734 h 4778734"/>
                <a:gd name="connsiteX17-287" fmla="*/ 755374 w 3434963"/>
                <a:gd name="connsiteY17-288" fmla="*/ 4778734 h 4778734"/>
                <a:gd name="connsiteX0-289" fmla="*/ 755374 w 3434963"/>
                <a:gd name="connsiteY0-290" fmla="*/ 4778734 h 4778734"/>
                <a:gd name="connsiteX1-291" fmla="*/ 795131 w 3434963"/>
                <a:gd name="connsiteY1-292" fmla="*/ 4142631 h 4778734"/>
                <a:gd name="connsiteX2-293" fmla="*/ 381662 w 3434963"/>
                <a:gd name="connsiteY2-294" fmla="*/ 2313830 h 4778734"/>
                <a:gd name="connsiteX3-295" fmla="*/ 0 w 3434963"/>
                <a:gd name="connsiteY3-296" fmla="*/ 1017767 h 4778734"/>
                <a:gd name="connsiteX4-297" fmla="*/ 691763 w 3434963"/>
                <a:gd name="connsiteY4-298" fmla="*/ 2019631 h 4778734"/>
                <a:gd name="connsiteX5-299" fmla="*/ 612250 w 3434963"/>
                <a:gd name="connsiteY5-300" fmla="*/ 182880 h 4778734"/>
                <a:gd name="connsiteX6-301" fmla="*/ 1208598 w 3434963"/>
                <a:gd name="connsiteY6-302" fmla="*/ 1804946 h 4778734"/>
                <a:gd name="connsiteX7-303" fmla="*/ 1351721 w 3434963"/>
                <a:gd name="connsiteY7-304" fmla="*/ 0 h 4778734"/>
                <a:gd name="connsiteX8-305" fmla="*/ 1701579 w 3434963"/>
                <a:gd name="connsiteY8-306" fmla="*/ 1868557 h 4778734"/>
                <a:gd name="connsiteX9-307" fmla="*/ 2401294 w 3434963"/>
                <a:gd name="connsiteY9-308" fmla="*/ 333955 h 4778734"/>
                <a:gd name="connsiteX10-309" fmla="*/ 2138901 w 3434963"/>
                <a:gd name="connsiteY10-310" fmla="*/ 2003729 h 4778734"/>
                <a:gd name="connsiteX11-311" fmla="*/ 2250219 w 3434963"/>
                <a:gd name="connsiteY11-312" fmla="*/ 2759103 h 4778734"/>
                <a:gd name="connsiteX12-313" fmla="*/ 2568271 w 3434963"/>
                <a:gd name="connsiteY12-314" fmla="*/ 2361537 h 4778734"/>
                <a:gd name="connsiteX13-315" fmla="*/ 3434963 w 3434963"/>
                <a:gd name="connsiteY13-316" fmla="*/ 2210463 h 4778734"/>
                <a:gd name="connsiteX14-317" fmla="*/ 2703443 w 3434963"/>
                <a:gd name="connsiteY14-318" fmla="*/ 2989690 h 4778734"/>
                <a:gd name="connsiteX15-319" fmla="*/ 2043485 w 3434963"/>
                <a:gd name="connsiteY15-320" fmla="*/ 4055165 h 4778734"/>
                <a:gd name="connsiteX16-321" fmla="*/ 2154803 w 3434963"/>
                <a:gd name="connsiteY16-322" fmla="*/ 4778734 h 4778734"/>
                <a:gd name="connsiteX17-323" fmla="*/ 755374 w 3434963"/>
                <a:gd name="connsiteY17-324" fmla="*/ 4778734 h 4778734"/>
                <a:gd name="connsiteX0-325" fmla="*/ 755374 w 3434963"/>
                <a:gd name="connsiteY0-326" fmla="*/ 4778734 h 4778734"/>
                <a:gd name="connsiteX1-327" fmla="*/ 795131 w 3434963"/>
                <a:gd name="connsiteY1-328" fmla="*/ 4142631 h 4778734"/>
                <a:gd name="connsiteX2-329" fmla="*/ 381662 w 3434963"/>
                <a:gd name="connsiteY2-330" fmla="*/ 2313830 h 4778734"/>
                <a:gd name="connsiteX3-331" fmla="*/ 0 w 3434963"/>
                <a:gd name="connsiteY3-332" fmla="*/ 1017767 h 4778734"/>
                <a:gd name="connsiteX4-333" fmla="*/ 691763 w 3434963"/>
                <a:gd name="connsiteY4-334" fmla="*/ 2019631 h 4778734"/>
                <a:gd name="connsiteX5-335" fmla="*/ 612250 w 3434963"/>
                <a:gd name="connsiteY5-336" fmla="*/ 182880 h 4778734"/>
                <a:gd name="connsiteX6-337" fmla="*/ 1208598 w 3434963"/>
                <a:gd name="connsiteY6-338" fmla="*/ 1804946 h 4778734"/>
                <a:gd name="connsiteX7-339" fmla="*/ 1351721 w 3434963"/>
                <a:gd name="connsiteY7-340" fmla="*/ 0 h 4778734"/>
                <a:gd name="connsiteX8-341" fmla="*/ 1701579 w 3434963"/>
                <a:gd name="connsiteY8-342" fmla="*/ 1868557 h 4778734"/>
                <a:gd name="connsiteX9-343" fmla="*/ 2401294 w 3434963"/>
                <a:gd name="connsiteY9-344" fmla="*/ 333955 h 4778734"/>
                <a:gd name="connsiteX10-345" fmla="*/ 2138901 w 3434963"/>
                <a:gd name="connsiteY10-346" fmla="*/ 2003729 h 4778734"/>
                <a:gd name="connsiteX11-347" fmla="*/ 2250219 w 3434963"/>
                <a:gd name="connsiteY11-348" fmla="*/ 2759103 h 4778734"/>
                <a:gd name="connsiteX12-349" fmla="*/ 2568271 w 3434963"/>
                <a:gd name="connsiteY12-350" fmla="*/ 2361537 h 4778734"/>
                <a:gd name="connsiteX13-351" fmla="*/ 3434963 w 3434963"/>
                <a:gd name="connsiteY13-352" fmla="*/ 2210463 h 4778734"/>
                <a:gd name="connsiteX14-353" fmla="*/ 2703443 w 3434963"/>
                <a:gd name="connsiteY14-354" fmla="*/ 2989690 h 4778734"/>
                <a:gd name="connsiteX15-355" fmla="*/ 2043485 w 3434963"/>
                <a:gd name="connsiteY15-356" fmla="*/ 4055165 h 4778734"/>
                <a:gd name="connsiteX16-357" fmla="*/ 2154803 w 3434963"/>
                <a:gd name="connsiteY16-358" fmla="*/ 4778734 h 4778734"/>
                <a:gd name="connsiteX17-359" fmla="*/ 755374 w 3434963"/>
                <a:gd name="connsiteY17-360" fmla="*/ 4778734 h 4778734"/>
                <a:gd name="connsiteX0-361" fmla="*/ 755374 w 3434963"/>
                <a:gd name="connsiteY0-362" fmla="*/ 4778734 h 4778734"/>
                <a:gd name="connsiteX1-363" fmla="*/ 795131 w 3434963"/>
                <a:gd name="connsiteY1-364" fmla="*/ 4142631 h 4778734"/>
                <a:gd name="connsiteX2-365" fmla="*/ 381662 w 3434963"/>
                <a:gd name="connsiteY2-366" fmla="*/ 2313830 h 4778734"/>
                <a:gd name="connsiteX3-367" fmla="*/ 0 w 3434963"/>
                <a:gd name="connsiteY3-368" fmla="*/ 1017767 h 4778734"/>
                <a:gd name="connsiteX4-369" fmla="*/ 691763 w 3434963"/>
                <a:gd name="connsiteY4-370" fmla="*/ 2019631 h 4778734"/>
                <a:gd name="connsiteX5-371" fmla="*/ 612250 w 3434963"/>
                <a:gd name="connsiteY5-372" fmla="*/ 182880 h 4778734"/>
                <a:gd name="connsiteX6-373" fmla="*/ 1208598 w 3434963"/>
                <a:gd name="connsiteY6-374" fmla="*/ 1804946 h 4778734"/>
                <a:gd name="connsiteX7-375" fmla="*/ 1351721 w 3434963"/>
                <a:gd name="connsiteY7-376" fmla="*/ 0 h 4778734"/>
                <a:gd name="connsiteX8-377" fmla="*/ 1701579 w 3434963"/>
                <a:gd name="connsiteY8-378" fmla="*/ 1868557 h 4778734"/>
                <a:gd name="connsiteX9-379" fmla="*/ 2401294 w 3434963"/>
                <a:gd name="connsiteY9-380" fmla="*/ 333955 h 4778734"/>
                <a:gd name="connsiteX10-381" fmla="*/ 2138901 w 3434963"/>
                <a:gd name="connsiteY10-382" fmla="*/ 2003729 h 4778734"/>
                <a:gd name="connsiteX11-383" fmla="*/ 2250219 w 3434963"/>
                <a:gd name="connsiteY11-384" fmla="*/ 2759103 h 4778734"/>
                <a:gd name="connsiteX12-385" fmla="*/ 2568271 w 3434963"/>
                <a:gd name="connsiteY12-386" fmla="*/ 2361537 h 4778734"/>
                <a:gd name="connsiteX13-387" fmla="*/ 3434963 w 3434963"/>
                <a:gd name="connsiteY13-388" fmla="*/ 2210463 h 4778734"/>
                <a:gd name="connsiteX14-389" fmla="*/ 2703443 w 3434963"/>
                <a:gd name="connsiteY14-390" fmla="*/ 2989690 h 4778734"/>
                <a:gd name="connsiteX15-391" fmla="*/ 2043485 w 3434963"/>
                <a:gd name="connsiteY15-392" fmla="*/ 4055165 h 4778734"/>
                <a:gd name="connsiteX16-393" fmla="*/ 2154803 w 3434963"/>
                <a:gd name="connsiteY16-394" fmla="*/ 4778734 h 4778734"/>
                <a:gd name="connsiteX17-395" fmla="*/ 755374 w 3434963"/>
                <a:gd name="connsiteY17-396" fmla="*/ 4778734 h 4778734"/>
                <a:gd name="connsiteX0-397" fmla="*/ 755374 w 3434963"/>
                <a:gd name="connsiteY0-398" fmla="*/ 4778734 h 4778734"/>
                <a:gd name="connsiteX1-399" fmla="*/ 795131 w 3434963"/>
                <a:gd name="connsiteY1-400" fmla="*/ 4142631 h 4778734"/>
                <a:gd name="connsiteX2-401" fmla="*/ 381662 w 3434963"/>
                <a:gd name="connsiteY2-402" fmla="*/ 2313830 h 4778734"/>
                <a:gd name="connsiteX3-403" fmla="*/ 0 w 3434963"/>
                <a:gd name="connsiteY3-404" fmla="*/ 1017767 h 4778734"/>
                <a:gd name="connsiteX4-405" fmla="*/ 691763 w 3434963"/>
                <a:gd name="connsiteY4-406" fmla="*/ 2019631 h 4778734"/>
                <a:gd name="connsiteX5-407" fmla="*/ 612250 w 3434963"/>
                <a:gd name="connsiteY5-408" fmla="*/ 182880 h 4778734"/>
                <a:gd name="connsiteX6-409" fmla="*/ 1208598 w 3434963"/>
                <a:gd name="connsiteY6-410" fmla="*/ 1804946 h 4778734"/>
                <a:gd name="connsiteX7-411" fmla="*/ 1351721 w 3434963"/>
                <a:gd name="connsiteY7-412" fmla="*/ 0 h 4778734"/>
                <a:gd name="connsiteX8-413" fmla="*/ 1701579 w 3434963"/>
                <a:gd name="connsiteY8-414" fmla="*/ 1868557 h 4778734"/>
                <a:gd name="connsiteX9-415" fmla="*/ 2401294 w 3434963"/>
                <a:gd name="connsiteY9-416" fmla="*/ 333955 h 4778734"/>
                <a:gd name="connsiteX10-417" fmla="*/ 2138901 w 3434963"/>
                <a:gd name="connsiteY10-418" fmla="*/ 2003729 h 4778734"/>
                <a:gd name="connsiteX11-419" fmla="*/ 2250219 w 3434963"/>
                <a:gd name="connsiteY11-420" fmla="*/ 2759103 h 4778734"/>
                <a:gd name="connsiteX12-421" fmla="*/ 2568271 w 3434963"/>
                <a:gd name="connsiteY12-422" fmla="*/ 2361537 h 4778734"/>
                <a:gd name="connsiteX13-423" fmla="*/ 3434963 w 3434963"/>
                <a:gd name="connsiteY13-424" fmla="*/ 2210463 h 4778734"/>
                <a:gd name="connsiteX14-425" fmla="*/ 2703443 w 3434963"/>
                <a:gd name="connsiteY14-426" fmla="*/ 2989690 h 4778734"/>
                <a:gd name="connsiteX15-427" fmla="*/ 2043485 w 3434963"/>
                <a:gd name="connsiteY15-428" fmla="*/ 4055165 h 4778734"/>
                <a:gd name="connsiteX16-429" fmla="*/ 2154803 w 3434963"/>
                <a:gd name="connsiteY16-430" fmla="*/ 4778734 h 4778734"/>
                <a:gd name="connsiteX17-431" fmla="*/ 755374 w 3434963"/>
                <a:gd name="connsiteY17-432" fmla="*/ 4778734 h 4778734"/>
                <a:gd name="connsiteX0-433" fmla="*/ 755374 w 3434963"/>
                <a:gd name="connsiteY0-434" fmla="*/ 4778734 h 4778734"/>
                <a:gd name="connsiteX1-435" fmla="*/ 795131 w 3434963"/>
                <a:gd name="connsiteY1-436" fmla="*/ 4142631 h 4778734"/>
                <a:gd name="connsiteX2-437" fmla="*/ 381662 w 3434963"/>
                <a:gd name="connsiteY2-438" fmla="*/ 2313830 h 4778734"/>
                <a:gd name="connsiteX3-439" fmla="*/ 0 w 3434963"/>
                <a:gd name="connsiteY3-440" fmla="*/ 1017767 h 4778734"/>
                <a:gd name="connsiteX4-441" fmla="*/ 691763 w 3434963"/>
                <a:gd name="connsiteY4-442" fmla="*/ 2019631 h 4778734"/>
                <a:gd name="connsiteX5-443" fmla="*/ 612250 w 3434963"/>
                <a:gd name="connsiteY5-444" fmla="*/ 182880 h 4778734"/>
                <a:gd name="connsiteX6-445" fmla="*/ 1208598 w 3434963"/>
                <a:gd name="connsiteY6-446" fmla="*/ 1804946 h 4778734"/>
                <a:gd name="connsiteX7-447" fmla="*/ 1351721 w 3434963"/>
                <a:gd name="connsiteY7-448" fmla="*/ 0 h 4778734"/>
                <a:gd name="connsiteX8-449" fmla="*/ 1701579 w 3434963"/>
                <a:gd name="connsiteY8-450" fmla="*/ 1868557 h 4778734"/>
                <a:gd name="connsiteX9-451" fmla="*/ 2401294 w 3434963"/>
                <a:gd name="connsiteY9-452" fmla="*/ 333955 h 4778734"/>
                <a:gd name="connsiteX10-453" fmla="*/ 2138901 w 3434963"/>
                <a:gd name="connsiteY10-454" fmla="*/ 2003729 h 4778734"/>
                <a:gd name="connsiteX11-455" fmla="*/ 2250219 w 3434963"/>
                <a:gd name="connsiteY11-456" fmla="*/ 2759103 h 4778734"/>
                <a:gd name="connsiteX12-457" fmla="*/ 2568271 w 3434963"/>
                <a:gd name="connsiteY12-458" fmla="*/ 2361537 h 4778734"/>
                <a:gd name="connsiteX13-459" fmla="*/ 3434963 w 3434963"/>
                <a:gd name="connsiteY13-460" fmla="*/ 2210463 h 4778734"/>
                <a:gd name="connsiteX14-461" fmla="*/ 2703443 w 3434963"/>
                <a:gd name="connsiteY14-462" fmla="*/ 2989690 h 4778734"/>
                <a:gd name="connsiteX15-463" fmla="*/ 2043485 w 3434963"/>
                <a:gd name="connsiteY15-464" fmla="*/ 4055165 h 4778734"/>
                <a:gd name="connsiteX16-465" fmla="*/ 2154803 w 3434963"/>
                <a:gd name="connsiteY16-466" fmla="*/ 4778734 h 4778734"/>
                <a:gd name="connsiteX17-467" fmla="*/ 755374 w 3434963"/>
                <a:gd name="connsiteY17-468" fmla="*/ 4778734 h 4778734"/>
                <a:gd name="connsiteX0-469" fmla="*/ 755374 w 3446514"/>
                <a:gd name="connsiteY0-470" fmla="*/ 4778734 h 4778734"/>
                <a:gd name="connsiteX1-471" fmla="*/ 795131 w 3446514"/>
                <a:gd name="connsiteY1-472" fmla="*/ 4142631 h 4778734"/>
                <a:gd name="connsiteX2-473" fmla="*/ 381662 w 3446514"/>
                <a:gd name="connsiteY2-474" fmla="*/ 2313830 h 4778734"/>
                <a:gd name="connsiteX3-475" fmla="*/ 0 w 3446514"/>
                <a:gd name="connsiteY3-476" fmla="*/ 1017767 h 4778734"/>
                <a:gd name="connsiteX4-477" fmla="*/ 691763 w 3446514"/>
                <a:gd name="connsiteY4-478" fmla="*/ 2019631 h 4778734"/>
                <a:gd name="connsiteX5-479" fmla="*/ 612250 w 3446514"/>
                <a:gd name="connsiteY5-480" fmla="*/ 182880 h 4778734"/>
                <a:gd name="connsiteX6-481" fmla="*/ 1208598 w 3446514"/>
                <a:gd name="connsiteY6-482" fmla="*/ 1804946 h 4778734"/>
                <a:gd name="connsiteX7-483" fmla="*/ 1351721 w 3446514"/>
                <a:gd name="connsiteY7-484" fmla="*/ 0 h 4778734"/>
                <a:gd name="connsiteX8-485" fmla="*/ 1701579 w 3446514"/>
                <a:gd name="connsiteY8-486" fmla="*/ 1868557 h 4778734"/>
                <a:gd name="connsiteX9-487" fmla="*/ 2401294 w 3446514"/>
                <a:gd name="connsiteY9-488" fmla="*/ 333955 h 4778734"/>
                <a:gd name="connsiteX10-489" fmla="*/ 2138901 w 3446514"/>
                <a:gd name="connsiteY10-490" fmla="*/ 2003729 h 4778734"/>
                <a:gd name="connsiteX11-491" fmla="*/ 2250219 w 3446514"/>
                <a:gd name="connsiteY11-492" fmla="*/ 2759103 h 4778734"/>
                <a:gd name="connsiteX12-493" fmla="*/ 2568271 w 3446514"/>
                <a:gd name="connsiteY12-494" fmla="*/ 2361537 h 4778734"/>
                <a:gd name="connsiteX13-495" fmla="*/ 3434963 w 3446514"/>
                <a:gd name="connsiteY13-496" fmla="*/ 2210463 h 4778734"/>
                <a:gd name="connsiteX14-497" fmla="*/ 2703443 w 3446514"/>
                <a:gd name="connsiteY14-498" fmla="*/ 2989690 h 4778734"/>
                <a:gd name="connsiteX15-499" fmla="*/ 2043485 w 3446514"/>
                <a:gd name="connsiteY15-500" fmla="*/ 4055165 h 4778734"/>
                <a:gd name="connsiteX16-501" fmla="*/ 2154803 w 3446514"/>
                <a:gd name="connsiteY16-502" fmla="*/ 4778734 h 4778734"/>
                <a:gd name="connsiteX17-503" fmla="*/ 755374 w 3446514"/>
                <a:gd name="connsiteY17-504" fmla="*/ 4778734 h 4778734"/>
                <a:gd name="connsiteX0-505" fmla="*/ 755374 w 3448610"/>
                <a:gd name="connsiteY0-506" fmla="*/ 4778734 h 4778734"/>
                <a:gd name="connsiteX1-507" fmla="*/ 795131 w 3448610"/>
                <a:gd name="connsiteY1-508" fmla="*/ 4142631 h 4778734"/>
                <a:gd name="connsiteX2-509" fmla="*/ 381662 w 3448610"/>
                <a:gd name="connsiteY2-510" fmla="*/ 2313830 h 4778734"/>
                <a:gd name="connsiteX3-511" fmla="*/ 0 w 3448610"/>
                <a:gd name="connsiteY3-512" fmla="*/ 1017767 h 4778734"/>
                <a:gd name="connsiteX4-513" fmla="*/ 691763 w 3448610"/>
                <a:gd name="connsiteY4-514" fmla="*/ 2019631 h 4778734"/>
                <a:gd name="connsiteX5-515" fmla="*/ 612250 w 3448610"/>
                <a:gd name="connsiteY5-516" fmla="*/ 182880 h 4778734"/>
                <a:gd name="connsiteX6-517" fmla="*/ 1208598 w 3448610"/>
                <a:gd name="connsiteY6-518" fmla="*/ 1804946 h 4778734"/>
                <a:gd name="connsiteX7-519" fmla="*/ 1351721 w 3448610"/>
                <a:gd name="connsiteY7-520" fmla="*/ 0 h 4778734"/>
                <a:gd name="connsiteX8-521" fmla="*/ 1701579 w 3448610"/>
                <a:gd name="connsiteY8-522" fmla="*/ 1868557 h 4778734"/>
                <a:gd name="connsiteX9-523" fmla="*/ 2401294 w 3448610"/>
                <a:gd name="connsiteY9-524" fmla="*/ 333955 h 4778734"/>
                <a:gd name="connsiteX10-525" fmla="*/ 2138901 w 3448610"/>
                <a:gd name="connsiteY10-526" fmla="*/ 2003729 h 4778734"/>
                <a:gd name="connsiteX11-527" fmla="*/ 2250219 w 3448610"/>
                <a:gd name="connsiteY11-528" fmla="*/ 2759103 h 4778734"/>
                <a:gd name="connsiteX12-529" fmla="*/ 2687541 w 3448610"/>
                <a:gd name="connsiteY12-530" fmla="*/ 2313829 h 4778734"/>
                <a:gd name="connsiteX13-531" fmla="*/ 3434963 w 3448610"/>
                <a:gd name="connsiteY13-532" fmla="*/ 2210463 h 4778734"/>
                <a:gd name="connsiteX14-533" fmla="*/ 2703443 w 3448610"/>
                <a:gd name="connsiteY14-534" fmla="*/ 2989690 h 4778734"/>
                <a:gd name="connsiteX15-535" fmla="*/ 2043485 w 3448610"/>
                <a:gd name="connsiteY15-536" fmla="*/ 4055165 h 4778734"/>
                <a:gd name="connsiteX16-537" fmla="*/ 2154803 w 3448610"/>
                <a:gd name="connsiteY16-538" fmla="*/ 4778734 h 4778734"/>
                <a:gd name="connsiteX17-539" fmla="*/ 755374 w 3448610"/>
                <a:gd name="connsiteY17-540" fmla="*/ 4778734 h 4778734"/>
                <a:gd name="connsiteX0-541" fmla="*/ 755374 w 3448452"/>
                <a:gd name="connsiteY0-542" fmla="*/ 4778734 h 4778734"/>
                <a:gd name="connsiteX1-543" fmla="*/ 795131 w 3448452"/>
                <a:gd name="connsiteY1-544" fmla="*/ 4142631 h 4778734"/>
                <a:gd name="connsiteX2-545" fmla="*/ 381662 w 3448452"/>
                <a:gd name="connsiteY2-546" fmla="*/ 2313830 h 4778734"/>
                <a:gd name="connsiteX3-547" fmla="*/ 0 w 3448452"/>
                <a:gd name="connsiteY3-548" fmla="*/ 1017767 h 4778734"/>
                <a:gd name="connsiteX4-549" fmla="*/ 691763 w 3448452"/>
                <a:gd name="connsiteY4-550" fmla="*/ 2019631 h 4778734"/>
                <a:gd name="connsiteX5-551" fmla="*/ 612250 w 3448452"/>
                <a:gd name="connsiteY5-552" fmla="*/ 182880 h 4778734"/>
                <a:gd name="connsiteX6-553" fmla="*/ 1208598 w 3448452"/>
                <a:gd name="connsiteY6-554" fmla="*/ 1804946 h 4778734"/>
                <a:gd name="connsiteX7-555" fmla="*/ 1351721 w 3448452"/>
                <a:gd name="connsiteY7-556" fmla="*/ 0 h 4778734"/>
                <a:gd name="connsiteX8-557" fmla="*/ 1701579 w 3448452"/>
                <a:gd name="connsiteY8-558" fmla="*/ 1868557 h 4778734"/>
                <a:gd name="connsiteX9-559" fmla="*/ 2401294 w 3448452"/>
                <a:gd name="connsiteY9-560" fmla="*/ 333955 h 4778734"/>
                <a:gd name="connsiteX10-561" fmla="*/ 2138901 w 3448452"/>
                <a:gd name="connsiteY10-562" fmla="*/ 2003729 h 4778734"/>
                <a:gd name="connsiteX11-563" fmla="*/ 2250219 w 3448452"/>
                <a:gd name="connsiteY11-564" fmla="*/ 2759103 h 4778734"/>
                <a:gd name="connsiteX12-565" fmla="*/ 2687541 w 3448452"/>
                <a:gd name="connsiteY12-566" fmla="*/ 2313829 h 4778734"/>
                <a:gd name="connsiteX13-567" fmla="*/ 3434963 w 3448452"/>
                <a:gd name="connsiteY13-568" fmla="*/ 2210463 h 4778734"/>
                <a:gd name="connsiteX14-569" fmla="*/ 2703443 w 3448452"/>
                <a:gd name="connsiteY14-570" fmla="*/ 2989690 h 4778734"/>
                <a:gd name="connsiteX15-571" fmla="*/ 2043485 w 3448452"/>
                <a:gd name="connsiteY15-572" fmla="*/ 4055165 h 4778734"/>
                <a:gd name="connsiteX16-573" fmla="*/ 2154803 w 3448452"/>
                <a:gd name="connsiteY16-574" fmla="*/ 4778734 h 4778734"/>
                <a:gd name="connsiteX17-575" fmla="*/ 755374 w 3448452"/>
                <a:gd name="connsiteY17-576" fmla="*/ 4778734 h 4778734"/>
                <a:gd name="connsiteX0-577" fmla="*/ 755374 w 3448452"/>
                <a:gd name="connsiteY0-578" fmla="*/ 4778734 h 4778734"/>
                <a:gd name="connsiteX1-579" fmla="*/ 795131 w 3448452"/>
                <a:gd name="connsiteY1-580" fmla="*/ 4142631 h 4778734"/>
                <a:gd name="connsiteX2-581" fmla="*/ 381662 w 3448452"/>
                <a:gd name="connsiteY2-582" fmla="*/ 2313830 h 4778734"/>
                <a:gd name="connsiteX3-583" fmla="*/ 0 w 3448452"/>
                <a:gd name="connsiteY3-584" fmla="*/ 1017767 h 4778734"/>
                <a:gd name="connsiteX4-585" fmla="*/ 691763 w 3448452"/>
                <a:gd name="connsiteY4-586" fmla="*/ 2019631 h 4778734"/>
                <a:gd name="connsiteX5-587" fmla="*/ 612250 w 3448452"/>
                <a:gd name="connsiteY5-588" fmla="*/ 182880 h 4778734"/>
                <a:gd name="connsiteX6-589" fmla="*/ 1208598 w 3448452"/>
                <a:gd name="connsiteY6-590" fmla="*/ 1804946 h 4778734"/>
                <a:gd name="connsiteX7-591" fmla="*/ 1351721 w 3448452"/>
                <a:gd name="connsiteY7-592" fmla="*/ 0 h 4778734"/>
                <a:gd name="connsiteX8-593" fmla="*/ 1701579 w 3448452"/>
                <a:gd name="connsiteY8-594" fmla="*/ 1868557 h 4778734"/>
                <a:gd name="connsiteX9-595" fmla="*/ 2401294 w 3448452"/>
                <a:gd name="connsiteY9-596" fmla="*/ 333955 h 4778734"/>
                <a:gd name="connsiteX10-597" fmla="*/ 2138901 w 3448452"/>
                <a:gd name="connsiteY10-598" fmla="*/ 2003729 h 4778734"/>
                <a:gd name="connsiteX11-599" fmla="*/ 2250219 w 3448452"/>
                <a:gd name="connsiteY11-600" fmla="*/ 2759103 h 4778734"/>
                <a:gd name="connsiteX12-601" fmla="*/ 2687541 w 3448452"/>
                <a:gd name="connsiteY12-602" fmla="*/ 2313829 h 4778734"/>
                <a:gd name="connsiteX13-603" fmla="*/ 3434963 w 3448452"/>
                <a:gd name="connsiteY13-604" fmla="*/ 2210463 h 4778734"/>
                <a:gd name="connsiteX14-605" fmla="*/ 2703443 w 3448452"/>
                <a:gd name="connsiteY14-606" fmla="*/ 2989690 h 4778734"/>
                <a:gd name="connsiteX15-607" fmla="*/ 2043485 w 3448452"/>
                <a:gd name="connsiteY15-608" fmla="*/ 4055165 h 4778734"/>
                <a:gd name="connsiteX16-609" fmla="*/ 2154803 w 3448452"/>
                <a:gd name="connsiteY16-610" fmla="*/ 4778734 h 4778734"/>
                <a:gd name="connsiteX17-611" fmla="*/ 755374 w 3448452"/>
                <a:gd name="connsiteY17-612" fmla="*/ 4778734 h 4778734"/>
                <a:gd name="connsiteX0-613" fmla="*/ 755374 w 3448452"/>
                <a:gd name="connsiteY0-614" fmla="*/ 4778734 h 4778734"/>
                <a:gd name="connsiteX1-615" fmla="*/ 795131 w 3448452"/>
                <a:gd name="connsiteY1-616" fmla="*/ 4142631 h 4778734"/>
                <a:gd name="connsiteX2-617" fmla="*/ 381662 w 3448452"/>
                <a:gd name="connsiteY2-618" fmla="*/ 2313830 h 4778734"/>
                <a:gd name="connsiteX3-619" fmla="*/ 0 w 3448452"/>
                <a:gd name="connsiteY3-620" fmla="*/ 1017767 h 4778734"/>
                <a:gd name="connsiteX4-621" fmla="*/ 691763 w 3448452"/>
                <a:gd name="connsiteY4-622" fmla="*/ 2019631 h 4778734"/>
                <a:gd name="connsiteX5-623" fmla="*/ 612250 w 3448452"/>
                <a:gd name="connsiteY5-624" fmla="*/ 182880 h 4778734"/>
                <a:gd name="connsiteX6-625" fmla="*/ 1208598 w 3448452"/>
                <a:gd name="connsiteY6-626" fmla="*/ 1804946 h 4778734"/>
                <a:gd name="connsiteX7-627" fmla="*/ 1351721 w 3448452"/>
                <a:gd name="connsiteY7-628" fmla="*/ 0 h 4778734"/>
                <a:gd name="connsiteX8-629" fmla="*/ 1701579 w 3448452"/>
                <a:gd name="connsiteY8-630" fmla="*/ 1868557 h 4778734"/>
                <a:gd name="connsiteX9-631" fmla="*/ 2401294 w 3448452"/>
                <a:gd name="connsiteY9-632" fmla="*/ 333955 h 4778734"/>
                <a:gd name="connsiteX10-633" fmla="*/ 2138901 w 3448452"/>
                <a:gd name="connsiteY10-634" fmla="*/ 2003729 h 4778734"/>
                <a:gd name="connsiteX11-635" fmla="*/ 2250219 w 3448452"/>
                <a:gd name="connsiteY11-636" fmla="*/ 2759103 h 4778734"/>
                <a:gd name="connsiteX12-637" fmla="*/ 2687541 w 3448452"/>
                <a:gd name="connsiteY12-638" fmla="*/ 2313829 h 4778734"/>
                <a:gd name="connsiteX13-639" fmla="*/ 3434963 w 3448452"/>
                <a:gd name="connsiteY13-640" fmla="*/ 2210463 h 4778734"/>
                <a:gd name="connsiteX14-641" fmla="*/ 2703443 w 3448452"/>
                <a:gd name="connsiteY14-642" fmla="*/ 2989690 h 4778734"/>
                <a:gd name="connsiteX15-643" fmla="*/ 2043485 w 3448452"/>
                <a:gd name="connsiteY15-644" fmla="*/ 4055165 h 4778734"/>
                <a:gd name="connsiteX16-645" fmla="*/ 2154803 w 3448452"/>
                <a:gd name="connsiteY16-646" fmla="*/ 4778734 h 4778734"/>
                <a:gd name="connsiteX17-647" fmla="*/ 755374 w 3448452"/>
                <a:gd name="connsiteY17-648" fmla="*/ 4778734 h 4778734"/>
                <a:gd name="connsiteX0-649" fmla="*/ 755374 w 3448452"/>
                <a:gd name="connsiteY0-650" fmla="*/ 4778734 h 4778734"/>
                <a:gd name="connsiteX1-651" fmla="*/ 795131 w 3448452"/>
                <a:gd name="connsiteY1-652" fmla="*/ 4142631 h 4778734"/>
                <a:gd name="connsiteX2-653" fmla="*/ 357808 w 3448452"/>
                <a:gd name="connsiteY2-654" fmla="*/ 2321781 h 4778734"/>
                <a:gd name="connsiteX3-655" fmla="*/ 0 w 3448452"/>
                <a:gd name="connsiteY3-656" fmla="*/ 1017767 h 4778734"/>
                <a:gd name="connsiteX4-657" fmla="*/ 691763 w 3448452"/>
                <a:gd name="connsiteY4-658" fmla="*/ 2019631 h 4778734"/>
                <a:gd name="connsiteX5-659" fmla="*/ 612250 w 3448452"/>
                <a:gd name="connsiteY5-660" fmla="*/ 182880 h 4778734"/>
                <a:gd name="connsiteX6-661" fmla="*/ 1208598 w 3448452"/>
                <a:gd name="connsiteY6-662" fmla="*/ 1804946 h 4778734"/>
                <a:gd name="connsiteX7-663" fmla="*/ 1351721 w 3448452"/>
                <a:gd name="connsiteY7-664" fmla="*/ 0 h 4778734"/>
                <a:gd name="connsiteX8-665" fmla="*/ 1701579 w 3448452"/>
                <a:gd name="connsiteY8-666" fmla="*/ 1868557 h 4778734"/>
                <a:gd name="connsiteX9-667" fmla="*/ 2401294 w 3448452"/>
                <a:gd name="connsiteY9-668" fmla="*/ 333955 h 4778734"/>
                <a:gd name="connsiteX10-669" fmla="*/ 2138901 w 3448452"/>
                <a:gd name="connsiteY10-670" fmla="*/ 2003729 h 4778734"/>
                <a:gd name="connsiteX11-671" fmla="*/ 2250219 w 3448452"/>
                <a:gd name="connsiteY11-672" fmla="*/ 2759103 h 4778734"/>
                <a:gd name="connsiteX12-673" fmla="*/ 2687541 w 3448452"/>
                <a:gd name="connsiteY12-674" fmla="*/ 2313829 h 4778734"/>
                <a:gd name="connsiteX13-675" fmla="*/ 3434963 w 3448452"/>
                <a:gd name="connsiteY13-676" fmla="*/ 2210463 h 4778734"/>
                <a:gd name="connsiteX14-677" fmla="*/ 2703443 w 3448452"/>
                <a:gd name="connsiteY14-678" fmla="*/ 2989690 h 4778734"/>
                <a:gd name="connsiteX15-679" fmla="*/ 2043485 w 3448452"/>
                <a:gd name="connsiteY15-680" fmla="*/ 4055165 h 4778734"/>
                <a:gd name="connsiteX16-681" fmla="*/ 2154803 w 3448452"/>
                <a:gd name="connsiteY16-682" fmla="*/ 4778734 h 4778734"/>
                <a:gd name="connsiteX17-683" fmla="*/ 755374 w 3448452"/>
                <a:gd name="connsiteY17-684" fmla="*/ 4778734 h 4778734"/>
                <a:gd name="connsiteX0-685" fmla="*/ 755374 w 3448452"/>
                <a:gd name="connsiteY0-686" fmla="*/ 4778734 h 4778734"/>
                <a:gd name="connsiteX1-687" fmla="*/ 795131 w 3448452"/>
                <a:gd name="connsiteY1-688" fmla="*/ 4142631 h 4778734"/>
                <a:gd name="connsiteX2-689" fmla="*/ 357808 w 3448452"/>
                <a:gd name="connsiteY2-690" fmla="*/ 2321781 h 4778734"/>
                <a:gd name="connsiteX3-691" fmla="*/ 0 w 3448452"/>
                <a:gd name="connsiteY3-692" fmla="*/ 1017767 h 4778734"/>
                <a:gd name="connsiteX4-693" fmla="*/ 691763 w 3448452"/>
                <a:gd name="connsiteY4-694" fmla="*/ 2019631 h 4778734"/>
                <a:gd name="connsiteX5-695" fmla="*/ 612250 w 3448452"/>
                <a:gd name="connsiteY5-696" fmla="*/ 182880 h 4778734"/>
                <a:gd name="connsiteX6-697" fmla="*/ 1208598 w 3448452"/>
                <a:gd name="connsiteY6-698" fmla="*/ 1804946 h 4778734"/>
                <a:gd name="connsiteX7-699" fmla="*/ 1351721 w 3448452"/>
                <a:gd name="connsiteY7-700" fmla="*/ 0 h 4778734"/>
                <a:gd name="connsiteX8-701" fmla="*/ 1701579 w 3448452"/>
                <a:gd name="connsiteY8-702" fmla="*/ 1868557 h 4778734"/>
                <a:gd name="connsiteX9-703" fmla="*/ 2401294 w 3448452"/>
                <a:gd name="connsiteY9-704" fmla="*/ 333955 h 4778734"/>
                <a:gd name="connsiteX10-705" fmla="*/ 2138901 w 3448452"/>
                <a:gd name="connsiteY10-706" fmla="*/ 2003729 h 4778734"/>
                <a:gd name="connsiteX11-707" fmla="*/ 2250219 w 3448452"/>
                <a:gd name="connsiteY11-708" fmla="*/ 2759103 h 4778734"/>
                <a:gd name="connsiteX12-709" fmla="*/ 2687541 w 3448452"/>
                <a:gd name="connsiteY12-710" fmla="*/ 2313829 h 4778734"/>
                <a:gd name="connsiteX13-711" fmla="*/ 3434963 w 3448452"/>
                <a:gd name="connsiteY13-712" fmla="*/ 2210463 h 4778734"/>
                <a:gd name="connsiteX14-713" fmla="*/ 2703443 w 3448452"/>
                <a:gd name="connsiteY14-714" fmla="*/ 2989690 h 4778734"/>
                <a:gd name="connsiteX15-715" fmla="*/ 2043485 w 3448452"/>
                <a:gd name="connsiteY15-716" fmla="*/ 4055165 h 4778734"/>
                <a:gd name="connsiteX16-717" fmla="*/ 2154803 w 3448452"/>
                <a:gd name="connsiteY16-718" fmla="*/ 4778734 h 4778734"/>
                <a:gd name="connsiteX17-719" fmla="*/ 755374 w 3448452"/>
                <a:gd name="connsiteY17-720" fmla="*/ 4778734 h 4778734"/>
                <a:gd name="connsiteX0-721" fmla="*/ 830382 w 3523460"/>
                <a:gd name="connsiteY0-722" fmla="*/ 4778734 h 4778734"/>
                <a:gd name="connsiteX1-723" fmla="*/ 870139 w 3523460"/>
                <a:gd name="connsiteY1-724" fmla="*/ 4142631 h 4778734"/>
                <a:gd name="connsiteX2-725" fmla="*/ 432816 w 3523460"/>
                <a:gd name="connsiteY2-726" fmla="*/ 2321781 h 4778734"/>
                <a:gd name="connsiteX3-727" fmla="*/ 75008 w 3523460"/>
                <a:gd name="connsiteY3-728" fmla="*/ 1017767 h 4778734"/>
                <a:gd name="connsiteX4-729" fmla="*/ 766771 w 3523460"/>
                <a:gd name="connsiteY4-730" fmla="*/ 2019631 h 4778734"/>
                <a:gd name="connsiteX5-731" fmla="*/ 687258 w 3523460"/>
                <a:gd name="connsiteY5-732" fmla="*/ 182880 h 4778734"/>
                <a:gd name="connsiteX6-733" fmla="*/ 1283606 w 3523460"/>
                <a:gd name="connsiteY6-734" fmla="*/ 1804946 h 4778734"/>
                <a:gd name="connsiteX7-735" fmla="*/ 1426729 w 3523460"/>
                <a:gd name="connsiteY7-736" fmla="*/ 0 h 4778734"/>
                <a:gd name="connsiteX8-737" fmla="*/ 1776587 w 3523460"/>
                <a:gd name="connsiteY8-738" fmla="*/ 1868557 h 4778734"/>
                <a:gd name="connsiteX9-739" fmla="*/ 2476302 w 3523460"/>
                <a:gd name="connsiteY9-740" fmla="*/ 333955 h 4778734"/>
                <a:gd name="connsiteX10-741" fmla="*/ 2213909 w 3523460"/>
                <a:gd name="connsiteY10-742" fmla="*/ 2003729 h 4778734"/>
                <a:gd name="connsiteX11-743" fmla="*/ 2325227 w 3523460"/>
                <a:gd name="connsiteY11-744" fmla="*/ 2759103 h 4778734"/>
                <a:gd name="connsiteX12-745" fmla="*/ 2762549 w 3523460"/>
                <a:gd name="connsiteY12-746" fmla="*/ 2313829 h 4778734"/>
                <a:gd name="connsiteX13-747" fmla="*/ 3509971 w 3523460"/>
                <a:gd name="connsiteY13-748" fmla="*/ 2210463 h 4778734"/>
                <a:gd name="connsiteX14-749" fmla="*/ 2778451 w 3523460"/>
                <a:gd name="connsiteY14-750" fmla="*/ 2989690 h 4778734"/>
                <a:gd name="connsiteX15-751" fmla="*/ 2118493 w 3523460"/>
                <a:gd name="connsiteY15-752" fmla="*/ 4055165 h 4778734"/>
                <a:gd name="connsiteX16-753" fmla="*/ 2229811 w 3523460"/>
                <a:gd name="connsiteY16-754" fmla="*/ 4778734 h 4778734"/>
                <a:gd name="connsiteX17-755" fmla="*/ 830382 w 3523460"/>
                <a:gd name="connsiteY17-756" fmla="*/ 4778734 h 4778734"/>
                <a:gd name="connsiteX0-757" fmla="*/ 830382 w 3523460"/>
                <a:gd name="connsiteY0-758" fmla="*/ 4778734 h 4778734"/>
                <a:gd name="connsiteX1-759" fmla="*/ 870139 w 3523460"/>
                <a:gd name="connsiteY1-760" fmla="*/ 4142631 h 4778734"/>
                <a:gd name="connsiteX2-761" fmla="*/ 432816 w 3523460"/>
                <a:gd name="connsiteY2-762" fmla="*/ 2321781 h 4778734"/>
                <a:gd name="connsiteX3-763" fmla="*/ 75008 w 3523460"/>
                <a:gd name="connsiteY3-764" fmla="*/ 1017767 h 4778734"/>
                <a:gd name="connsiteX4-765" fmla="*/ 766771 w 3523460"/>
                <a:gd name="connsiteY4-766" fmla="*/ 2019631 h 4778734"/>
                <a:gd name="connsiteX5-767" fmla="*/ 687258 w 3523460"/>
                <a:gd name="connsiteY5-768" fmla="*/ 182880 h 4778734"/>
                <a:gd name="connsiteX6-769" fmla="*/ 1283606 w 3523460"/>
                <a:gd name="connsiteY6-770" fmla="*/ 1804946 h 4778734"/>
                <a:gd name="connsiteX7-771" fmla="*/ 1426729 w 3523460"/>
                <a:gd name="connsiteY7-772" fmla="*/ 0 h 4778734"/>
                <a:gd name="connsiteX8-773" fmla="*/ 1776587 w 3523460"/>
                <a:gd name="connsiteY8-774" fmla="*/ 1868557 h 4778734"/>
                <a:gd name="connsiteX9-775" fmla="*/ 2476302 w 3523460"/>
                <a:gd name="connsiteY9-776" fmla="*/ 333955 h 4778734"/>
                <a:gd name="connsiteX10-777" fmla="*/ 2213909 w 3523460"/>
                <a:gd name="connsiteY10-778" fmla="*/ 2003729 h 4778734"/>
                <a:gd name="connsiteX11-779" fmla="*/ 2325227 w 3523460"/>
                <a:gd name="connsiteY11-780" fmla="*/ 2759103 h 4778734"/>
                <a:gd name="connsiteX12-781" fmla="*/ 2762549 w 3523460"/>
                <a:gd name="connsiteY12-782" fmla="*/ 2313829 h 4778734"/>
                <a:gd name="connsiteX13-783" fmla="*/ 3509971 w 3523460"/>
                <a:gd name="connsiteY13-784" fmla="*/ 2210463 h 4778734"/>
                <a:gd name="connsiteX14-785" fmla="*/ 2778451 w 3523460"/>
                <a:gd name="connsiteY14-786" fmla="*/ 2989690 h 4778734"/>
                <a:gd name="connsiteX15-787" fmla="*/ 2118493 w 3523460"/>
                <a:gd name="connsiteY15-788" fmla="*/ 4055165 h 4778734"/>
                <a:gd name="connsiteX16-789" fmla="*/ 2229811 w 3523460"/>
                <a:gd name="connsiteY16-790" fmla="*/ 4778734 h 4778734"/>
                <a:gd name="connsiteX17-791" fmla="*/ 830382 w 3523460"/>
                <a:gd name="connsiteY17-792" fmla="*/ 4778734 h 4778734"/>
                <a:gd name="connsiteX0-793" fmla="*/ 830382 w 3523460"/>
                <a:gd name="connsiteY0-794" fmla="*/ 4778734 h 4778734"/>
                <a:gd name="connsiteX1-795" fmla="*/ 870139 w 3523460"/>
                <a:gd name="connsiteY1-796" fmla="*/ 4142631 h 4778734"/>
                <a:gd name="connsiteX2-797" fmla="*/ 432816 w 3523460"/>
                <a:gd name="connsiteY2-798" fmla="*/ 2321781 h 4778734"/>
                <a:gd name="connsiteX3-799" fmla="*/ 75008 w 3523460"/>
                <a:gd name="connsiteY3-800" fmla="*/ 1017767 h 4778734"/>
                <a:gd name="connsiteX4-801" fmla="*/ 766771 w 3523460"/>
                <a:gd name="connsiteY4-802" fmla="*/ 2019631 h 4778734"/>
                <a:gd name="connsiteX5-803" fmla="*/ 711112 w 3523460"/>
                <a:gd name="connsiteY5-804" fmla="*/ 262393 h 4778734"/>
                <a:gd name="connsiteX6-805" fmla="*/ 1283606 w 3523460"/>
                <a:gd name="connsiteY6-806" fmla="*/ 1804946 h 4778734"/>
                <a:gd name="connsiteX7-807" fmla="*/ 1426729 w 3523460"/>
                <a:gd name="connsiteY7-808" fmla="*/ 0 h 4778734"/>
                <a:gd name="connsiteX8-809" fmla="*/ 1776587 w 3523460"/>
                <a:gd name="connsiteY8-810" fmla="*/ 1868557 h 4778734"/>
                <a:gd name="connsiteX9-811" fmla="*/ 2476302 w 3523460"/>
                <a:gd name="connsiteY9-812" fmla="*/ 333955 h 4778734"/>
                <a:gd name="connsiteX10-813" fmla="*/ 2213909 w 3523460"/>
                <a:gd name="connsiteY10-814" fmla="*/ 2003729 h 4778734"/>
                <a:gd name="connsiteX11-815" fmla="*/ 2325227 w 3523460"/>
                <a:gd name="connsiteY11-816" fmla="*/ 2759103 h 4778734"/>
                <a:gd name="connsiteX12-817" fmla="*/ 2762549 w 3523460"/>
                <a:gd name="connsiteY12-818" fmla="*/ 2313829 h 4778734"/>
                <a:gd name="connsiteX13-819" fmla="*/ 3509971 w 3523460"/>
                <a:gd name="connsiteY13-820" fmla="*/ 2210463 h 4778734"/>
                <a:gd name="connsiteX14-821" fmla="*/ 2778451 w 3523460"/>
                <a:gd name="connsiteY14-822" fmla="*/ 2989690 h 4778734"/>
                <a:gd name="connsiteX15-823" fmla="*/ 2118493 w 3523460"/>
                <a:gd name="connsiteY15-824" fmla="*/ 4055165 h 4778734"/>
                <a:gd name="connsiteX16-825" fmla="*/ 2229811 w 3523460"/>
                <a:gd name="connsiteY16-826" fmla="*/ 4778734 h 4778734"/>
                <a:gd name="connsiteX17-827" fmla="*/ 830382 w 3523460"/>
                <a:gd name="connsiteY17-828" fmla="*/ 4778734 h 4778734"/>
                <a:gd name="connsiteX0-829" fmla="*/ 830382 w 3523460"/>
                <a:gd name="connsiteY0-830" fmla="*/ 4778734 h 4778734"/>
                <a:gd name="connsiteX1-831" fmla="*/ 870139 w 3523460"/>
                <a:gd name="connsiteY1-832" fmla="*/ 4142631 h 4778734"/>
                <a:gd name="connsiteX2-833" fmla="*/ 432816 w 3523460"/>
                <a:gd name="connsiteY2-834" fmla="*/ 2321781 h 4778734"/>
                <a:gd name="connsiteX3-835" fmla="*/ 75008 w 3523460"/>
                <a:gd name="connsiteY3-836" fmla="*/ 1017767 h 4778734"/>
                <a:gd name="connsiteX4-837" fmla="*/ 766771 w 3523460"/>
                <a:gd name="connsiteY4-838" fmla="*/ 2019631 h 4778734"/>
                <a:gd name="connsiteX5-839" fmla="*/ 711112 w 3523460"/>
                <a:gd name="connsiteY5-840" fmla="*/ 262393 h 4778734"/>
                <a:gd name="connsiteX6-841" fmla="*/ 1283606 w 3523460"/>
                <a:gd name="connsiteY6-842" fmla="*/ 1804946 h 4778734"/>
                <a:gd name="connsiteX7-843" fmla="*/ 1426729 w 3523460"/>
                <a:gd name="connsiteY7-844" fmla="*/ 0 h 4778734"/>
                <a:gd name="connsiteX8-845" fmla="*/ 1776587 w 3523460"/>
                <a:gd name="connsiteY8-846" fmla="*/ 1868557 h 4778734"/>
                <a:gd name="connsiteX9-847" fmla="*/ 2476302 w 3523460"/>
                <a:gd name="connsiteY9-848" fmla="*/ 333955 h 4778734"/>
                <a:gd name="connsiteX10-849" fmla="*/ 2213909 w 3523460"/>
                <a:gd name="connsiteY10-850" fmla="*/ 2003729 h 4778734"/>
                <a:gd name="connsiteX11-851" fmla="*/ 2325227 w 3523460"/>
                <a:gd name="connsiteY11-852" fmla="*/ 2759103 h 4778734"/>
                <a:gd name="connsiteX12-853" fmla="*/ 2762549 w 3523460"/>
                <a:gd name="connsiteY12-854" fmla="*/ 2313829 h 4778734"/>
                <a:gd name="connsiteX13-855" fmla="*/ 3509971 w 3523460"/>
                <a:gd name="connsiteY13-856" fmla="*/ 2210463 h 4778734"/>
                <a:gd name="connsiteX14-857" fmla="*/ 2778451 w 3523460"/>
                <a:gd name="connsiteY14-858" fmla="*/ 2989690 h 4778734"/>
                <a:gd name="connsiteX15-859" fmla="*/ 2118493 w 3523460"/>
                <a:gd name="connsiteY15-860" fmla="*/ 4055165 h 4778734"/>
                <a:gd name="connsiteX16-861" fmla="*/ 2229811 w 3523460"/>
                <a:gd name="connsiteY16-862" fmla="*/ 4778734 h 4778734"/>
                <a:gd name="connsiteX17-863" fmla="*/ 830382 w 3523460"/>
                <a:gd name="connsiteY17-864" fmla="*/ 4778734 h 4778734"/>
                <a:gd name="connsiteX0-865" fmla="*/ 830382 w 3523460"/>
                <a:gd name="connsiteY0-866" fmla="*/ 4778734 h 4778734"/>
                <a:gd name="connsiteX1-867" fmla="*/ 870139 w 3523460"/>
                <a:gd name="connsiteY1-868" fmla="*/ 4142631 h 4778734"/>
                <a:gd name="connsiteX2-869" fmla="*/ 432816 w 3523460"/>
                <a:gd name="connsiteY2-870" fmla="*/ 2321781 h 4778734"/>
                <a:gd name="connsiteX3-871" fmla="*/ 75008 w 3523460"/>
                <a:gd name="connsiteY3-872" fmla="*/ 1017767 h 4778734"/>
                <a:gd name="connsiteX4-873" fmla="*/ 766771 w 3523460"/>
                <a:gd name="connsiteY4-874" fmla="*/ 2019631 h 4778734"/>
                <a:gd name="connsiteX5-875" fmla="*/ 711112 w 3523460"/>
                <a:gd name="connsiteY5-876" fmla="*/ 262393 h 4778734"/>
                <a:gd name="connsiteX6-877" fmla="*/ 1283606 w 3523460"/>
                <a:gd name="connsiteY6-878" fmla="*/ 1804946 h 4778734"/>
                <a:gd name="connsiteX7-879" fmla="*/ 1426729 w 3523460"/>
                <a:gd name="connsiteY7-880" fmla="*/ 0 h 4778734"/>
                <a:gd name="connsiteX8-881" fmla="*/ 1776587 w 3523460"/>
                <a:gd name="connsiteY8-882" fmla="*/ 1868557 h 4778734"/>
                <a:gd name="connsiteX9-883" fmla="*/ 2476302 w 3523460"/>
                <a:gd name="connsiteY9-884" fmla="*/ 333955 h 4778734"/>
                <a:gd name="connsiteX10-885" fmla="*/ 2213909 w 3523460"/>
                <a:gd name="connsiteY10-886" fmla="*/ 2003729 h 4778734"/>
                <a:gd name="connsiteX11-887" fmla="*/ 2325227 w 3523460"/>
                <a:gd name="connsiteY11-888" fmla="*/ 2759103 h 4778734"/>
                <a:gd name="connsiteX12-889" fmla="*/ 2762549 w 3523460"/>
                <a:gd name="connsiteY12-890" fmla="*/ 2313829 h 4778734"/>
                <a:gd name="connsiteX13-891" fmla="*/ 3509971 w 3523460"/>
                <a:gd name="connsiteY13-892" fmla="*/ 2210463 h 4778734"/>
                <a:gd name="connsiteX14-893" fmla="*/ 2778451 w 3523460"/>
                <a:gd name="connsiteY14-894" fmla="*/ 2989690 h 4778734"/>
                <a:gd name="connsiteX15-895" fmla="*/ 2118493 w 3523460"/>
                <a:gd name="connsiteY15-896" fmla="*/ 4055165 h 4778734"/>
                <a:gd name="connsiteX16-897" fmla="*/ 2229811 w 3523460"/>
                <a:gd name="connsiteY16-898" fmla="*/ 4778734 h 4778734"/>
                <a:gd name="connsiteX17-899" fmla="*/ 830382 w 3523460"/>
                <a:gd name="connsiteY17-900" fmla="*/ 4778734 h 4778734"/>
                <a:gd name="connsiteX0-901" fmla="*/ 830382 w 3523460"/>
                <a:gd name="connsiteY0-902" fmla="*/ 4778734 h 4778734"/>
                <a:gd name="connsiteX1-903" fmla="*/ 870139 w 3523460"/>
                <a:gd name="connsiteY1-904" fmla="*/ 4142631 h 4778734"/>
                <a:gd name="connsiteX2-905" fmla="*/ 432816 w 3523460"/>
                <a:gd name="connsiteY2-906" fmla="*/ 2321781 h 4778734"/>
                <a:gd name="connsiteX3-907" fmla="*/ 75008 w 3523460"/>
                <a:gd name="connsiteY3-908" fmla="*/ 1017767 h 4778734"/>
                <a:gd name="connsiteX4-909" fmla="*/ 766771 w 3523460"/>
                <a:gd name="connsiteY4-910" fmla="*/ 2019631 h 4778734"/>
                <a:gd name="connsiteX5-911" fmla="*/ 711112 w 3523460"/>
                <a:gd name="connsiteY5-912" fmla="*/ 262393 h 4778734"/>
                <a:gd name="connsiteX6-913" fmla="*/ 1251801 w 3523460"/>
                <a:gd name="connsiteY6-914" fmla="*/ 1812897 h 4778734"/>
                <a:gd name="connsiteX7-915" fmla="*/ 1426729 w 3523460"/>
                <a:gd name="connsiteY7-916" fmla="*/ 0 h 4778734"/>
                <a:gd name="connsiteX8-917" fmla="*/ 1776587 w 3523460"/>
                <a:gd name="connsiteY8-918" fmla="*/ 1868557 h 4778734"/>
                <a:gd name="connsiteX9-919" fmla="*/ 2476302 w 3523460"/>
                <a:gd name="connsiteY9-920" fmla="*/ 333955 h 4778734"/>
                <a:gd name="connsiteX10-921" fmla="*/ 2213909 w 3523460"/>
                <a:gd name="connsiteY10-922" fmla="*/ 2003729 h 4778734"/>
                <a:gd name="connsiteX11-923" fmla="*/ 2325227 w 3523460"/>
                <a:gd name="connsiteY11-924" fmla="*/ 2759103 h 4778734"/>
                <a:gd name="connsiteX12-925" fmla="*/ 2762549 w 3523460"/>
                <a:gd name="connsiteY12-926" fmla="*/ 2313829 h 4778734"/>
                <a:gd name="connsiteX13-927" fmla="*/ 3509971 w 3523460"/>
                <a:gd name="connsiteY13-928" fmla="*/ 2210463 h 4778734"/>
                <a:gd name="connsiteX14-929" fmla="*/ 2778451 w 3523460"/>
                <a:gd name="connsiteY14-930" fmla="*/ 2989690 h 4778734"/>
                <a:gd name="connsiteX15-931" fmla="*/ 2118493 w 3523460"/>
                <a:gd name="connsiteY15-932" fmla="*/ 4055165 h 4778734"/>
                <a:gd name="connsiteX16-933" fmla="*/ 2229811 w 3523460"/>
                <a:gd name="connsiteY16-934" fmla="*/ 4778734 h 4778734"/>
                <a:gd name="connsiteX17-935" fmla="*/ 830382 w 3523460"/>
                <a:gd name="connsiteY17-936" fmla="*/ 4778734 h 4778734"/>
                <a:gd name="connsiteX0-937" fmla="*/ 830382 w 3523460"/>
                <a:gd name="connsiteY0-938" fmla="*/ 4731026 h 4731026"/>
                <a:gd name="connsiteX1-939" fmla="*/ 870139 w 3523460"/>
                <a:gd name="connsiteY1-940" fmla="*/ 4094923 h 4731026"/>
                <a:gd name="connsiteX2-941" fmla="*/ 432816 w 3523460"/>
                <a:gd name="connsiteY2-942" fmla="*/ 2274073 h 4731026"/>
                <a:gd name="connsiteX3-943" fmla="*/ 75008 w 3523460"/>
                <a:gd name="connsiteY3-944" fmla="*/ 970059 h 4731026"/>
                <a:gd name="connsiteX4-945" fmla="*/ 766771 w 3523460"/>
                <a:gd name="connsiteY4-946" fmla="*/ 1971923 h 4731026"/>
                <a:gd name="connsiteX5-947" fmla="*/ 711112 w 3523460"/>
                <a:gd name="connsiteY5-948" fmla="*/ 214685 h 4731026"/>
                <a:gd name="connsiteX6-949" fmla="*/ 1251801 w 3523460"/>
                <a:gd name="connsiteY6-950" fmla="*/ 1765189 h 4731026"/>
                <a:gd name="connsiteX7-951" fmla="*/ 1458534 w 3523460"/>
                <a:gd name="connsiteY7-952" fmla="*/ 0 h 4731026"/>
                <a:gd name="connsiteX8-953" fmla="*/ 1776587 w 3523460"/>
                <a:gd name="connsiteY8-954" fmla="*/ 1820849 h 4731026"/>
                <a:gd name="connsiteX9-955" fmla="*/ 2476302 w 3523460"/>
                <a:gd name="connsiteY9-956" fmla="*/ 286247 h 4731026"/>
                <a:gd name="connsiteX10-957" fmla="*/ 2213909 w 3523460"/>
                <a:gd name="connsiteY10-958" fmla="*/ 1956021 h 4731026"/>
                <a:gd name="connsiteX11-959" fmla="*/ 2325227 w 3523460"/>
                <a:gd name="connsiteY11-960" fmla="*/ 2711395 h 4731026"/>
                <a:gd name="connsiteX12-961" fmla="*/ 2762549 w 3523460"/>
                <a:gd name="connsiteY12-962" fmla="*/ 2266121 h 4731026"/>
                <a:gd name="connsiteX13-963" fmla="*/ 3509971 w 3523460"/>
                <a:gd name="connsiteY13-964" fmla="*/ 2162755 h 4731026"/>
                <a:gd name="connsiteX14-965" fmla="*/ 2778451 w 3523460"/>
                <a:gd name="connsiteY14-966" fmla="*/ 2941982 h 4731026"/>
                <a:gd name="connsiteX15-967" fmla="*/ 2118493 w 3523460"/>
                <a:gd name="connsiteY15-968" fmla="*/ 4007457 h 4731026"/>
                <a:gd name="connsiteX16-969" fmla="*/ 2229811 w 3523460"/>
                <a:gd name="connsiteY16-970" fmla="*/ 4731026 h 4731026"/>
                <a:gd name="connsiteX17-971" fmla="*/ 830382 w 3523460"/>
                <a:gd name="connsiteY17-972" fmla="*/ 4731026 h 4731026"/>
                <a:gd name="connsiteX0-973" fmla="*/ 830382 w 3523460"/>
                <a:gd name="connsiteY0-974" fmla="*/ 4731376 h 4731376"/>
                <a:gd name="connsiteX1-975" fmla="*/ 870139 w 3523460"/>
                <a:gd name="connsiteY1-976" fmla="*/ 4095273 h 4731376"/>
                <a:gd name="connsiteX2-977" fmla="*/ 432816 w 3523460"/>
                <a:gd name="connsiteY2-978" fmla="*/ 2274423 h 4731376"/>
                <a:gd name="connsiteX3-979" fmla="*/ 75008 w 3523460"/>
                <a:gd name="connsiteY3-980" fmla="*/ 970409 h 4731376"/>
                <a:gd name="connsiteX4-981" fmla="*/ 766771 w 3523460"/>
                <a:gd name="connsiteY4-982" fmla="*/ 1972273 h 4731376"/>
                <a:gd name="connsiteX5-983" fmla="*/ 711112 w 3523460"/>
                <a:gd name="connsiteY5-984" fmla="*/ 215035 h 4731376"/>
                <a:gd name="connsiteX6-985" fmla="*/ 1251801 w 3523460"/>
                <a:gd name="connsiteY6-986" fmla="*/ 1765539 h 4731376"/>
                <a:gd name="connsiteX7-987" fmla="*/ 1458534 w 3523460"/>
                <a:gd name="connsiteY7-988" fmla="*/ 350 h 4731376"/>
                <a:gd name="connsiteX8-989" fmla="*/ 1776587 w 3523460"/>
                <a:gd name="connsiteY8-990" fmla="*/ 1821199 h 4731376"/>
                <a:gd name="connsiteX9-991" fmla="*/ 2476302 w 3523460"/>
                <a:gd name="connsiteY9-992" fmla="*/ 286597 h 4731376"/>
                <a:gd name="connsiteX10-993" fmla="*/ 2213909 w 3523460"/>
                <a:gd name="connsiteY10-994" fmla="*/ 1956371 h 4731376"/>
                <a:gd name="connsiteX11-995" fmla="*/ 2325227 w 3523460"/>
                <a:gd name="connsiteY11-996" fmla="*/ 2711745 h 4731376"/>
                <a:gd name="connsiteX12-997" fmla="*/ 2762549 w 3523460"/>
                <a:gd name="connsiteY12-998" fmla="*/ 2266471 h 4731376"/>
                <a:gd name="connsiteX13-999" fmla="*/ 3509971 w 3523460"/>
                <a:gd name="connsiteY13-1000" fmla="*/ 2163105 h 4731376"/>
                <a:gd name="connsiteX14-1001" fmla="*/ 2778451 w 3523460"/>
                <a:gd name="connsiteY14-1002" fmla="*/ 2942332 h 4731376"/>
                <a:gd name="connsiteX15-1003" fmla="*/ 2118493 w 3523460"/>
                <a:gd name="connsiteY15-1004" fmla="*/ 4007807 h 4731376"/>
                <a:gd name="connsiteX16-1005" fmla="*/ 2229811 w 3523460"/>
                <a:gd name="connsiteY16-1006" fmla="*/ 4731376 h 4731376"/>
                <a:gd name="connsiteX17-1007" fmla="*/ 830382 w 3523460"/>
                <a:gd name="connsiteY17-1008" fmla="*/ 4731376 h 4731376"/>
                <a:gd name="connsiteX0-1009" fmla="*/ 830382 w 3523460"/>
                <a:gd name="connsiteY0-1010" fmla="*/ 4731376 h 4731376"/>
                <a:gd name="connsiteX1-1011" fmla="*/ 870139 w 3523460"/>
                <a:gd name="connsiteY1-1012" fmla="*/ 4095273 h 4731376"/>
                <a:gd name="connsiteX2-1013" fmla="*/ 432816 w 3523460"/>
                <a:gd name="connsiteY2-1014" fmla="*/ 2274423 h 4731376"/>
                <a:gd name="connsiteX3-1015" fmla="*/ 75008 w 3523460"/>
                <a:gd name="connsiteY3-1016" fmla="*/ 970409 h 4731376"/>
                <a:gd name="connsiteX4-1017" fmla="*/ 766771 w 3523460"/>
                <a:gd name="connsiteY4-1018" fmla="*/ 1972273 h 4731376"/>
                <a:gd name="connsiteX5-1019" fmla="*/ 711112 w 3523460"/>
                <a:gd name="connsiteY5-1020" fmla="*/ 215035 h 4731376"/>
                <a:gd name="connsiteX6-1021" fmla="*/ 1251801 w 3523460"/>
                <a:gd name="connsiteY6-1022" fmla="*/ 1765539 h 4731376"/>
                <a:gd name="connsiteX7-1023" fmla="*/ 1458534 w 3523460"/>
                <a:gd name="connsiteY7-1024" fmla="*/ 350 h 4731376"/>
                <a:gd name="connsiteX8-1025" fmla="*/ 1776587 w 3523460"/>
                <a:gd name="connsiteY8-1026" fmla="*/ 1821199 h 4731376"/>
                <a:gd name="connsiteX9-1027" fmla="*/ 2476302 w 3523460"/>
                <a:gd name="connsiteY9-1028" fmla="*/ 286597 h 4731376"/>
                <a:gd name="connsiteX10-1029" fmla="*/ 2213909 w 3523460"/>
                <a:gd name="connsiteY10-1030" fmla="*/ 1956371 h 4731376"/>
                <a:gd name="connsiteX11-1031" fmla="*/ 2325227 w 3523460"/>
                <a:gd name="connsiteY11-1032" fmla="*/ 2711745 h 4731376"/>
                <a:gd name="connsiteX12-1033" fmla="*/ 2762549 w 3523460"/>
                <a:gd name="connsiteY12-1034" fmla="*/ 2266471 h 4731376"/>
                <a:gd name="connsiteX13-1035" fmla="*/ 3509971 w 3523460"/>
                <a:gd name="connsiteY13-1036" fmla="*/ 2163105 h 4731376"/>
                <a:gd name="connsiteX14-1037" fmla="*/ 2778451 w 3523460"/>
                <a:gd name="connsiteY14-1038" fmla="*/ 2942332 h 4731376"/>
                <a:gd name="connsiteX15-1039" fmla="*/ 2118493 w 3523460"/>
                <a:gd name="connsiteY15-1040" fmla="*/ 4007807 h 4731376"/>
                <a:gd name="connsiteX16-1041" fmla="*/ 2229811 w 3523460"/>
                <a:gd name="connsiteY16-1042" fmla="*/ 4731376 h 4731376"/>
                <a:gd name="connsiteX17-1043" fmla="*/ 830382 w 3523460"/>
                <a:gd name="connsiteY17-1044" fmla="*/ 4731376 h 4731376"/>
                <a:gd name="connsiteX0-1045" fmla="*/ 830382 w 3523460"/>
                <a:gd name="connsiteY0-1046" fmla="*/ 4731376 h 4731376"/>
                <a:gd name="connsiteX1-1047" fmla="*/ 870139 w 3523460"/>
                <a:gd name="connsiteY1-1048" fmla="*/ 4095273 h 4731376"/>
                <a:gd name="connsiteX2-1049" fmla="*/ 432816 w 3523460"/>
                <a:gd name="connsiteY2-1050" fmla="*/ 2274423 h 4731376"/>
                <a:gd name="connsiteX3-1051" fmla="*/ 75008 w 3523460"/>
                <a:gd name="connsiteY3-1052" fmla="*/ 970409 h 4731376"/>
                <a:gd name="connsiteX4-1053" fmla="*/ 766771 w 3523460"/>
                <a:gd name="connsiteY4-1054" fmla="*/ 1972273 h 4731376"/>
                <a:gd name="connsiteX5-1055" fmla="*/ 711112 w 3523460"/>
                <a:gd name="connsiteY5-1056" fmla="*/ 215035 h 4731376"/>
                <a:gd name="connsiteX6-1057" fmla="*/ 1251801 w 3523460"/>
                <a:gd name="connsiteY6-1058" fmla="*/ 1765539 h 4731376"/>
                <a:gd name="connsiteX7-1059" fmla="*/ 1458534 w 3523460"/>
                <a:gd name="connsiteY7-1060" fmla="*/ 350 h 4731376"/>
                <a:gd name="connsiteX8-1061" fmla="*/ 1776587 w 3523460"/>
                <a:gd name="connsiteY8-1062" fmla="*/ 1821199 h 4731376"/>
                <a:gd name="connsiteX9-1063" fmla="*/ 2492205 w 3523460"/>
                <a:gd name="connsiteY9-1064" fmla="*/ 334305 h 4731376"/>
                <a:gd name="connsiteX10-1065" fmla="*/ 2213909 w 3523460"/>
                <a:gd name="connsiteY10-1066" fmla="*/ 1956371 h 4731376"/>
                <a:gd name="connsiteX11-1067" fmla="*/ 2325227 w 3523460"/>
                <a:gd name="connsiteY11-1068" fmla="*/ 2711745 h 4731376"/>
                <a:gd name="connsiteX12-1069" fmla="*/ 2762549 w 3523460"/>
                <a:gd name="connsiteY12-1070" fmla="*/ 2266471 h 4731376"/>
                <a:gd name="connsiteX13-1071" fmla="*/ 3509971 w 3523460"/>
                <a:gd name="connsiteY13-1072" fmla="*/ 2163105 h 4731376"/>
                <a:gd name="connsiteX14-1073" fmla="*/ 2778451 w 3523460"/>
                <a:gd name="connsiteY14-1074" fmla="*/ 2942332 h 4731376"/>
                <a:gd name="connsiteX15-1075" fmla="*/ 2118493 w 3523460"/>
                <a:gd name="connsiteY15-1076" fmla="*/ 4007807 h 4731376"/>
                <a:gd name="connsiteX16-1077" fmla="*/ 2229811 w 3523460"/>
                <a:gd name="connsiteY16-1078" fmla="*/ 4731376 h 4731376"/>
                <a:gd name="connsiteX17-1079" fmla="*/ 830382 w 3523460"/>
                <a:gd name="connsiteY17-1080" fmla="*/ 4731376 h 4731376"/>
                <a:gd name="connsiteX0-1081" fmla="*/ 830382 w 3523460"/>
                <a:gd name="connsiteY0-1082" fmla="*/ 4731376 h 4731376"/>
                <a:gd name="connsiteX1-1083" fmla="*/ 870139 w 3523460"/>
                <a:gd name="connsiteY1-1084" fmla="*/ 4095273 h 4731376"/>
                <a:gd name="connsiteX2-1085" fmla="*/ 432816 w 3523460"/>
                <a:gd name="connsiteY2-1086" fmla="*/ 2274423 h 4731376"/>
                <a:gd name="connsiteX3-1087" fmla="*/ 75008 w 3523460"/>
                <a:gd name="connsiteY3-1088" fmla="*/ 970409 h 4731376"/>
                <a:gd name="connsiteX4-1089" fmla="*/ 766771 w 3523460"/>
                <a:gd name="connsiteY4-1090" fmla="*/ 1972273 h 4731376"/>
                <a:gd name="connsiteX5-1091" fmla="*/ 711112 w 3523460"/>
                <a:gd name="connsiteY5-1092" fmla="*/ 215035 h 4731376"/>
                <a:gd name="connsiteX6-1093" fmla="*/ 1251801 w 3523460"/>
                <a:gd name="connsiteY6-1094" fmla="*/ 1765539 h 4731376"/>
                <a:gd name="connsiteX7-1095" fmla="*/ 1458534 w 3523460"/>
                <a:gd name="connsiteY7-1096" fmla="*/ 350 h 4731376"/>
                <a:gd name="connsiteX8-1097" fmla="*/ 1776587 w 3523460"/>
                <a:gd name="connsiteY8-1098" fmla="*/ 1821199 h 4731376"/>
                <a:gd name="connsiteX9-1099" fmla="*/ 2492205 w 3523460"/>
                <a:gd name="connsiteY9-1100" fmla="*/ 334305 h 4731376"/>
                <a:gd name="connsiteX10-1101" fmla="*/ 2213909 w 3523460"/>
                <a:gd name="connsiteY10-1102" fmla="*/ 1956371 h 4731376"/>
                <a:gd name="connsiteX11-1103" fmla="*/ 2325227 w 3523460"/>
                <a:gd name="connsiteY11-1104" fmla="*/ 2711745 h 4731376"/>
                <a:gd name="connsiteX12-1105" fmla="*/ 2762549 w 3523460"/>
                <a:gd name="connsiteY12-1106" fmla="*/ 2266471 h 4731376"/>
                <a:gd name="connsiteX13-1107" fmla="*/ 3509971 w 3523460"/>
                <a:gd name="connsiteY13-1108" fmla="*/ 2163105 h 4731376"/>
                <a:gd name="connsiteX14-1109" fmla="*/ 2778451 w 3523460"/>
                <a:gd name="connsiteY14-1110" fmla="*/ 2942332 h 4731376"/>
                <a:gd name="connsiteX15-1111" fmla="*/ 2118493 w 3523460"/>
                <a:gd name="connsiteY15-1112" fmla="*/ 4007807 h 4731376"/>
                <a:gd name="connsiteX16-1113" fmla="*/ 2229811 w 3523460"/>
                <a:gd name="connsiteY16-1114" fmla="*/ 4731376 h 4731376"/>
                <a:gd name="connsiteX17-1115" fmla="*/ 830382 w 3523460"/>
                <a:gd name="connsiteY17-1116" fmla="*/ 4731376 h 4731376"/>
                <a:gd name="connsiteX0-1117" fmla="*/ 830382 w 3523460"/>
                <a:gd name="connsiteY0-1118" fmla="*/ 4731376 h 4731376"/>
                <a:gd name="connsiteX1-1119" fmla="*/ 870139 w 3523460"/>
                <a:gd name="connsiteY1-1120" fmla="*/ 4095273 h 4731376"/>
                <a:gd name="connsiteX2-1121" fmla="*/ 432816 w 3523460"/>
                <a:gd name="connsiteY2-1122" fmla="*/ 2274423 h 4731376"/>
                <a:gd name="connsiteX3-1123" fmla="*/ 75008 w 3523460"/>
                <a:gd name="connsiteY3-1124" fmla="*/ 970409 h 4731376"/>
                <a:gd name="connsiteX4-1125" fmla="*/ 766771 w 3523460"/>
                <a:gd name="connsiteY4-1126" fmla="*/ 1972273 h 4731376"/>
                <a:gd name="connsiteX5-1127" fmla="*/ 711112 w 3523460"/>
                <a:gd name="connsiteY5-1128" fmla="*/ 215035 h 4731376"/>
                <a:gd name="connsiteX6-1129" fmla="*/ 1251801 w 3523460"/>
                <a:gd name="connsiteY6-1130" fmla="*/ 1765539 h 4731376"/>
                <a:gd name="connsiteX7-1131" fmla="*/ 1458534 w 3523460"/>
                <a:gd name="connsiteY7-1132" fmla="*/ 350 h 4731376"/>
                <a:gd name="connsiteX8-1133" fmla="*/ 1776587 w 3523460"/>
                <a:gd name="connsiteY8-1134" fmla="*/ 1821199 h 4731376"/>
                <a:gd name="connsiteX9-1135" fmla="*/ 2492205 w 3523460"/>
                <a:gd name="connsiteY9-1136" fmla="*/ 334305 h 4731376"/>
                <a:gd name="connsiteX10-1137" fmla="*/ 2213909 w 3523460"/>
                <a:gd name="connsiteY10-1138" fmla="*/ 1956371 h 4731376"/>
                <a:gd name="connsiteX11-1139" fmla="*/ 2325227 w 3523460"/>
                <a:gd name="connsiteY11-1140" fmla="*/ 2711745 h 4731376"/>
                <a:gd name="connsiteX12-1141" fmla="*/ 2762549 w 3523460"/>
                <a:gd name="connsiteY12-1142" fmla="*/ 2266471 h 4731376"/>
                <a:gd name="connsiteX13-1143" fmla="*/ 3509971 w 3523460"/>
                <a:gd name="connsiteY13-1144" fmla="*/ 2163105 h 4731376"/>
                <a:gd name="connsiteX14-1145" fmla="*/ 2778451 w 3523460"/>
                <a:gd name="connsiteY14-1146" fmla="*/ 2942332 h 4731376"/>
                <a:gd name="connsiteX15-1147" fmla="*/ 2118493 w 3523460"/>
                <a:gd name="connsiteY15-1148" fmla="*/ 4007807 h 4731376"/>
                <a:gd name="connsiteX16-1149" fmla="*/ 2229811 w 3523460"/>
                <a:gd name="connsiteY16-1150" fmla="*/ 4731376 h 4731376"/>
                <a:gd name="connsiteX17-1151" fmla="*/ 830382 w 3523460"/>
                <a:gd name="connsiteY17-1152" fmla="*/ 4731376 h 4731376"/>
                <a:gd name="connsiteX0-1153" fmla="*/ 830382 w 3523460"/>
                <a:gd name="connsiteY0-1154" fmla="*/ 4731376 h 4731376"/>
                <a:gd name="connsiteX1-1155" fmla="*/ 870139 w 3523460"/>
                <a:gd name="connsiteY1-1156" fmla="*/ 4095273 h 4731376"/>
                <a:gd name="connsiteX2-1157" fmla="*/ 432816 w 3523460"/>
                <a:gd name="connsiteY2-1158" fmla="*/ 2274423 h 4731376"/>
                <a:gd name="connsiteX3-1159" fmla="*/ 75008 w 3523460"/>
                <a:gd name="connsiteY3-1160" fmla="*/ 970409 h 4731376"/>
                <a:gd name="connsiteX4-1161" fmla="*/ 766771 w 3523460"/>
                <a:gd name="connsiteY4-1162" fmla="*/ 1972273 h 4731376"/>
                <a:gd name="connsiteX5-1163" fmla="*/ 711112 w 3523460"/>
                <a:gd name="connsiteY5-1164" fmla="*/ 215035 h 4731376"/>
                <a:gd name="connsiteX6-1165" fmla="*/ 1251801 w 3523460"/>
                <a:gd name="connsiteY6-1166" fmla="*/ 1765539 h 4731376"/>
                <a:gd name="connsiteX7-1167" fmla="*/ 1458534 w 3523460"/>
                <a:gd name="connsiteY7-1168" fmla="*/ 350 h 4731376"/>
                <a:gd name="connsiteX8-1169" fmla="*/ 1776587 w 3523460"/>
                <a:gd name="connsiteY8-1170" fmla="*/ 1821199 h 4731376"/>
                <a:gd name="connsiteX9-1171" fmla="*/ 2492205 w 3523460"/>
                <a:gd name="connsiteY9-1172" fmla="*/ 334305 h 4731376"/>
                <a:gd name="connsiteX10-1173" fmla="*/ 2213909 w 3523460"/>
                <a:gd name="connsiteY10-1174" fmla="*/ 1956371 h 4731376"/>
                <a:gd name="connsiteX11-1175" fmla="*/ 2325227 w 3523460"/>
                <a:gd name="connsiteY11-1176" fmla="*/ 2711745 h 4731376"/>
                <a:gd name="connsiteX12-1177" fmla="*/ 2762549 w 3523460"/>
                <a:gd name="connsiteY12-1178" fmla="*/ 2266471 h 4731376"/>
                <a:gd name="connsiteX13-1179" fmla="*/ 3509971 w 3523460"/>
                <a:gd name="connsiteY13-1180" fmla="*/ 2163105 h 4731376"/>
                <a:gd name="connsiteX14-1181" fmla="*/ 2778451 w 3523460"/>
                <a:gd name="connsiteY14-1182" fmla="*/ 2942332 h 4731376"/>
                <a:gd name="connsiteX15-1183" fmla="*/ 2118493 w 3523460"/>
                <a:gd name="connsiteY15-1184" fmla="*/ 4007807 h 4731376"/>
                <a:gd name="connsiteX16-1185" fmla="*/ 2229811 w 3523460"/>
                <a:gd name="connsiteY16-1186" fmla="*/ 4731376 h 4731376"/>
                <a:gd name="connsiteX17-1187" fmla="*/ 830382 w 3523460"/>
                <a:gd name="connsiteY17-1188" fmla="*/ 4731376 h 4731376"/>
                <a:gd name="connsiteX0-1189" fmla="*/ 830382 w 3523460"/>
                <a:gd name="connsiteY0-1190" fmla="*/ 4731376 h 4731376"/>
                <a:gd name="connsiteX1-1191" fmla="*/ 870139 w 3523460"/>
                <a:gd name="connsiteY1-1192" fmla="*/ 4095273 h 4731376"/>
                <a:gd name="connsiteX2-1193" fmla="*/ 432816 w 3523460"/>
                <a:gd name="connsiteY2-1194" fmla="*/ 2274423 h 4731376"/>
                <a:gd name="connsiteX3-1195" fmla="*/ 75008 w 3523460"/>
                <a:gd name="connsiteY3-1196" fmla="*/ 970409 h 4731376"/>
                <a:gd name="connsiteX4-1197" fmla="*/ 766771 w 3523460"/>
                <a:gd name="connsiteY4-1198" fmla="*/ 1972273 h 4731376"/>
                <a:gd name="connsiteX5-1199" fmla="*/ 711112 w 3523460"/>
                <a:gd name="connsiteY5-1200" fmla="*/ 215035 h 4731376"/>
                <a:gd name="connsiteX6-1201" fmla="*/ 1251801 w 3523460"/>
                <a:gd name="connsiteY6-1202" fmla="*/ 1765539 h 4731376"/>
                <a:gd name="connsiteX7-1203" fmla="*/ 1458534 w 3523460"/>
                <a:gd name="connsiteY7-1204" fmla="*/ 350 h 4731376"/>
                <a:gd name="connsiteX8-1205" fmla="*/ 1776587 w 3523460"/>
                <a:gd name="connsiteY8-1206" fmla="*/ 1821199 h 4731376"/>
                <a:gd name="connsiteX9-1207" fmla="*/ 2492205 w 3523460"/>
                <a:gd name="connsiteY9-1208" fmla="*/ 334305 h 4731376"/>
                <a:gd name="connsiteX10-1209" fmla="*/ 2221860 w 3523460"/>
                <a:gd name="connsiteY10-1210" fmla="*/ 2012031 h 4731376"/>
                <a:gd name="connsiteX11-1211" fmla="*/ 2325227 w 3523460"/>
                <a:gd name="connsiteY11-1212" fmla="*/ 2711745 h 4731376"/>
                <a:gd name="connsiteX12-1213" fmla="*/ 2762549 w 3523460"/>
                <a:gd name="connsiteY12-1214" fmla="*/ 2266471 h 4731376"/>
                <a:gd name="connsiteX13-1215" fmla="*/ 3509971 w 3523460"/>
                <a:gd name="connsiteY13-1216" fmla="*/ 2163105 h 4731376"/>
                <a:gd name="connsiteX14-1217" fmla="*/ 2778451 w 3523460"/>
                <a:gd name="connsiteY14-1218" fmla="*/ 2942332 h 4731376"/>
                <a:gd name="connsiteX15-1219" fmla="*/ 2118493 w 3523460"/>
                <a:gd name="connsiteY15-1220" fmla="*/ 4007807 h 4731376"/>
                <a:gd name="connsiteX16-1221" fmla="*/ 2229811 w 3523460"/>
                <a:gd name="connsiteY16-1222" fmla="*/ 4731376 h 4731376"/>
                <a:gd name="connsiteX17-1223" fmla="*/ 830382 w 3523460"/>
                <a:gd name="connsiteY17-1224" fmla="*/ 4731376 h 4731376"/>
                <a:gd name="connsiteX0-1225" fmla="*/ 830382 w 3523460"/>
                <a:gd name="connsiteY0-1226" fmla="*/ 4731376 h 4731376"/>
                <a:gd name="connsiteX1-1227" fmla="*/ 870139 w 3523460"/>
                <a:gd name="connsiteY1-1228" fmla="*/ 4095273 h 4731376"/>
                <a:gd name="connsiteX2-1229" fmla="*/ 432816 w 3523460"/>
                <a:gd name="connsiteY2-1230" fmla="*/ 2274423 h 4731376"/>
                <a:gd name="connsiteX3-1231" fmla="*/ 75008 w 3523460"/>
                <a:gd name="connsiteY3-1232" fmla="*/ 970409 h 4731376"/>
                <a:gd name="connsiteX4-1233" fmla="*/ 766771 w 3523460"/>
                <a:gd name="connsiteY4-1234" fmla="*/ 1972273 h 4731376"/>
                <a:gd name="connsiteX5-1235" fmla="*/ 711112 w 3523460"/>
                <a:gd name="connsiteY5-1236" fmla="*/ 215035 h 4731376"/>
                <a:gd name="connsiteX6-1237" fmla="*/ 1251801 w 3523460"/>
                <a:gd name="connsiteY6-1238" fmla="*/ 1765539 h 4731376"/>
                <a:gd name="connsiteX7-1239" fmla="*/ 1458534 w 3523460"/>
                <a:gd name="connsiteY7-1240" fmla="*/ 350 h 4731376"/>
                <a:gd name="connsiteX8-1241" fmla="*/ 1776587 w 3523460"/>
                <a:gd name="connsiteY8-1242" fmla="*/ 1821199 h 4731376"/>
                <a:gd name="connsiteX9-1243" fmla="*/ 2492205 w 3523460"/>
                <a:gd name="connsiteY9-1244" fmla="*/ 334305 h 4731376"/>
                <a:gd name="connsiteX10-1245" fmla="*/ 2221860 w 3523460"/>
                <a:gd name="connsiteY10-1246" fmla="*/ 2012031 h 4731376"/>
                <a:gd name="connsiteX11-1247" fmla="*/ 2325227 w 3523460"/>
                <a:gd name="connsiteY11-1248" fmla="*/ 2711745 h 4731376"/>
                <a:gd name="connsiteX12-1249" fmla="*/ 2762549 w 3523460"/>
                <a:gd name="connsiteY12-1250" fmla="*/ 2266471 h 4731376"/>
                <a:gd name="connsiteX13-1251" fmla="*/ 3509971 w 3523460"/>
                <a:gd name="connsiteY13-1252" fmla="*/ 2163105 h 4731376"/>
                <a:gd name="connsiteX14-1253" fmla="*/ 2778451 w 3523460"/>
                <a:gd name="connsiteY14-1254" fmla="*/ 2942332 h 4731376"/>
                <a:gd name="connsiteX15-1255" fmla="*/ 2118493 w 3523460"/>
                <a:gd name="connsiteY15-1256" fmla="*/ 4007807 h 4731376"/>
                <a:gd name="connsiteX16-1257" fmla="*/ 2229811 w 3523460"/>
                <a:gd name="connsiteY16-1258" fmla="*/ 4731376 h 4731376"/>
                <a:gd name="connsiteX17-1259" fmla="*/ 830382 w 3523460"/>
                <a:gd name="connsiteY17-1260" fmla="*/ 4731376 h 4731376"/>
                <a:gd name="connsiteX0-1261" fmla="*/ 830382 w 3523460"/>
                <a:gd name="connsiteY0-1262" fmla="*/ 4731376 h 4731376"/>
                <a:gd name="connsiteX1-1263" fmla="*/ 870139 w 3523460"/>
                <a:gd name="connsiteY1-1264" fmla="*/ 4095273 h 4731376"/>
                <a:gd name="connsiteX2-1265" fmla="*/ 432816 w 3523460"/>
                <a:gd name="connsiteY2-1266" fmla="*/ 2274423 h 4731376"/>
                <a:gd name="connsiteX3-1267" fmla="*/ 75008 w 3523460"/>
                <a:gd name="connsiteY3-1268" fmla="*/ 970409 h 4731376"/>
                <a:gd name="connsiteX4-1269" fmla="*/ 766771 w 3523460"/>
                <a:gd name="connsiteY4-1270" fmla="*/ 1972273 h 4731376"/>
                <a:gd name="connsiteX5-1271" fmla="*/ 711112 w 3523460"/>
                <a:gd name="connsiteY5-1272" fmla="*/ 215035 h 4731376"/>
                <a:gd name="connsiteX6-1273" fmla="*/ 1251801 w 3523460"/>
                <a:gd name="connsiteY6-1274" fmla="*/ 1765539 h 4731376"/>
                <a:gd name="connsiteX7-1275" fmla="*/ 1458534 w 3523460"/>
                <a:gd name="connsiteY7-1276" fmla="*/ 350 h 4731376"/>
                <a:gd name="connsiteX8-1277" fmla="*/ 1673219 w 3523460"/>
                <a:gd name="connsiteY8-1278" fmla="*/ 1757587 h 4731376"/>
                <a:gd name="connsiteX9-1279" fmla="*/ 1776587 w 3523460"/>
                <a:gd name="connsiteY9-1280" fmla="*/ 1821199 h 4731376"/>
                <a:gd name="connsiteX10-1281" fmla="*/ 2492205 w 3523460"/>
                <a:gd name="connsiteY10-1282" fmla="*/ 334305 h 4731376"/>
                <a:gd name="connsiteX11-1283" fmla="*/ 2221860 w 3523460"/>
                <a:gd name="connsiteY11-1284" fmla="*/ 2012031 h 4731376"/>
                <a:gd name="connsiteX12-1285" fmla="*/ 2325227 w 3523460"/>
                <a:gd name="connsiteY12-1286" fmla="*/ 2711745 h 4731376"/>
                <a:gd name="connsiteX13-1287" fmla="*/ 2762549 w 3523460"/>
                <a:gd name="connsiteY13-1288" fmla="*/ 2266471 h 4731376"/>
                <a:gd name="connsiteX14-1289" fmla="*/ 3509971 w 3523460"/>
                <a:gd name="connsiteY14-1290" fmla="*/ 2163105 h 4731376"/>
                <a:gd name="connsiteX15-1291" fmla="*/ 2778451 w 3523460"/>
                <a:gd name="connsiteY15-1292" fmla="*/ 2942332 h 4731376"/>
                <a:gd name="connsiteX16-1293" fmla="*/ 2118493 w 3523460"/>
                <a:gd name="connsiteY16-1294" fmla="*/ 4007807 h 4731376"/>
                <a:gd name="connsiteX17-1295" fmla="*/ 2229811 w 3523460"/>
                <a:gd name="connsiteY17-1296" fmla="*/ 4731376 h 4731376"/>
                <a:gd name="connsiteX18" fmla="*/ 830382 w 3523460"/>
                <a:gd name="connsiteY18" fmla="*/ 4731376 h 4731376"/>
                <a:gd name="connsiteX0-1297" fmla="*/ 830382 w 3523460"/>
                <a:gd name="connsiteY0-1298" fmla="*/ 4731376 h 4731376"/>
                <a:gd name="connsiteX1-1299" fmla="*/ 870139 w 3523460"/>
                <a:gd name="connsiteY1-1300" fmla="*/ 4095273 h 4731376"/>
                <a:gd name="connsiteX2-1301" fmla="*/ 432816 w 3523460"/>
                <a:gd name="connsiteY2-1302" fmla="*/ 2274423 h 4731376"/>
                <a:gd name="connsiteX3-1303" fmla="*/ 75008 w 3523460"/>
                <a:gd name="connsiteY3-1304" fmla="*/ 970409 h 4731376"/>
                <a:gd name="connsiteX4-1305" fmla="*/ 766771 w 3523460"/>
                <a:gd name="connsiteY4-1306" fmla="*/ 1972273 h 4731376"/>
                <a:gd name="connsiteX5-1307" fmla="*/ 711112 w 3523460"/>
                <a:gd name="connsiteY5-1308" fmla="*/ 215035 h 4731376"/>
                <a:gd name="connsiteX6-1309" fmla="*/ 1251801 w 3523460"/>
                <a:gd name="connsiteY6-1310" fmla="*/ 1765539 h 4731376"/>
                <a:gd name="connsiteX7-1311" fmla="*/ 1458534 w 3523460"/>
                <a:gd name="connsiteY7-1312" fmla="*/ 350 h 4731376"/>
                <a:gd name="connsiteX8-1313" fmla="*/ 1673219 w 3523460"/>
                <a:gd name="connsiteY8-1314" fmla="*/ 1757587 h 4731376"/>
                <a:gd name="connsiteX9-1315" fmla="*/ 1808393 w 3523460"/>
                <a:gd name="connsiteY9-1316" fmla="*/ 1868907 h 4731376"/>
                <a:gd name="connsiteX10-1317" fmla="*/ 2492205 w 3523460"/>
                <a:gd name="connsiteY10-1318" fmla="*/ 334305 h 4731376"/>
                <a:gd name="connsiteX11-1319" fmla="*/ 2221860 w 3523460"/>
                <a:gd name="connsiteY11-1320" fmla="*/ 2012031 h 4731376"/>
                <a:gd name="connsiteX12-1321" fmla="*/ 2325227 w 3523460"/>
                <a:gd name="connsiteY12-1322" fmla="*/ 2711745 h 4731376"/>
                <a:gd name="connsiteX13-1323" fmla="*/ 2762549 w 3523460"/>
                <a:gd name="connsiteY13-1324" fmla="*/ 2266471 h 4731376"/>
                <a:gd name="connsiteX14-1325" fmla="*/ 3509971 w 3523460"/>
                <a:gd name="connsiteY14-1326" fmla="*/ 2163105 h 4731376"/>
                <a:gd name="connsiteX15-1327" fmla="*/ 2778451 w 3523460"/>
                <a:gd name="connsiteY15-1328" fmla="*/ 2942332 h 4731376"/>
                <a:gd name="connsiteX16-1329" fmla="*/ 2118493 w 3523460"/>
                <a:gd name="connsiteY16-1330" fmla="*/ 4007807 h 4731376"/>
                <a:gd name="connsiteX17-1331" fmla="*/ 2229811 w 3523460"/>
                <a:gd name="connsiteY17-1332" fmla="*/ 4731376 h 4731376"/>
                <a:gd name="connsiteX18-1333" fmla="*/ 830382 w 3523460"/>
                <a:gd name="connsiteY18-1334" fmla="*/ 4731376 h 4731376"/>
                <a:gd name="connsiteX0-1335" fmla="*/ 830382 w 3523460"/>
                <a:gd name="connsiteY0-1336" fmla="*/ 4731376 h 4731376"/>
                <a:gd name="connsiteX1-1337" fmla="*/ 870139 w 3523460"/>
                <a:gd name="connsiteY1-1338" fmla="*/ 4095273 h 4731376"/>
                <a:gd name="connsiteX2-1339" fmla="*/ 432816 w 3523460"/>
                <a:gd name="connsiteY2-1340" fmla="*/ 2274423 h 4731376"/>
                <a:gd name="connsiteX3-1341" fmla="*/ 75008 w 3523460"/>
                <a:gd name="connsiteY3-1342" fmla="*/ 970409 h 4731376"/>
                <a:gd name="connsiteX4-1343" fmla="*/ 766771 w 3523460"/>
                <a:gd name="connsiteY4-1344" fmla="*/ 1972273 h 4731376"/>
                <a:gd name="connsiteX5-1345" fmla="*/ 711112 w 3523460"/>
                <a:gd name="connsiteY5-1346" fmla="*/ 215035 h 4731376"/>
                <a:gd name="connsiteX6-1347" fmla="*/ 1251801 w 3523460"/>
                <a:gd name="connsiteY6-1348" fmla="*/ 1765539 h 4731376"/>
                <a:gd name="connsiteX7-1349" fmla="*/ 1458534 w 3523460"/>
                <a:gd name="connsiteY7-1350" fmla="*/ 350 h 4731376"/>
                <a:gd name="connsiteX8-1351" fmla="*/ 1673219 w 3523460"/>
                <a:gd name="connsiteY8-1352" fmla="*/ 1757587 h 4731376"/>
                <a:gd name="connsiteX9-1353" fmla="*/ 1808393 w 3523460"/>
                <a:gd name="connsiteY9-1354" fmla="*/ 1868907 h 4731376"/>
                <a:gd name="connsiteX10-1355" fmla="*/ 2492205 w 3523460"/>
                <a:gd name="connsiteY10-1356" fmla="*/ 334305 h 4731376"/>
                <a:gd name="connsiteX11-1357" fmla="*/ 2221860 w 3523460"/>
                <a:gd name="connsiteY11-1358" fmla="*/ 2012031 h 4731376"/>
                <a:gd name="connsiteX12-1359" fmla="*/ 2325227 w 3523460"/>
                <a:gd name="connsiteY12-1360" fmla="*/ 2711745 h 4731376"/>
                <a:gd name="connsiteX13-1361" fmla="*/ 2762549 w 3523460"/>
                <a:gd name="connsiteY13-1362" fmla="*/ 2266471 h 4731376"/>
                <a:gd name="connsiteX14-1363" fmla="*/ 3509971 w 3523460"/>
                <a:gd name="connsiteY14-1364" fmla="*/ 2163105 h 4731376"/>
                <a:gd name="connsiteX15-1365" fmla="*/ 2778451 w 3523460"/>
                <a:gd name="connsiteY15-1366" fmla="*/ 2942332 h 4731376"/>
                <a:gd name="connsiteX16-1367" fmla="*/ 2118493 w 3523460"/>
                <a:gd name="connsiteY16-1368" fmla="*/ 4007807 h 4731376"/>
                <a:gd name="connsiteX17-1369" fmla="*/ 2229811 w 3523460"/>
                <a:gd name="connsiteY17-1370" fmla="*/ 4731376 h 4731376"/>
                <a:gd name="connsiteX18-1371" fmla="*/ 830382 w 3523460"/>
                <a:gd name="connsiteY18-1372" fmla="*/ 4731376 h 4731376"/>
                <a:gd name="connsiteX0-1373" fmla="*/ 830382 w 3523460"/>
                <a:gd name="connsiteY0-1374" fmla="*/ 4731376 h 4731376"/>
                <a:gd name="connsiteX1-1375" fmla="*/ 870139 w 3523460"/>
                <a:gd name="connsiteY1-1376" fmla="*/ 4095273 h 4731376"/>
                <a:gd name="connsiteX2-1377" fmla="*/ 432816 w 3523460"/>
                <a:gd name="connsiteY2-1378" fmla="*/ 2274423 h 4731376"/>
                <a:gd name="connsiteX3-1379" fmla="*/ 75008 w 3523460"/>
                <a:gd name="connsiteY3-1380" fmla="*/ 970409 h 4731376"/>
                <a:gd name="connsiteX4-1381" fmla="*/ 766771 w 3523460"/>
                <a:gd name="connsiteY4-1382" fmla="*/ 1972273 h 4731376"/>
                <a:gd name="connsiteX5-1383" fmla="*/ 711112 w 3523460"/>
                <a:gd name="connsiteY5-1384" fmla="*/ 215035 h 4731376"/>
                <a:gd name="connsiteX6-1385" fmla="*/ 1251801 w 3523460"/>
                <a:gd name="connsiteY6-1386" fmla="*/ 1765539 h 4731376"/>
                <a:gd name="connsiteX7-1387" fmla="*/ 1458534 w 3523460"/>
                <a:gd name="connsiteY7-1388" fmla="*/ 350 h 4731376"/>
                <a:gd name="connsiteX8-1389" fmla="*/ 1705024 w 3523460"/>
                <a:gd name="connsiteY8-1390" fmla="*/ 1813246 h 4731376"/>
                <a:gd name="connsiteX9-1391" fmla="*/ 1808393 w 3523460"/>
                <a:gd name="connsiteY9-1392" fmla="*/ 1868907 h 4731376"/>
                <a:gd name="connsiteX10-1393" fmla="*/ 2492205 w 3523460"/>
                <a:gd name="connsiteY10-1394" fmla="*/ 334305 h 4731376"/>
                <a:gd name="connsiteX11-1395" fmla="*/ 2221860 w 3523460"/>
                <a:gd name="connsiteY11-1396" fmla="*/ 2012031 h 4731376"/>
                <a:gd name="connsiteX12-1397" fmla="*/ 2325227 w 3523460"/>
                <a:gd name="connsiteY12-1398" fmla="*/ 2711745 h 4731376"/>
                <a:gd name="connsiteX13-1399" fmla="*/ 2762549 w 3523460"/>
                <a:gd name="connsiteY13-1400" fmla="*/ 2266471 h 4731376"/>
                <a:gd name="connsiteX14-1401" fmla="*/ 3509971 w 3523460"/>
                <a:gd name="connsiteY14-1402" fmla="*/ 2163105 h 4731376"/>
                <a:gd name="connsiteX15-1403" fmla="*/ 2778451 w 3523460"/>
                <a:gd name="connsiteY15-1404" fmla="*/ 2942332 h 4731376"/>
                <a:gd name="connsiteX16-1405" fmla="*/ 2118493 w 3523460"/>
                <a:gd name="connsiteY16-1406" fmla="*/ 4007807 h 4731376"/>
                <a:gd name="connsiteX17-1407" fmla="*/ 2229811 w 3523460"/>
                <a:gd name="connsiteY17-1408" fmla="*/ 4731376 h 4731376"/>
                <a:gd name="connsiteX18-1409" fmla="*/ 830382 w 3523460"/>
                <a:gd name="connsiteY18-1410" fmla="*/ 4731376 h 4731376"/>
                <a:gd name="connsiteX0-1411" fmla="*/ 830382 w 3523460"/>
                <a:gd name="connsiteY0-1412" fmla="*/ 4731376 h 4731376"/>
                <a:gd name="connsiteX1-1413" fmla="*/ 870139 w 3523460"/>
                <a:gd name="connsiteY1-1414" fmla="*/ 4095273 h 4731376"/>
                <a:gd name="connsiteX2-1415" fmla="*/ 432816 w 3523460"/>
                <a:gd name="connsiteY2-1416" fmla="*/ 2274423 h 4731376"/>
                <a:gd name="connsiteX3-1417" fmla="*/ 75008 w 3523460"/>
                <a:gd name="connsiteY3-1418" fmla="*/ 970409 h 4731376"/>
                <a:gd name="connsiteX4-1419" fmla="*/ 766771 w 3523460"/>
                <a:gd name="connsiteY4-1420" fmla="*/ 1972273 h 4731376"/>
                <a:gd name="connsiteX5-1421" fmla="*/ 711112 w 3523460"/>
                <a:gd name="connsiteY5-1422" fmla="*/ 215035 h 4731376"/>
                <a:gd name="connsiteX6-1423" fmla="*/ 1251801 w 3523460"/>
                <a:gd name="connsiteY6-1424" fmla="*/ 1765539 h 4731376"/>
                <a:gd name="connsiteX7-1425" fmla="*/ 1458534 w 3523460"/>
                <a:gd name="connsiteY7-1426" fmla="*/ 350 h 4731376"/>
                <a:gd name="connsiteX8-1427" fmla="*/ 1705024 w 3523460"/>
                <a:gd name="connsiteY8-1428" fmla="*/ 1813246 h 4731376"/>
                <a:gd name="connsiteX9-1429" fmla="*/ 1808393 w 3523460"/>
                <a:gd name="connsiteY9-1430" fmla="*/ 1868907 h 4731376"/>
                <a:gd name="connsiteX10-1431" fmla="*/ 2492205 w 3523460"/>
                <a:gd name="connsiteY10-1432" fmla="*/ 334305 h 4731376"/>
                <a:gd name="connsiteX11-1433" fmla="*/ 2221860 w 3523460"/>
                <a:gd name="connsiteY11-1434" fmla="*/ 2012031 h 4731376"/>
                <a:gd name="connsiteX12-1435" fmla="*/ 2325227 w 3523460"/>
                <a:gd name="connsiteY12-1436" fmla="*/ 2711745 h 4731376"/>
                <a:gd name="connsiteX13-1437" fmla="*/ 2762549 w 3523460"/>
                <a:gd name="connsiteY13-1438" fmla="*/ 2266471 h 4731376"/>
                <a:gd name="connsiteX14-1439" fmla="*/ 3509971 w 3523460"/>
                <a:gd name="connsiteY14-1440" fmla="*/ 2163105 h 4731376"/>
                <a:gd name="connsiteX15-1441" fmla="*/ 2778451 w 3523460"/>
                <a:gd name="connsiteY15-1442" fmla="*/ 2942332 h 4731376"/>
                <a:gd name="connsiteX16-1443" fmla="*/ 2118493 w 3523460"/>
                <a:gd name="connsiteY16-1444" fmla="*/ 4007807 h 4731376"/>
                <a:gd name="connsiteX17-1445" fmla="*/ 2229811 w 3523460"/>
                <a:gd name="connsiteY17-1446" fmla="*/ 4731376 h 4731376"/>
                <a:gd name="connsiteX18-1447" fmla="*/ 830382 w 3523460"/>
                <a:gd name="connsiteY18-1448" fmla="*/ 4731376 h 4731376"/>
                <a:gd name="connsiteX0-1449" fmla="*/ 830382 w 3523460"/>
                <a:gd name="connsiteY0-1450" fmla="*/ 4731376 h 4731376"/>
                <a:gd name="connsiteX1-1451" fmla="*/ 870139 w 3523460"/>
                <a:gd name="connsiteY1-1452" fmla="*/ 4095273 h 4731376"/>
                <a:gd name="connsiteX2-1453" fmla="*/ 432816 w 3523460"/>
                <a:gd name="connsiteY2-1454" fmla="*/ 2274423 h 4731376"/>
                <a:gd name="connsiteX3-1455" fmla="*/ 75008 w 3523460"/>
                <a:gd name="connsiteY3-1456" fmla="*/ 970409 h 4731376"/>
                <a:gd name="connsiteX4-1457" fmla="*/ 766771 w 3523460"/>
                <a:gd name="connsiteY4-1458" fmla="*/ 1972273 h 4731376"/>
                <a:gd name="connsiteX5-1459" fmla="*/ 711112 w 3523460"/>
                <a:gd name="connsiteY5-1460" fmla="*/ 215035 h 4731376"/>
                <a:gd name="connsiteX6-1461" fmla="*/ 1251801 w 3523460"/>
                <a:gd name="connsiteY6-1462" fmla="*/ 1765539 h 4731376"/>
                <a:gd name="connsiteX7-1463" fmla="*/ 1458534 w 3523460"/>
                <a:gd name="connsiteY7-1464" fmla="*/ 350 h 4731376"/>
                <a:gd name="connsiteX8-1465" fmla="*/ 1705024 w 3523460"/>
                <a:gd name="connsiteY8-1466" fmla="*/ 1813246 h 4731376"/>
                <a:gd name="connsiteX9-1467" fmla="*/ 1808393 w 3523460"/>
                <a:gd name="connsiteY9-1468" fmla="*/ 1868907 h 4731376"/>
                <a:gd name="connsiteX10-1469" fmla="*/ 2492205 w 3523460"/>
                <a:gd name="connsiteY10-1470" fmla="*/ 334305 h 4731376"/>
                <a:gd name="connsiteX11-1471" fmla="*/ 2221860 w 3523460"/>
                <a:gd name="connsiteY11-1472" fmla="*/ 2012031 h 4731376"/>
                <a:gd name="connsiteX12-1473" fmla="*/ 2325227 w 3523460"/>
                <a:gd name="connsiteY12-1474" fmla="*/ 2711745 h 4731376"/>
                <a:gd name="connsiteX13-1475" fmla="*/ 2762549 w 3523460"/>
                <a:gd name="connsiteY13-1476" fmla="*/ 2266471 h 4731376"/>
                <a:gd name="connsiteX14-1477" fmla="*/ 3509971 w 3523460"/>
                <a:gd name="connsiteY14-1478" fmla="*/ 2163105 h 4731376"/>
                <a:gd name="connsiteX15-1479" fmla="*/ 2778451 w 3523460"/>
                <a:gd name="connsiteY15-1480" fmla="*/ 2942332 h 4731376"/>
                <a:gd name="connsiteX16-1481" fmla="*/ 2118493 w 3523460"/>
                <a:gd name="connsiteY16-1482" fmla="*/ 4007807 h 4731376"/>
                <a:gd name="connsiteX17-1483" fmla="*/ 2229811 w 3523460"/>
                <a:gd name="connsiteY17-1484" fmla="*/ 4731376 h 4731376"/>
                <a:gd name="connsiteX18-1485" fmla="*/ 830382 w 3523460"/>
                <a:gd name="connsiteY18-1486" fmla="*/ 4731376 h 4731376"/>
                <a:gd name="connsiteX0-1487" fmla="*/ 830382 w 3523460"/>
                <a:gd name="connsiteY0-1488" fmla="*/ 4731376 h 4731376"/>
                <a:gd name="connsiteX1-1489" fmla="*/ 870139 w 3523460"/>
                <a:gd name="connsiteY1-1490" fmla="*/ 4095273 h 4731376"/>
                <a:gd name="connsiteX2-1491" fmla="*/ 432816 w 3523460"/>
                <a:gd name="connsiteY2-1492" fmla="*/ 2274423 h 4731376"/>
                <a:gd name="connsiteX3-1493" fmla="*/ 75008 w 3523460"/>
                <a:gd name="connsiteY3-1494" fmla="*/ 970409 h 4731376"/>
                <a:gd name="connsiteX4-1495" fmla="*/ 766771 w 3523460"/>
                <a:gd name="connsiteY4-1496" fmla="*/ 1972273 h 4731376"/>
                <a:gd name="connsiteX5-1497" fmla="*/ 711112 w 3523460"/>
                <a:gd name="connsiteY5-1498" fmla="*/ 215035 h 4731376"/>
                <a:gd name="connsiteX6-1499" fmla="*/ 1251801 w 3523460"/>
                <a:gd name="connsiteY6-1500" fmla="*/ 1765539 h 4731376"/>
                <a:gd name="connsiteX7-1501" fmla="*/ 1458534 w 3523460"/>
                <a:gd name="connsiteY7-1502" fmla="*/ 350 h 4731376"/>
                <a:gd name="connsiteX8-1503" fmla="*/ 1705024 w 3523460"/>
                <a:gd name="connsiteY8-1504" fmla="*/ 1813246 h 4731376"/>
                <a:gd name="connsiteX9-1505" fmla="*/ 1808393 w 3523460"/>
                <a:gd name="connsiteY9-1506" fmla="*/ 1868907 h 4731376"/>
                <a:gd name="connsiteX10-1507" fmla="*/ 2492205 w 3523460"/>
                <a:gd name="connsiteY10-1508" fmla="*/ 334305 h 4731376"/>
                <a:gd name="connsiteX11-1509" fmla="*/ 2221860 w 3523460"/>
                <a:gd name="connsiteY11-1510" fmla="*/ 2012031 h 4731376"/>
                <a:gd name="connsiteX12-1511" fmla="*/ 2325227 w 3523460"/>
                <a:gd name="connsiteY12-1512" fmla="*/ 2711745 h 4731376"/>
                <a:gd name="connsiteX13-1513" fmla="*/ 2762549 w 3523460"/>
                <a:gd name="connsiteY13-1514" fmla="*/ 2266471 h 4731376"/>
                <a:gd name="connsiteX14-1515" fmla="*/ 3509971 w 3523460"/>
                <a:gd name="connsiteY14-1516" fmla="*/ 2163105 h 4731376"/>
                <a:gd name="connsiteX15-1517" fmla="*/ 2778451 w 3523460"/>
                <a:gd name="connsiteY15-1518" fmla="*/ 2942332 h 4731376"/>
                <a:gd name="connsiteX16-1519" fmla="*/ 2118493 w 3523460"/>
                <a:gd name="connsiteY16-1520" fmla="*/ 4007807 h 4731376"/>
                <a:gd name="connsiteX17-1521" fmla="*/ 2229811 w 3523460"/>
                <a:gd name="connsiteY17-1522" fmla="*/ 4731376 h 4731376"/>
                <a:gd name="connsiteX18-1523" fmla="*/ 830382 w 3523460"/>
                <a:gd name="connsiteY18-1524" fmla="*/ 4731376 h 4731376"/>
                <a:gd name="connsiteX0-1525" fmla="*/ 830382 w 3523460"/>
                <a:gd name="connsiteY0-1526" fmla="*/ 4731376 h 4731376"/>
                <a:gd name="connsiteX1-1527" fmla="*/ 870139 w 3523460"/>
                <a:gd name="connsiteY1-1528" fmla="*/ 4095273 h 4731376"/>
                <a:gd name="connsiteX2-1529" fmla="*/ 432816 w 3523460"/>
                <a:gd name="connsiteY2-1530" fmla="*/ 2274423 h 4731376"/>
                <a:gd name="connsiteX3-1531" fmla="*/ 75008 w 3523460"/>
                <a:gd name="connsiteY3-1532" fmla="*/ 970409 h 4731376"/>
                <a:gd name="connsiteX4-1533" fmla="*/ 766771 w 3523460"/>
                <a:gd name="connsiteY4-1534" fmla="*/ 1972273 h 4731376"/>
                <a:gd name="connsiteX5-1535" fmla="*/ 711112 w 3523460"/>
                <a:gd name="connsiteY5-1536" fmla="*/ 215035 h 4731376"/>
                <a:gd name="connsiteX6-1537" fmla="*/ 1275655 w 3523460"/>
                <a:gd name="connsiteY6-1538" fmla="*/ 1765539 h 4731376"/>
                <a:gd name="connsiteX7-1539" fmla="*/ 1458534 w 3523460"/>
                <a:gd name="connsiteY7-1540" fmla="*/ 350 h 4731376"/>
                <a:gd name="connsiteX8-1541" fmla="*/ 1705024 w 3523460"/>
                <a:gd name="connsiteY8-1542" fmla="*/ 1813246 h 4731376"/>
                <a:gd name="connsiteX9-1543" fmla="*/ 1808393 w 3523460"/>
                <a:gd name="connsiteY9-1544" fmla="*/ 1868907 h 4731376"/>
                <a:gd name="connsiteX10-1545" fmla="*/ 2492205 w 3523460"/>
                <a:gd name="connsiteY10-1546" fmla="*/ 334305 h 4731376"/>
                <a:gd name="connsiteX11-1547" fmla="*/ 2221860 w 3523460"/>
                <a:gd name="connsiteY11-1548" fmla="*/ 2012031 h 4731376"/>
                <a:gd name="connsiteX12-1549" fmla="*/ 2325227 w 3523460"/>
                <a:gd name="connsiteY12-1550" fmla="*/ 2711745 h 4731376"/>
                <a:gd name="connsiteX13-1551" fmla="*/ 2762549 w 3523460"/>
                <a:gd name="connsiteY13-1552" fmla="*/ 2266471 h 4731376"/>
                <a:gd name="connsiteX14-1553" fmla="*/ 3509971 w 3523460"/>
                <a:gd name="connsiteY14-1554" fmla="*/ 2163105 h 4731376"/>
                <a:gd name="connsiteX15-1555" fmla="*/ 2778451 w 3523460"/>
                <a:gd name="connsiteY15-1556" fmla="*/ 2942332 h 4731376"/>
                <a:gd name="connsiteX16-1557" fmla="*/ 2118493 w 3523460"/>
                <a:gd name="connsiteY16-1558" fmla="*/ 4007807 h 4731376"/>
                <a:gd name="connsiteX17-1559" fmla="*/ 2229811 w 3523460"/>
                <a:gd name="connsiteY17-1560" fmla="*/ 4731376 h 4731376"/>
                <a:gd name="connsiteX18-1561" fmla="*/ 830382 w 3523460"/>
                <a:gd name="connsiteY18-1562" fmla="*/ 4731376 h 4731376"/>
                <a:gd name="connsiteX0-1563" fmla="*/ 830382 w 3523460"/>
                <a:gd name="connsiteY0-1564" fmla="*/ 4731376 h 4731376"/>
                <a:gd name="connsiteX1-1565" fmla="*/ 870139 w 3523460"/>
                <a:gd name="connsiteY1-1566" fmla="*/ 4095273 h 4731376"/>
                <a:gd name="connsiteX2-1567" fmla="*/ 432816 w 3523460"/>
                <a:gd name="connsiteY2-1568" fmla="*/ 2274423 h 4731376"/>
                <a:gd name="connsiteX3-1569" fmla="*/ 75008 w 3523460"/>
                <a:gd name="connsiteY3-1570" fmla="*/ 970409 h 4731376"/>
                <a:gd name="connsiteX4-1571" fmla="*/ 766771 w 3523460"/>
                <a:gd name="connsiteY4-1572" fmla="*/ 1972273 h 4731376"/>
                <a:gd name="connsiteX5-1573" fmla="*/ 711112 w 3523460"/>
                <a:gd name="connsiteY5-1574" fmla="*/ 215035 h 4731376"/>
                <a:gd name="connsiteX6-1575" fmla="*/ 1148433 w 3523460"/>
                <a:gd name="connsiteY6-1576" fmla="*/ 1717831 h 4731376"/>
                <a:gd name="connsiteX7-1577" fmla="*/ 1275655 w 3523460"/>
                <a:gd name="connsiteY7-1578" fmla="*/ 1765539 h 4731376"/>
                <a:gd name="connsiteX8-1579" fmla="*/ 1458534 w 3523460"/>
                <a:gd name="connsiteY8-1580" fmla="*/ 350 h 4731376"/>
                <a:gd name="connsiteX9-1581" fmla="*/ 1705024 w 3523460"/>
                <a:gd name="connsiteY9-1582" fmla="*/ 1813246 h 4731376"/>
                <a:gd name="connsiteX10-1583" fmla="*/ 1808393 w 3523460"/>
                <a:gd name="connsiteY10-1584" fmla="*/ 1868907 h 4731376"/>
                <a:gd name="connsiteX11-1585" fmla="*/ 2492205 w 3523460"/>
                <a:gd name="connsiteY11-1586" fmla="*/ 334305 h 4731376"/>
                <a:gd name="connsiteX12-1587" fmla="*/ 2221860 w 3523460"/>
                <a:gd name="connsiteY12-1588" fmla="*/ 2012031 h 4731376"/>
                <a:gd name="connsiteX13-1589" fmla="*/ 2325227 w 3523460"/>
                <a:gd name="connsiteY13-1590" fmla="*/ 2711745 h 4731376"/>
                <a:gd name="connsiteX14-1591" fmla="*/ 2762549 w 3523460"/>
                <a:gd name="connsiteY14-1592" fmla="*/ 2266471 h 4731376"/>
                <a:gd name="connsiteX15-1593" fmla="*/ 3509971 w 3523460"/>
                <a:gd name="connsiteY15-1594" fmla="*/ 2163105 h 4731376"/>
                <a:gd name="connsiteX16-1595" fmla="*/ 2778451 w 3523460"/>
                <a:gd name="connsiteY16-1596" fmla="*/ 2942332 h 4731376"/>
                <a:gd name="connsiteX17-1597" fmla="*/ 2118493 w 3523460"/>
                <a:gd name="connsiteY17-1598" fmla="*/ 4007807 h 4731376"/>
                <a:gd name="connsiteX18-1599" fmla="*/ 2229811 w 3523460"/>
                <a:gd name="connsiteY18-1600" fmla="*/ 4731376 h 4731376"/>
                <a:gd name="connsiteX19" fmla="*/ 830382 w 3523460"/>
                <a:gd name="connsiteY19" fmla="*/ 4731376 h 4731376"/>
                <a:gd name="connsiteX0-1601" fmla="*/ 830382 w 3523460"/>
                <a:gd name="connsiteY0-1602" fmla="*/ 4731376 h 4731376"/>
                <a:gd name="connsiteX1-1603" fmla="*/ 870139 w 3523460"/>
                <a:gd name="connsiteY1-1604" fmla="*/ 4095273 h 4731376"/>
                <a:gd name="connsiteX2-1605" fmla="*/ 432816 w 3523460"/>
                <a:gd name="connsiteY2-1606" fmla="*/ 2274423 h 4731376"/>
                <a:gd name="connsiteX3-1607" fmla="*/ 75008 w 3523460"/>
                <a:gd name="connsiteY3-1608" fmla="*/ 970409 h 4731376"/>
                <a:gd name="connsiteX4-1609" fmla="*/ 766771 w 3523460"/>
                <a:gd name="connsiteY4-1610" fmla="*/ 1972273 h 4731376"/>
                <a:gd name="connsiteX5-1611" fmla="*/ 711112 w 3523460"/>
                <a:gd name="connsiteY5-1612" fmla="*/ 215035 h 4731376"/>
                <a:gd name="connsiteX6-1613" fmla="*/ 1148433 w 3523460"/>
                <a:gd name="connsiteY6-1614" fmla="*/ 1717831 h 4731376"/>
                <a:gd name="connsiteX7-1615" fmla="*/ 1275655 w 3523460"/>
                <a:gd name="connsiteY7-1616" fmla="*/ 1765539 h 4731376"/>
                <a:gd name="connsiteX8-1617" fmla="*/ 1458534 w 3523460"/>
                <a:gd name="connsiteY8-1618" fmla="*/ 350 h 4731376"/>
                <a:gd name="connsiteX9-1619" fmla="*/ 1705024 w 3523460"/>
                <a:gd name="connsiteY9-1620" fmla="*/ 1813246 h 4731376"/>
                <a:gd name="connsiteX10-1621" fmla="*/ 1808393 w 3523460"/>
                <a:gd name="connsiteY10-1622" fmla="*/ 1868907 h 4731376"/>
                <a:gd name="connsiteX11-1623" fmla="*/ 2492205 w 3523460"/>
                <a:gd name="connsiteY11-1624" fmla="*/ 334305 h 4731376"/>
                <a:gd name="connsiteX12-1625" fmla="*/ 2221860 w 3523460"/>
                <a:gd name="connsiteY12-1626" fmla="*/ 2012031 h 4731376"/>
                <a:gd name="connsiteX13-1627" fmla="*/ 2325227 w 3523460"/>
                <a:gd name="connsiteY13-1628" fmla="*/ 2711745 h 4731376"/>
                <a:gd name="connsiteX14-1629" fmla="*/ 2762549 w 3523460"/>
                <a:gd name="connsiteY14-1630" fmla="*/ 2266471 h 4731376"/>
                <a:gd name="connsiteX15-1631" fmla="*/ 3509971 w 3523460"/>
                <a:gd name="connsiteY15-1632" fmla="*/ 2163105 h 4731376"/>
                <a:gd name="connsiteX16-1633" fmla="*/ 2778451 w 3523460"/>
                <a:gd name="connsiteY16-1634" fmla="*/ 2942332 h 4731376"/>
                <a:gd name="connsiteX17-1635" fmla="*/ 2118493 w 3523460"/>
                <a:gd name="connsiteY17-1636" fmla="*/ 4007807 h 4731376"/>
                <a:gd name="connsiteX18-1637" fmla="*/ 2229811 w 3523460"/>
                <a:gd name="connsiteY18-1638" fmla="*/ 4731376 h 4731376"/>
                <a:gd name="connsiteX19-1639" fmla="*/ 830382 w 3523460"/>
                <a:gd name="connsiteY19-1640" fmla="*/ 4731376 h 4731376"/>
                <a:gd name="connsiteX0-1641" fmla="*/ 830382 w 3523460"/>
                <a:gd name="connsiteY0-1642" fmla="*/ 4731376 h 4731376"/>
                <a:gd name="connsiteX1-1643" fmla="*/ 870139 w 3523460"/>
                <a:gd name="connsiteY1-1644" fmla="*/ 4095273 h 4731376"/>
                <a:gd name="connsiteX2-1645" fmla="*/ 432816 w 3523460"/>
                <a:gd name="connsiteY2-1646" fmla="*/ 2274423 h 4731376"/>
                <a:gd name="connsiteX3-1647" fmla="*/ 75008 w 3523460"/>
                <a:gd name="connsiteY3-1648" fmla="*/ 970409 h 4731376"/>
                <a:gd name="connsiteX4-1649" fmla="*/ 766771 w 3523460"/>
                <a:gd name="connsiteY4-1650" fmla="*/ 1972273 h 4731376"/>
                <a:gd name="connsiteX5-1651" fmla="*/ 711112 w 3523460"/>
                <a:gd name="connsiteY5-1652" fmla="*/ 215035 h 4731376"/>
                <a:gd name="connsiteX6-1653" fmla="*/ 1164336 w 3523460"/>
                <a:gd name="connsiteY6-1654" fmla="*/ 1773490 h 4731376"/>
                <a:gd name="connsiteX7-1655" fmla="*/ 1275655 w 3523460"/>
                <a:gd name="connsiteY7-1656" fmla="*/ 1765539 h 4731376"/>
                <a:gd name="connsiteX8-1657" fmla="*/ 1458534 w 3523460"/>
                <a:gd name="connsiteY8-1658" fmla="*/ 350 h 4731376"/>
                <a:gd name="connsiteX9-1659" fmla="*/ 1705024 w 3523460"/>
                <a:gd name="connsiteY9-1660" fmla="*/ 1813246 h 4731376"/>
                <a:gd name="connsiteX10-1661" fmla="*/ 1808393 w 3523460"/>
                <a:gd name="connsiteY10-1662" fmla="*/ 1868907 h 4731376"/>
                <a:gd name="connsiteX11-1663" fmla="*/ 2492205 w 3523460"/>
                <a:gd name="connsiteY11-1664" fmla="*/ 334305 h 4731376"/>
                <a:gd name="connsiteX12-1665" fmla="*/ 2221860 w 3523460"/>
                <a:gd name="connsiteY12-1666" fmla="*/ 2012031 h 4731376"/>
                <a:gd name="connsiteX13-1667" fmla="*/ 2325227 w 3523460"/>
                <a:gd name="connsiteY13-1668" fmla="*/ 2711745 h 4731376"/>
                <a:gd name="connsiteX14-1669" fmla="*/ 2762549 w 3523460"/>
                <a:gd name="connsiteY14-1670" fmla="*/ 2266471 h 4731376"/>
                <a:gd name="connsiteX15-1671" fmla="*/ 3509971 w 3523460"/>
                <a:gd name="connsiteY15-1672" fmla="*/ 2163105 h 4731376"/>
                <a:gd name="connsiteX16-1673" fmla="*/ 2778451 w 3523460"/>
                <a:gd name="connsiteY16-1674" fmla="*/ 2942332 h 4731376"/>
                <a:gd name="connsiteX17-1675" fmla="*/ 2118493 w 3523460"/>
                <a:gd name="connsiteY17-1676" fmla="*/ 4007807 h 4731376"/>
                <a:gd name="connsiteX18-1677" fmla="*/ 2229811 w 3523460"/>
                <a:gd name="connsiteY18-1678" fmla="*/ 4731376 h 4731376"/>
                <a:gd name="connsiteX19-1679" fmla="*/ 830382 w 3523460"/>
                <a:gd name="connsiteY19-1680" fmla="*/ 4731376 h 4731376"/>
                <a:gd name="connsiteX0-1681" fmla="*/ 830382 w 3523460"/>
                <a:gd name="connsiteY0-1682" fmla="*/ 4731376 h 4731376"/>
                <a:gd name="connsiteX1-1683" fmla="*/ 870139 w 3523460"/>
                <a:gd name="connsiteY1-1684" fmla="*/ 4095273 h 4731376"/>
                <a:gd name="connsiteX2-1685" fmla="*/ 432816 w 3523460"/>
                <a:gd name="connsiteY2-1686" fmla="*/ 2274423 h 4731376"/>
                <a:gd name="connsiteX3-1687" fmla="*/ 75008 w 3523460"/>
                <a:gd name="connsiteY3-1688" fmla="*/ 970409 h 4731376"/>
                <a:gd name="connsiteX4-1689" fmla="*/ 766771 w 3523460"/>
                <a:gd name="connsiteY4-1690" fmla="*/ 1972273 h 4731376"/>
                <a:gd name="connsiteX5-1691" fmla="*/ 711112 w 3523460"/>
                <a:gd name="connsiteY5-1692" fmla="*/ 215035 h 4731376"/>
                <a:gd name="connsiteX6-1693" fmla="*/ 1164336 w 3523460"/>
                <a:gd name="connsiteY6-1694" fmla="*/ 1773490 h 4731376"/>
                <a:gd name="connsiteX7-1695" fmla="*/ 1275655 w 3523460"/>
                <a:gd name="connsiteY7-1696" fmla="*/ 1765539 h 4731376"/>
                <a:gd name="connsiteX8-1697" fmla="*/ 1458534 w 3523460"/>
                <a:gd name="connsiteY8-1698" fmla="*/ 350 h 4731376"/>
                <a:gd name="connsiteX9-1699" fmla="*/ 1705024 w 3523460"/>
                <a:gd name="connsiteY9-1700" fmla="*/ 1813246 h 4731376"/>
                <a:gd name="connsiteX10-1701" fmla="*/ 1808393 w 3523460"/>
                <a:gd name="connsiteY10-1702" fmla="*/ 1868907 h 4731376"/>
                <a:gd name="connsiteX11-1703" fmla="*/ 2492205 w 3523460"/>
                <a:gd name="connsiteY11-1704" fmla="*/ 334305 h 4731376"/>
                <a:gd name="connsiteX12-1705" fmla="*/ 2221860 w 3523460"/>
                <a:gd name="connsiteY12-1706" fmla="*/ 2012031 h 4731376"/>
                <a:gd name="connsiteX13-1707" fmla="*/ 2325227 w 3523460"/>
                <a:gd name="connsiteY13-1708" fmla="*/ 2711745 h 4731376"/>
                <a:gd name="connsiteX14-1709" fmla="*/ 2762549 w 3523460"/>
                <a:gd name="connsiteY14-1710" fmla="*/ 2266471 h 4731376"/>
                <a:gd name="connsiteX15-1711" fmla="*/ 3509971 w 3523460"/>
                <a:gd name="connsiteY15-1712" fmla="*/ 2163105 h 4731376"/>
                <a:gd name="connsiteX16-1713" fmla="*/ 2778451 w 3523460"/>
                <a:gd name="connsiteY16-1714" fmla="*/ 2942332 h 4731376"/>
                <a:gd name="connsiteX17-1715" fmla="*/ 2118493 w 3523460"/>
                <a:gd name="connsiteY17-1716" fmla="*/ 4007807 h 4731376"/>
                <a:gd name="connsiteX18-1717" fmla="*/ 2229811 w 3523460"/>
                <a:gd name="connsiteY18-1718" fmla="*/ 4731376 h 4731376"/>
                <a:gd name="connsiteX19-1719" fmla="*/ 830382 w 3523460"/>
                <a:gd name="connsiteY19-1720" fmla="*/ 4731376 h 4731376"/>
                <a:gd name="connsiteX0-1721" fmla="*/ 830382 w 3523460"/>
                <a:gd name="connsiteY0-1722" fmla="*/ 4731376 h 4731376"/>
                <a:gd name="connsiteX1-1723" fmla="*/ 870139 w 3523460"/>
                <a:gd name="connsiteY1-1724" fmla="*/ 4095273 h 4731376"/>
                <a:gd name="connsiteX2-1725" fmla="*/ 432816 w 3523460"/>
                <a:gd name="connsiteY2-1726" fmla="*/ 2274423 h 4731376"/>
                <a:gd name="connsiteX3-1727" fmla="*/ 75008 w 3523460"/>
                <a:gd name="connsiteY3-1728" fmla="*/ 970409 h 4731376"/>
                <a:gd name="connsiteX4-1729" fmla="*/ 766771 w 3523460"/>
                <a:gd name="connsiteY4-1730" fmla="*/ 1972273 h 4731376"/>
                <a:gd name="connsiteX5-1731" fmla="*/ 711112 w 3523460"/>
                <a:gd name="connsiteY5-1732" fmla="*/ 215035 h 4731376"/>
                <a:gd name="connsiteX6-1733" fmla="*/ 1164336 w 3523460"/>
                <a:gd name="connsiteY6-1734" fmla="*/ 1773490 h 4731376"/>
                <a:gd name="connsiteX7-1735" fmla="*/ 1275655 w 3523460"/>
                <a:gd name="connsiteY7-1736" fmla="*/ 1765539 h 4731376"/>
                <a:gd name="connsiteX8-1737" fmla="*/ 1458534 w 3523460"/>
                <a:gd name="connsiteY8-1738" fmla="*/ 350 h 4731376"/>
                <a:gd name="connsiteX9-1739" fmla="*/ 1705024 w 3523460"/>
                <a:gd name="connsiteY9-1740" fmla="*/ 1813246 h 4731376"/>
                <a:gd name="connsiteX10-1741" fmla="*/ 1808393 w 3523460"/>
                <a:gd name="connsiteY10-1742" fmla="*/ 1868907 h 4731376"/>
                <a:gd name="connsiteX11-1743" fmla="*/ 2492205 w 3523460"/>
                <a:gd name="connsiteY11-1744" fmla="*/ 334305 h 4731376"/>
                <a:gd name="connsiteX12-1745" fmla="*/ 2221860 w 3523460"/>
                <a:gd name="connsiteY12-1746" fmla="*/ 2012031 h 4731376"/>
                <a:gd name="connsiteX13-1747" fmla="*/ 2325227 w 3523460"/>
                <a:gd name="connsiteY13-1748" fmla="*/ 2711745 h 4731376"/>
                <a:gd name="connsiteX14-1749" fmla="*/ 2762549 w 3523460"/>
                <a:gd name="connsiteY14-1750" fmla="*/ 2266471 h 4731376"/>
                <a:gd name="connsiteX15-1751" fmla="*/ 3509971 w 3523460"/>
                <a:gd name="connsiteY15-1752" fmla="*/ 2163105 h 4731376"/>
                <a:gd name="connsiteX16-1753" fmla="*/ 2778451 w 3523460"/>
                <a:gd name="connsiteY16-1754" fmla="*/ 2942332 h 4731376"/>
                <a:gd name="connsiteX17-1755" fmla="*/ 2118493 w 3523460"/>
                <a:gd name="connsiteY17-1756" fmla="*/ 4007807 h 4731376"/>
                <a:gd name="connsiteX18-1757" fmla="*/ 2229811 w 3523460"/>
                <a:gd name="connsiteY18-1758" fmla="*/ 4731376 h 4731376"/>
                <a:gd name="connsiteX19-1759" fmla="*/ 830382 w 3523460"/>
                <a:gd name="connsiteY19-1760" fmla="*/ 4731376 h 4731376"/>
                <a:gd name="connsiteX0-1761" fmla="*/ 830382 w 3523460"/>
                <a:gd name="connsiteY0-1762" fmla="*/ 4731376 h 4731376"/>
                <a:gd name="connsiteX1-1763" fmla="*/ 870139 w 3523460"/>
                <a:gd name="connsiteY1-1764" fmla="*/ 4095273 h 4731376"/>
                <a:gd name="connsiteX2-1765" fmla="*/ 432816 w 3523460"/>
                <a:gd name="connsiteY2-1766" fmla="*/ 2274423 h 4731376"/>
                <a:gd name="connsiteX3-1767" fmla="*/ 75008 w 3523460"/>
                <a:gd name="connsiteY3-1768" fmla="*/ 970409 h 4731376"/>
                <a:gd name="connsiteX4-1769" fmla="*/ 766771 w 3523460"/>
                <a:gd name="connsiteY4-1770" fmla="*/ 1972273 h 4731376"/>
                <a:gd name="connsiteX5-1771" fmla="*/ 711112 w 3523460"/>
                <a:gd name="connsiteY5-1772" fmla="*/ 215035 h 4731376"/>
                <a:gd name="connsiteX6-1773" fmla="*/ 1164336 w 3523460"/>
                <a:gd name="connsiteY6-1774" fmla="*/ 1773490 h 4731376"/>
                <a:gd name="connsiteX7-1775" fmla="*/ 1275655 w 3523460"/>
                <a:gd name="connsiteY7-1776" fmla="*/ 1765539 h 4731376"/>
                <a:gd name="connsiteX8-1777" fmla="*/ 1458534 w 3523460"/>
                <a:gd name="connsiteY8-1778" fmla="*/ 350 h 4731376"/>
                <a:gd name="connsiteX9-1779" fmla="*/ 1705024 w 3523460"/>
                <a:gd name="connsiteY9-1780" fmla="*/ 1813246 h 4731376"/>
                <a:gd name="connsiteX10-1781" fmla="*/ 1816344 w 3523460"/>
                <a:gd name="connsiteY10-1782" fmla="*/ 1892761 h 4731376"/>
                <a:gd name="connsiteX11-1783" fmla="*/ 2492205 w 3523460"/>
                <a:gd name="connsiteY11-1784" fmla="*/ 334305 h 4731376"/>
                <a:gd name="connsiteX12-1785" fmla="*/ 2221860 w 3523460"/>
                <a:gd name="connsiteY12-1786" fmla="*/ 2012031 h 4731376"/>
                <a:gd name="connsiteX13-1787" fmla="*/ 2325227 w 3523460"/>
                <a:gd name="connsiteY13-1788" fmla="*/ 2711745 h 4731376"/>
                <a:gd name="connsiteX14-1789" fmla="*/ 2762549 w 3523460"/>
                <a:gd name="connsiteY14-1790" fmla="*/ 2266471 h 4731376"/>
                <a:gd name="connsiteX15-1791" fmla="*/ 3509971 w 3523460"/>
                <a:gd name="connsiteY15-1792" fmla="*/ 2163105 h 4731376"/>
                <a:gd name="connsiteX16-1793" fmla="*/ 2778451 w 3523460"/>
                <a:gd name="connsiteY16-1794" fmla="*/ 2942332 h 4731376"/>
                <a:gd name="connsiteX17-1795" fmla="*/ 2118493 w 3523460"/>
                <a:gd name="connsiteY17-1796" fmla="*/ 4007807 h 4731376"/>
                <a:gd name="connsiteX18-1797" fmla="*/ 2229811 w 3523460"/>
                <a:gd name="connsiteY18-1798" fmla="*/ 4731376 h 4731376"/>
                <a:gd name="connsiteX19-1799" fmla="*/ 830382 w 3523460"/>
                <a:gd name="connsiteY19-1800" fmla="*/ 4731376 h 4731376"/>
                <a:gd name="connsiteX0-1801" fmla="*/ 830382 w 3523460"/>
                <a:gd name="connsiteY0-1802" fmla="*/ 4731376 h 4731376"/>
                <a:gd name="connsiteX1-1803" fmla="*/ 870139 w 3523460"/>
                <a:gd name="connsiteY1-1804" fmla="*/ 4095273 h 4731376"/>
                <a:gd name="connsiteX2-1805" fmla="*/ 432816 w 3523460"/>
                <a:gd name="connsiteY2-1806" fmla="*/ 2274423 h 4731376"/>
                <a:gd name="connsiteX3-1807" fmla="*/ 75008 w 3523460"/>
                <a:gd name="connsiteY3-1808" fmla="*/ 970409 h 4731376"/>
                <a:gd name="connsiteX4-1809" fmla="*/ 766771 w 3523460"/>
                <a:gd name="connsiteY4-1810" fmla="*/ 1972273 h 4731376"/>
                <a:gd name="connsiteX5-1811" fmla="*/ 711112 w 3523460"/>
                <a:gd name="connsiteY5-1812" fmla="*/ 215035 h 4731376"/>
                <a:gd name="connsiteX6-1813" fmla="*/ 1164336 w 3523460"/>
                <a:gd name="connsiteY6-1814" fmla="*/ 1773490 h 4731376"/>
                <a:gd name="connsiteX7-1815" fmla="*/ 1275655 w 3523460"/>
                <a:gd name="connsiteY7-1816" fmla="*/ 1765539 h 4731376"/>
                <a:gd name="connsiteX8-1817" fmla="*/ 1458534 w 3523460"/>
                <a:gd name="connsiteY8-1818" fmla="*/ 350 h 4731376"/>
                <a:gd name="connsiteX9-1819" fmla="*/ 1705024 w 3523460"/>
                <a:gd name="connsiteY9-1820" fmla="*/ 1813246 h 4731376"/>
                <a:gd name="connsiteX10-1821" fmla="*/ 1816344 w 3523460"/>
                <a:gd name="connsiteY10-1822" fmla="*/ 1868907 h 4731376"/>
                <a:gd name="connsiteX11-1823" fmla="*/ 2492205 w 3523460"/>
                <a:gd name="connsiteY11-1824" fmla="*/ 334305 h 4731376"/>
                <a:gd name="connsiteX12-1825" fmla="*/ 2221860 w 3523460"/>
                <a:gd name="connsiteY12-1826" fmla="*/ 2012031 h 4731376"/>
                <a:gd name="connsiteX13-1827" fmla="*/ 2325227 w 3523460"/>
                <a:gd name="connsiteY13-1828" fmla="*/ 2711745 h 4731376"/>
                <a:gd name="connsiteX14-1829" fmla="*/ 2762549 w 3523460"/>
                <a:gd name="connsiteY14-1830" fmla="*/ 2266471 h 4731376"/>
                <a:gd name="connsiteX15-1831" fmla="*/ 3509971 w 3523460"/>
                <a:gd name="connsiteY15-1832" fmla="*/ 2163105 h 4731376"/>
                <a:gd name="connsiteX16-1833" fmla="*/ 2778451 w 3523460"/>
                <a:gd name="connsiteY16-1834" fmla="*/ 2942332 h 4731376"/>
                <a:gd name="connsiteX17-1835" fmla="*/ 2118493 w 3523460"/>
                <a:gd name="connsiteY17-1836" fmla="*/ 4007807 h 4731376"/>
                <a:gd name="connsiteX18-1837" fmla="*/ 2229811 w 3523460"/>
                <a:gd name="connsiteY18-1838" fmla="*/ 4731376 h 4731376"/>
                <a:gd name="connsiteX19-1839" fmla="*/ 830382 w 3523460"/>
                <a:gd name="connsiteY19-1840" fmla="*/ 4731376 h 4731376"/>
                <a:gd name="connsiteX0-1841" fmla="*/ 830382 w 3523460"/>
                <a:gd name="connsiteY0-1842" fmla="*/ 4731376 h 4731376"/>
                <a:gd name="connsiteX1-1843" fmla="*/ 870139 w 3523460"/>
                <a:gd name="connsiteY1-1844" fmla="*/ 4095273 h 4731376"/>
                <a:gd name="connsiteX2-1845" fmla="*/ 432816 w 3523460"/>
                <a:gd name="connsiteY2-1846" fmla="*/ 2274423 h 4731376"/>
                <a:gd name="connsiteX3-1847" fmla="*/ 75008 w 3523460"/>
                <a:gd name="connsiteY3-1848" fmla="*/ 970409 h 4731376"/>
                <a:gd name="connsiteX4-1849" fmla="*/ 766771 w 3523460"/>
                <a:gd name="connsiteY4-1850" fmla="*/ 1972273 h 4731376"/>
                <a:gd name="connsiteX5-1851" fmla="*/ 711112 w 3523460"/>
                <a:gd name="connsiteY5-1852" fmla="*/ 215035 h 4731376"/>
                <a:gd name="connsiteX6-1853" fmla="*/ 1164336 w 3523460"/>
                <a:gd name="connsiteY6-1854" fmla="*/ 1773490 h 4731376"/>
                <a:gd name="connsiteX7-1855" fmla="*/ 1275655 w 3523460"/>
                <a:gd name="connsiteY7-1856" fmla="*/ 1765539 h 4731376"/>
                <a:gd name="connsiteX8-1857" fmla="*/ 1458534 w 3523460"/>
                <a:gd name="connsiteY8-1858" fmla="*/ 350 h 4731376"/>
                <a:gd name="connsiteX9-1859" fmla="*/ 1705024 w 3523460"/>
                <a:gd name="connsiteY9-1860" fmla="*/ 1813246 h 4731376"/>
                <a:gd name="connsiteX10-1861" fmla="*/ 1816344 w 3523460"/>
                <a:gd name="connsiteY10-1862" fmla="*/ 1868907 h 4731376"/>
                <a:gd name="connsiteX11-1863" fmla="*/ 2492205 w 3523460"/>
                <a:gd name="connsiteY11-1864" fmla="*/ 334305 h 4731376"/>
                <a:gd name="connsiteX12-1865" fmla="*/ 2221860 w 3523460"/>
                <a:gd name="connsiteY12-1866" fmla="*/ 2012031 h 4731376"/>
                <a:gd name="connsiteX13-1867" fmla="*/ 2325227 w 3523460"/>
                <a:gd name="connsiteY13-1868" fmla="*/ 2711745 h 4731376"/>
                <a:gd name="connsiteX14-1869" fmla="*/ 2762549 w 3523460"/>
                <a:gd name="connsiteY14-1870" fmla="*/ 2266471 h 4731376"/>
                <a:gd name="connsiteX15-1871" fmla="*/ 3509971 w 3523460"/>
                <a:gd name="connsiteY15-1872" fmla="*/ 2163105 h 4731376"/>
                <a:gd name="connsiteX16-1873" fmla="*/ 2778451 w 3523460"/>
                <a:gd name="connsiteY16-1874" fmla="*/ 2942332 h 4731376"/>
                <a:gd name="connsiteX17-1875" fmla="*/ 2118493 w 3523460"/>
                <a:gd name="connsiteY17-1876" fmla="*/ 4007807 h 4731376"/>
                <a:gd name="connsiteX18-1877" fmla="*/ 2229811 w 3523460"/>
                <a:gd name="connsiteY18-1878" fmla="*/ 4731376 h 4731376"/>
                <a:gd name="connsiteX19-1879" fmla="*/ 830382 w 3523460"/>
                <a:gd name="connsiteY19-1880" fmla="*/ 4731376 h 4731376"/>
                <a:gd name="connsiteX0-1881" fmla="*/ 830382 w 3523460"/>
                <a:gd name="connsiteY0-1882" fmla="*/ 4731376 h 4731376"/>
                <a:gd name="connsiteX1-1883" fmla="*/ 870139 w 3523460"/>
                <a:gd name="connsiteY1-1884" fmla="*/ 4095273 h 4731376"/>
                <a:gd name="connsiteX2-1885" fmla="*/ 432816 w 3523460"/>
                <a:gd name="connsiteY2-1886" fmla="*/ 2274423 h 4731376"/>
                <a:gd name="connsiteX3-1887" fmla="*/ 75008 w 3523460"/>
                <a:gd name="connsiteY3-1888" fmla="*/ 970409 h 4731376"/>
                <a:gd name="connsiteX4-1889" fmla="*/ 766771 w 3523460"/>
                <a:gd name="connsiteY4-1890" fmla="*/ 1972273 h 4731376"/>
                <a:gd name="connsiteX5-1891" fmla="*/ 711112 w 3523460"/>
                <a:gd name="connsiteY5-1892" fmla="*/ 215035 h 4731376"/>
                <a:gd name="connsiteX6-1893" fmla="*/ 1164336 w 3523460"/>
                <a:gd name="connsiteY6-1894" fmla="*/ 1773490 h 4731376"/>
                <a:gd name="connsiteX7-1895" fmla="*/ 1275655 w 3523460"/>
                <a:gd name="connsiteY7-1896" fmla="*/ 1765539 h 4731376"/>
                <a:gd name="connsiteX8-1897" fmla="*/ 1458534 w 3523460"/>
                <a:gd name="connsiteY8-1898" fmla="*/ 350 h 4731376"/>
                <a:gd name="connsiteX9-1899" fmla="*/ 1705024 w 3523460"/>
                <a:gd name="connsiteY9-1900" fmla="*/ 1813246 h 4731376"/>
                <a:gd name="connsiteX10-1901" fmla="*/ 1816344 w 3523460"/>
                <a:gd name="connsiteY10-1902" fmla="*/ 1868907 h 4731376"/>
                <a:gd name="connsiteX11-1903" fmla="*/ 2492205 w 3523460"/>
                <a:gd name="connsiteY11-1904" fmla="*/ 334305 h 4731376"/>
                <a:gd name="connsiteX12-1905" fmla="*/ 2221860 w 3523460"/>
                <a:gd name="connsiteY12-1906" fmla="*/ 2012031 h 4731376"/>
                <a:gd name="connsiteX13-1907" fmla="*/ 2325227 w 3523460"/>
                <a:gd name="connsiteY13-1908" fmla="*/ 2711745 h 4731376"/>
                <a:gd name="connsiteX14-1909" fmla="*/ 2762549 w 3523460"/>
                <a:gd name="connsiteY14-1910" fmla="*/ 2266471 h 4731376"/>
                <a:gd name="connsiteX15-1911" fmla="*/ 3509971 w 3523460"/>
                <a:gd name="connsiteY15-1912" fmla="*/ 2163105 h 4731376"/>
                <a:gd name="connsiteX16-1913" fmla="*/ 2778451 w 3523460"/>
                <a:gd name="connsiteY16-1914" fmla="*/ 2942332 h 4731376"/>
                <a:gd name="connsiteX17-1915" fmla="*/ 2118493 w 3523460"/>
                <a:gd name="connsiteY17-1916" fmla="*/ 4007807 h 4731376"/>
                <a:gd name="connsiteX18-1917" fmla="*/ 2229811 w 3523460"/>
                <a:gd name="connsiteY18-1918" fmla="*/ 4731376 h 4731376"/>
                <a:gd name="connsiteX19-1919" fmla="*/ 830382 w 3523460"/>
                <a:gd name="connsiteY19-1920" fmla="*/ 4731376 h 4731376"/>
                <a:gd name="connsiteX0-1921" fmla="*/ 830382 w 3523460"/>
                <a:gd name="connsiteY0-1922" fmla="*/ 4731184 h 4731184"/>
                <a:gd name="connsiteX1-1923" fmla="*/ 870139 w 3523460"/>
                <a:gd name="connsiteY1-1924" fmla="*/ 4095081 h 4731184"/>
                <a:gd name="connsiteX2-1925" fmla="*/ 432816 w 3523460"/>
                <a:gd name="connsiteY2-1926" fmla="*/ 2274231 h 4731184"/>
                <a:gd name="connsiteX3-1927" fmla="*/ 75008 w 3523460"/>
                <a:gd name="connsiteY3-1928" fmla="*/ 970217 h 4731184"/>
                <a:gd name="connsiteX4-1929" fmla="*/ 766771 w 3523460"/>
                <a:gd name="connsiteY4-1930" fmla="*/ 1972081 h 4731184"/>
                <a:gd name="connsiteX5-1931" fmla="*/ 711112 w 3523460"/>
                <a:gd name="connsiteY5-1932" fmla="*/ 214843 h 4731184"/>
                <a:gd name="connsiteX6-1933" fmla="*/ 1164336 w 3523460"/>
                <a:gd name="connsiteY6-1934" fmla="*/ 1773298 h 4731184"/>
                <a:gd name="connsiteX7-1935" fmla="*/ 1275655 w 3523460"/>
                <a:gd name="connsiteY7-1936" fmla="*/ 1765347 h 4731184"/>
                <a:gd name="connsiteX8-1937" fmla="*/ 1458534 w 3523460"/>
                <a:gd name="connsiteY8-1938" fmla="*/ 158 h 4731184"/>
                <a:gd name="connsiteX9-1939" fmla="*/ 1705024 w 3523460"/>
                <a:gd name="connsiteY9-1940" fmla="*/ 1813054 h 4731184"/>
                <a:gd name="connsiteX10-1941" fmla="*/ 1816344 w 3523460"/>
                <a:gd name="connsiteY10-1942" fmla="*/ 1868715 h 4731184"/>
                <a:gd name="connsiteX11-1943" fmla="*/ 2492205 w 3523460"/>
                <a:gd name="connsiteY11-1944" fmla="*/ 334113 h 4731184"/>
                <a:gd name="connsiteX12-1945" fmla="*/ 2221860 w 3523460"/>
                <a:gd name="connsiteY12-1946" fmla="*/ 2011839 h 4731184"/>
                <a:gd name="connsiteX13-1947" fmla="*/ 2325227 w 3523460"/>
                <a:gd name="connsiteY13-1948" fmla="*/ 2711553 h 4731184"/>
                <a:gd name="connsiteX14-1949" fmla="*/ 2762549 w 3523460"/>
                <a:gd name="connsiteY14-1950" fmla="*/ 2266279 h 4731184"/>
                <a:gd name="connsiteX15-1951" fmla="*/ 3509971 w 3523460"/>
                <a:gd name="connsiteY15-1952" fmla="*/ 2162913 h 4731184"/>
                <a:gd name="connsiteX16-1953" fmla="*/ 2778451 w 3523460"/>
                <a:gd name="connsiteY16-1954" fmla="*/ 2942140 h 4731184"/>
                <a:gd name="connsiteX17-1955" fmla="*/ 2118493 w 3523460"/>
                <a:gd name="connsiteY17-1956" fmla="*/ 4007615 h 4731184"/>
                <a:gd name="connsiteX18-1957" fmla="*/ 2229811 w 3523460"/>
                <a:gd name="connsiteY18-1958" fmla="*/ 4731184 h 4731184"/>
                <a:gd name="connsiteX19-1959" fmla="*/ 830382 w 3523460"/>
                <a:gd name="connsiteY19-1960" fmla="*/ 4731184 h 4731184"/>
                <a:gd name="connsiteX0-1961" fmla="*/ 830382 w 3523460"/>
                <a:gd name="connsiteY0-1962" fmla="*/ 4731184 h 4731184"/>
                <a:gd name="connsiteX1-1963" fmla="*/ 870139 w 3523460"/>
                <a:gd name="connsiteY1-1964" fmla="*/ 4095081 h 4731184"/>
                <a:gd name="connsiteX2-1965" fmla="*/ 432816 w 3523460"/>
                <a:gd name="connsiteY2-1966" fmla="*/ 2274231 h 4731184"/>
                <a:gd name="connsiteX3-1967" fmla="*/ 75008 w 3523460"/>
                <a:gd name="connsiteY3-1968" fmla="*/ 970217 h 4731184"/>
                <a:gd name="connsiteX4-1969" fmla="*/ 766771 w 3523460"/>
                <a:gd name="connsiteY4-1970" fmla="*/ 1972081 h 4731184"/>
                <a:gd name="connsiteX5-1971" fmla="*/ 711112 w 3523460"/>
                <a:gd name="connsiteY5-1972" fmla="*/ 214843 h 4731184"/>
                <a:gd name="connsiteX6-1973" fmla="*/ 1164336 w 3523460"/>
                <a:gd name="connsiteY6-1974" fmla="*/ 1773298 h 4731184"/>
                <a:gd name="connsiteX7-1975" fmla="*/ 1275655 w 3523460"/>
                <a:gd name="connsiteY7-1976" fmla="*/ 1765347 h 4731184"/>
                <a:gd name="connsiteX8-1977" fmla="*/ 1458534 w 3523460"/>
                <a:gd name="connsiteY8-1978" fmla="*/ 158 h 4731184"/>
                <a:gd name="connsiteX9-1979" fmla="*/ 1705024 w 3523460"/>
                <a:gd name="connsiteY9-1980" fmla="*/ 1813054 h 4731184"/>
                <a:gd name="connsiteX10-1981" fmla="*/ 1816344 w 3523460"/>
                <a:gd name="connsiteY10-1982" fmla="*/ 1868715 h 4731184"/>
                <a:gd name="connsiteX11-1983" fmla="*/ 2492205 w 3523460"/>
                <a:gd name="connsiteY11-1984" fmla="*/ 334113 h 4731184"/>
                <a:gd name="connsiteX12-1985" fmla="*/ 2221860 w 3523460"/>
                <a:gd name="connsiteY12-1986" fmla="*/ 2011839 h 4731184"/>
                <a:gd name="connsiteX13-1987" fmla="*/ 2325227 w 3523460"/>
                <a:gd name="connsiteY13-1988" fmla="*/ 2711553 h 4731184"/>
                <a:gd name="connsiteX14-1989" fmla="*/ 2762549 w 3523460"/>
                <a:gd name="connsiteY14-1990" fmla="*/ 2266279 h 4731184"/>
                <a:gd name="connsiteX15-1991" fmla="*/ 3509971 w 3523460"/>
                <a:gd name="connsiteY15-1992" fmla="*/ 2162913 h 4731184"/>
                <a:gd name="connsiteX16-1993" fmla="*/ 2778451 w 3523460"/>
                <a:gd name="connsiteY16-1994" fmla="*/ 2942140 h 4731184"/>
                <a:gd name="connsiteX17-1995" fmla="*/ 2118493 w 3523460"/>
                <a:gd name="connsiteY17-1996" fmla="*/ 4007615 h 4731184"/>
                <a:gd name="connsiteX18-1997" fmla="*/ 2229811 w 3523460"/>
                <a:gd name="connsiteY18-1998" fmla="*/ 4731184 h 4731184"/>
                <a:gd name="connsiteX19-1999" fmla="*/ 830382 w 3523460"/>
                <a:gd name="connsiteY19-2000" fmla="*/ 4731184 h 4731184"/>
                <a:gd name="connsiteX0-2001" fmla="*/ 830382 w 3523460"/>
                <a:gd name="connsiteY0-2002" fmla="*/ 4731184 h 4731184"/>
                <a:gd name="connsiteX1-2003" fmla="*/ 870139 w 3523460"/>
                <a:gd name="connsiteY1-2004" fmla="*/ 4095081 h 4731184"/>
                <a:gd name="connsiteX2-2005" fmla="*/ 432816 w 3523460"/>
                <a:gd name="connsiteY2-2006" fmla="*/ 2274231 h 4731184"/>
                <a:gd name="connsiteX3-2007" fmla="*/ 75008 w 3523460"/>
                <a:gd name="connsiteY3-2008" fmla="*/ 970217 h 4731184"/>
                <a:gd name="connsiteX4-2009" fmla="*/ 766771 w 3523460"/>
                <a:gd name="connsiteY4-2010" fmla="*/ 1972081 h 4731184"/>
                <a:gd name="connsiteX5-2011" fmla="*/ 711112 w 3523460"/>
                <a:gd name="connsiteY5-2012" fmla="*/ 214843 h 4731184"/>
                <a:gd name="connsiteX6-2013" fmla="*/ 1164336 w 3523460"/>
                <a:gd name="connsiteY6-2014" fmla="*/ 1773298 h 4731184"/>
                <a:gd name="connsiteX7-2015" fmla="*/ 1275655 w 3523460"/>
                <a:gd name="connsiteY7-2016" fmla="*/ 1765347 h 4731184"/>
                <a:gd name="connsiteX8-2017" fmla="*/ 1458534 w 3523460"/>
                <a:gd name="connsiteY8-2018" fmla="*/ 158 h 4731184"/>
                <a:gd name="connsiteX9-2019" fmla="*/ 1705024 w 3523460"/>
                <a:gd name="connsiteY9-2020" fmla="*/ 1813054 h 4731184"/>
                <a:gd name="connsiteX10-2021" fmla="*/ 1816344 w 3523460"/>
                <a:gd name="connsiteY10-2022" fmla="*/ 1868715 h 4731184"/>
                <a:gd name="connsiteX11-2023" fmla="*/ 2492205 w 3523460"/>
                <a:gd name="connsiteY11-2024" fmla="*/ 334113 h 4731184"/>
                <a:gd name="connsiteX12-2025" fmla="*/ 2221860 w 3523460"/>
                <a:gd name="connsiteY12-2026" fmla="*/ 2011839 h 4731184"/>
                <a:gd name="connsiteX13-2027" fmla="*/ 2325227 w 3523460"/>
                <a:gd name="connsiteY13-2028" fmla="*/ 2711553 h 4731184"/>
                <a:gd name="connsiteX14-2029" fmla="*/ 2762549 w 3523460"/>
                <a:gd name="connsiteY14-2030" fmla="*/ 2266279 h 4731184"/>
                <a:gd name="connsiteX15-2031" fmla="*/ 3509971 w 3523460"/>
                <a:gd name="connsiteY15-2032" fmla="*/ 2162913 h 4731184"/>
                <a:gd name="connsiteX16-2033" fmla="*/ 2778451 w 3523460"/>
                <a:gd name="connsiteY16-2034" fmla="*/ 2942140 h 4731184"/>
                <a:gd name="connsiteX17-2035" fmla="*/ 2118493 w 3523460"/>
                <a:gd name="connsiteY17-2036" fmla="*/ 4007615 h 4731184"/>
                <a:gd name="connsiteX18-2037" fmla="*/ 2229811 w 3523460"/>
                <a:gd name="connsiteY18-2038" fmla="*/ 4731184 h 4731184"/>
                <a:gd name="connsiteX19-2039" fmla="*/ 830382 w 3523460"/>
                <a:gd name="connsiteY19-2040" fmla="*/ 4731184 h 4731184"/>
                <a:gd name="connsiteX0-2041" fmla="*/ 830382 w 3523460"/>
                <a:gd name="connsiteY0-2042" fmla="*/ 4731184 h 4731184"/>
                <a:gd name="connsiteX1-2043" fmla="*/ 870139 w 3523460"/>
                <a:gd name="connsiteY1-2044" fmla="*/ 4095081 h 4731184"/>
                <a:gd name="connsiteX2-2045" fmla="*/ 432816 w 3523460"/>
                <a:gd name="connsiteY2-2046" fmla="*/ 2274231 h 4731184"/>
                <a:gd name="connsiteX3-2047" fmla="*/ 75008 w 3523460"/>
                <a:gd name="connsiteY3-2048" fmla="*/ 970217 h 4731184"/>
                <a:gd name="connsiteX4-2049" fmla="*/ 838333 w 3523460"/>
                <a:gd name="connsiteY4-2050" fmla="*/ 2003886 h 4731184"/>
                <a:gd name="connsiteX5-2051" fmla="*/ 711112 w 3523460"/>
                <a:gd name="connsiteY5-2052" fmla="*/ 214843 h 4731184"/>
                <a:gd name="connsiteX6-2053" fmla="*/ 1164336 w 3523460"/>
                <a:gd name="connsiteY6-2054" fmla="*/ 1773298 h 4731184"/>
                <a:gd name="connsiteX7-2055" fmla="*/ 1275655 w 3523460"/>
                <a:gd name="connsiteY7-2056" fmla="*/ 1765347 h 4731184"/>
                <a:gd name="connsiteX8-2057" fmla="*/ 1458534 w 3523460"/>
                <a:gd name="connsiteY8-2058" fmla="*/ 158 h 4731184"/>
                <a:gd name="connsiteX9-2059" fmla="*/ 1705024 w 3523460"/>
                <a:gd name="connsiteY9-2060" fmla="*/ 1813054 h 4731184"/>
                <a:gd name="connsiteX10-2061" fmla="*/ 1816344 w 3523460"/>
                <a:gd name="connsiteY10-2062" fmla="*/ 1868715 h 4731184"/>
                <a:gd name="connsiteX11-2063" fmla="*/ 2492205 w 3523460"/>
                <a:gd name="connsiteY11-2064" fmla="*/ 334113 h 4731184"/>
                <a:gd name="connsiteX12-2065" fmla="*/ 2221860 w 3523460"/>
                <a:gd name="connsiteY12-2066" fmla="*/ 2011839 h 4731184"/>
                <a:gd name="connsiteX13-2067" fmla="*/ 2325227 w 3523460"/>
                <a:gd name="connsiteY13-2068" fmla="*/ 2711553 h 4731184"/>
                <a:gd name="connsiteX14-2069" fmla="*/ 2762549 w 3523460"/>
                <a:gd name="connsiteY14-2070" fmla="*/ 2266279 h 4731184"/>
                <a:gd name="connsiteX15-2071" fmla="*/ 3509971 w 3523460"/>
                <a:gd name="connsiteY15-2072" fmla="*/ 2162913 h 4731184"/>
                <a:gd name="connsiteX16-2073" fmla="*/ 2778451 w 3523460"/>
                <a:gd name="connsiteY16-2074" fmla="*/ 2942140 h 4731184"/>
                <a:gd name="connsiteX17-2075" fmla="*/ 2118493 w 3523460"/>
                <a:gd name="connsiteY17-2076" fmla="*/ 4007615 h 4731184"/>
                <a:gd name="connsiteX18-2077" fmla="*/ 2229811 w 3523460"/>
                <a:gd name="connsiteY18-2078" fmla="*/ 4731184 h 4731184"/>
                <a:gd name="connsiteX19-2079" fmla="*/ 830382 w 3523460"/>
                <a:gd name="connsiteY19-2080" fmla="*/ 4731184 h 4731184"/>
                <a:gd name="connsiteX0-2081" fmla="*/ 830382 w 3523460"/>
                <a:gd name="connsiteY0-2082" fmla="*/ 4731184 h 4731184"/>
                <a:gd name="connsiteX1-2083" fmla="*/ 870139 w 3523460"/>
                <a:gd name="connsiteY1-2084" fmla="*/ 4095081 h 4731184"/>
                <a:gd name="connsiteX2-2085" fmla="*/ 432816 w 3523460"/>
                <a:gd name="connsiteY2-2086" fmla="*/ 2274231 h 4731184"/>
                <a:gd name="connsiteX3-2087" fmla="*/ 75008 w 3523460"/>
                <a:gd name="connsiteY3-2088" fmla="*/ 970217 h 4731184"/>
                <a:gd name="connsiteX4-2089" fmla="*/ 734965 w 3523460"/>
                <a:gd name="connsiteY4-2090" fmla="*/ 2027740 h 4731184"/>
                <a:gd name="connsiteX5-2091" fmla="*/ 838333 w 3523460"/>
                <a:gd name="connsiteY5-2092" fmla="*/ 2003886 h 4731184"/>
                <a:gd name="connsiteX6-2093" fmla="*/ 711112 w 3523460"/>
                <a:gd name="connsiteY6-2094" fmla="*/ 214843 h 4731184"/>
                <a:gd name="connsiteX7-2095" fmla="*/ 1164336 w 3523460"/>
                <a:gd name="connsiteY7-2096" fmla="*/ 1773298 h 4731184"/>
                <a:gd name="connsiteX8-2097" fmla="*/ 1275655 w 3523460"/>
                <a:gd name="connsiteY8-2098" fmla="*/ 1765347 h 4731184"/>
                <a:gd name="connsiteX9-2099" fmla="*/ 1458534 w 3523460"/>
                <a:gd name="connsiteY9-2100" fmla="*/ 158 h 4731184"/>
                <a:gd name="connsiteX10-2101" fmla="*/ 1705024 w 3523460"/>
                <a:gd name="connsiteY10-2102" fmla="*/ 1813054 h 4731184"/>
                <a:gd name="connsiteX11-2103" fmla="*/ 1816344 w 3523460"/>
                <a:gd name="connsiteY11-2104" fmla="*/ 1868715 h 4731184"/>
                <a:gd name="connsiteX12-2105" fmla="*/ 2492205 w 3523460"/>
                <a:gd name="connsiteY12-2106" fmla="*/ 334113 h 4731184"/>
                <a:gd name="connsiteX13-2107" fmla="*/ 2221860 w 3523460"/>
                <a:gd name="connsiteY13-2108" fmla="*/ 2011839 h 4731184"/>
                <a:gd name="connsiteX14-2109" fmla="*/ 2325227 w 3523460"/>
                <a:gd name="connsiteY14-2110" fmla="*/ 2711553 h 4731184"/>
                <a:gd name="connsiteX15-2111" fmla="*/ 2762549 w 3523460"/>
                <a:gd name="connsiteY15-2112" fmla="*/ 2266279 h 4731184"/>
                <a:gd name="connsiteX16-2113" fmla="*/ 3509971 w 3523460"/>
                <a:gd name="connsiteY16-2114" fmla="*/ 2162913 h 4731184"/>
                <a:gd name="connsiteX17-2115" fmla="*/ 2778451 w 3523460"/>
                <a:gd name="connsiteY17-2116" fmla="*/ 2942140 h 4731184"/>
                <a:gd name="connsiteX18-2117" fmla="*/ 2118493 w 3523460"/>
                <a:gd name="connsiteY18-2118" fmla="*/ 4007615 h 4731184"/>
                <a:gd name="connsiteX19-2119" fmla="*/ 2229811 w 3523460"/>
                <a:gd name="connsiteY19-2120" fmla="*/ 4731184 h 4731184"/>
                <a:gd name="connsiteX20" fmla="*/ 830382 w 3523460"/>
                <a:gd name="connsiteY20" fmla="*/ 4731184 h 4731184"/>
                <a:gd name="connsiteX0-2121" fmla="*/ 830382 w 3523460"/>
                <a:gd name="connsiteY0-2122" fmla="*/ 4731184 h 4731184"/>
                <a:gd name="connsiteX1-2123" fmla="*/ 870139 w 3523460"/>
                <a:gd name="connsiteY1-2124" fmla="*/ 4095081 h 4731184"/>
                <a:gd name="connsiteX2-2125" fmla="*/ 432816 w 3523460"/>
                <a:gd name="connsiteY2-2126" fmla="*/ 2274231 h 4731184"/>
                <a:gd name="connsiteX3-2127" fmla="*/ 75008 w 3523460"/>
                <a:gd name="connsiteY3-2128" fmla="*/ 970217 h 4731184"/>
                <a:gd name="connsiteX4-2129" fmla="*/ 734965 w 3523460"/>
                <a:gd name="connsiteY4-2130" fmla="*/ 2027740 h 4731184"/>
                <a:gd name="connsiteX5-2131" fmla="*/ 838333 w 3523460"/>
                <a:gd name="connsiteY5-2132" fmla="*/ 2003886 h 4731184"/>
                <a:gd name="connsiteX6-2133" fmla="*/ 711112 w 3523460"/>
                <a:gd name="connsiteY6-2134" fmla="*/ 214843 h 4731184"/>
                <a:gd name="connsiteX7-2135" fmla="*/ 1164336 w 3523460"/>
                <a:gd name="connsiteY7-2136" fmla="*/ 1773298 h 4731184"/>
                <a:gd name="connsiteX8-2137" fmla="*/ 1275655 w 3523460"/>
                <a:gd name="connsiteY8-2138" fmla="*/ 1765347 h 4731184"/>
                <a:gd name="connsiteX9-2139" fmla="*/ 1458534 w 3523460"/>
                <a:gd name="connsiteY9-2140" fmla="*/ 158 h 4731184"/>
                <a:gd name="connsiteX10-2141" fmla="*/ 1705024 w 3523460"/>
                <a:gd name="connsiteY10-2142" fmla="*/ 1813054 h 4731184"/>
                <a:gd name="connsiteX11-2143" fmla="*/ 1816344 w 3523460"/>
                <a:gd name="connsiteY11-2144" fmla="*/ 1868715 h 4731184"/>
                <a:gd name="connsiteX12-2145" fmla="*/ 2492205 w 3523460"/>
                <a:gd name="connsiteY12-2146" fmla="*/ 334113 h 4731184"/>
                <a:gd name="connsiteX13-2147" fmla="*/ 2221860 w 3523460"/>
                <a:gd name="connsiteY13-2148" fmla="*/ 2011839 h 4731184"/>
                <a:gd name="connsiteX14-2149" fmla="*/ 2325227 w 3523460"/>
                <a:gd name="connsiteY14-2150" fmla="*/ 2711553 h 4731184"/>
                <a:gd name="connsiteX15-2151" fmla="*/ 2762549 w 3523460"/>
                <a:gd name="connsiteY15-2152" fmla="*/ 2266279 h 4731184"/>
                <a:gd name="connsiteX16-2153" fmla="*/ 3509971 w 3523460"/>
                <a:gd name="connsiteY16-2154" fmla="*/ 2162913 h 4731184"/>
                <a:gd name="connsiteX17-2155" fmla="*/ 2778451 w 3523460"/>
                <a:gd name="connsiteY17-2156" fmla="*/ 2942140 h 4731184"/>
                <a:gd name="connsiteX18-2157" fmla="*/ 2118493 w 3523460"/>
                <a:gd name="connsiteY18-2158" fmla="*/ 4007615 h 4731184"/>
                <a:gd name="connsiteX19-2159" fmla="*/ 2229811 w 3523460"/>
                <a:gd name="connsiteY19-2160" fmla="*/ 4731184 h 4731184"/>
                <a:gd name="connsiteX20-2161" fmla="*/ 830382 w 3523460"/>
                <a:gd name="connsiteY20-2162" fmla="*/ 4731184 h 4731184"/>
                <a:gd name="connsiteX0-2163" fmla="*/ 830382 w 3523460"/>
                <a:gd name="connsiteY0-2164" fmla="*/ 4731184 h 4731184"/>
                <a:gd name="connsiteX1-2165" fmla="*/ 870139 w 3523460"/>
                <a:gd name="connsiteY1-2166" fmla="*/ 4095081 h 4731184"/>
                <a:gd name="connsiteX2-2167" fmla="*/ 432816 w 3523460"/>
                <a:gd name="connsiteY2-2168" fmla="*/ 2274231 h 4731184"/>
                <a:gd name="connsiteX3-2169" fmla="*/ 75008 w 3523460"/>
                <a:gd name="connsiteY3-2170" fmla="*/ 970217 h 4731184"/>
                <a:gd name="connsiteX4-2171" fmla="*/ 750867 w 3523460"/>
                <a:gd name="connsiteY4-2172" fmla="*/ 2107253 h 4731184"/>
                <a:gd name="connsiteX5-2173" fmla="*/ 838333 w 3523460"/>
                <a:gd name="connsiteY5-2174" fmla="*/ 2003886 h 4731184"/>
                <a:gd name="connsiteX6-2175" fmla="*/ 711112 w 3523460"/>
                <a:gd name="connsiteY6-2176" fmla="*/ 214843 h 4731184"/>
                <a:gd name="connsiteX7-2177" fmla="*/ 1164336 w 3523460"/>
                <a:gd name="connsiteY7-2178" fmla="*/ 1773298 h 4731184"/>
                <a:gd name="connsiteX8-2179" fmla="*/ 1275655 w 3523460"/>
                <a:gd name="connsiteY8-2180" fmla="*/ 1765347 h 4731184"/>
                <a:gd name="connsiteX9-2181" fmla="*/ 1458534 w 3523460"/>
                <a:gd name="connsiteY9-2182" fmla="*/ 158 h 4731184"/>
                <a:gd name="connsiteX10-2183" fmla="*/ 1705024 w 3523460"/>
                <a:gd name="connsiteY10-2184" fmla="*/ 1813054 h 4731184"/>
                <a:gd name="connsiteX11-2185" fmla="*/ 1816344 w 3523460"/>
                <a:gd name="connsiteY11-2186" fmla="*/ 1868715 h 4731184"/>
                <a:gd name="connsiteX12-2187" fmla="*/ 2492205 w 3523460"/>
                <a:gd name="connsiteY12-2188" fmla="*/ 334113 h 4731184"/>
                <a:gd name="connsiteX13-2189" fmla="*/ 2221860 w 3523460"/>
                <a:gd name="connsiteY13-2190" fmla="*/ 2011839 h 4731184"/>
                <a:gd name="connsiteX14-2191" fmla="*/ 2325227 w 3523460"/>
                <a:gd name="connsiteY14-2192" fmla="*/ 2711553 h 4731184"/>
                <a:gd name="connsiteX15-2193" fmla="*/ 2762549 w 3523460"/>
                <a:gd name="connsiteY15-2194" fmla="*/ 2266279 h 4731184"/>
                <a:gd name="connsiteX16-2195" fmla="*/ 3509971 w 3523460"/>
                <a:gd name="connsiteY16-2196" fmla="*/ 2162913 h 4731184"/>
                <a:gd name="connsiteX17-2197" fmla="*/ 2778451 w 3523460"/>
                <a:gd name="connsiteY17-2198" fmla="*/ 2942140 h 4731184"/>
                <a:gd name="connsiteX18-2199" fmla="*/ 2118493 w 3523460"/>
                <a:gd name="connsiteY18-2200" fmla="*/ 4007615 h 4731184"/>
                <a:gd name="connsiteX19-2201" fmla="*/ 2229811 w 3523460"/>
                <a:gd name="connsiteY19-2202" fmla="*/ 4731184 h 4731184"/>
                <a:gd name="connsiteX20-2203" fmla="*/ 830382 w 3523460"/>
                <a:gd name="connsiteY20-2204" fmla="*/ 4731184 h 4731184"/>
                <a:gd name="connsiteX0-2205" fmla="*/ 830382 w 3523460"/>
                <a:gd name="connsiteY0-2206" fmla="*/ 4731184 h 4731184"/>
                <a:gd name="connsiteX1-2207" fmla="*/ 870139 w 3523460"/>
                <a:gd name="connsiteY1-2208" fmla="*/ 4095081 h 4731184"/>
                <a:gd name="connsiteX2-2209" fmla="*/ 432816 w 3523460"/>
                <a:gd name="connsiteY2-2210" fmla="*/ 2274231 h 4731184"/>
                <a:gd name="connsiteX3-2211" fmla="*/ 75008 w 3523460"/>
                <a:gd name="connsiteY3-2212" fmla="*/ 970217 h 4731184"/>
                <a:gd name="connsiteX4-2213" fmla="*/ 750867 w 3523460"/>
                <a:gd name="connsiteY4-2214" fmla="*/ 2107253 h 4731184"/>
                <a:gd name="connsiteX5-2215" fmla="*/ 838333 w 3523460"/>
                <a:gd name="connsiteY5-2216" fmla="*/ 2003886 h 4731184"/>
                <a:gd name="connsiteX6-2217" fmla="*/ 711112 w 3523460"/>
                <a:gd name="connsiteY6-2218" fmla="*/ 214843 h 4731184"/>
                <a:gd name="connsiteX7-2219" fmla="*/ 1164336 w 3523460"/>
                <a:gd name="connsiteY7-2220" fmla="*/ 1773298 h 4731184"/>
                <a:gd name="connsiteX8-2221" fmla="*/ 1275655 w 3523460"/>
                <a:gd name="connsiteY8-2222" fmla="*/ 1765347 h 4731184"/>
                <a:gd name="connsiteX9-2223" fmla="*/ 1458534 w 3523460"/>
                <a:gd name="connsiteY9-2224" fmla="*/ 158 h 4731184"/>
                <a:gd name="connsiteX10-2225" fmla="*/ 1705024 w 3523460"/>
                <a:gd name="connsiteY10-2226" fmla="*/ 1813054 h 4731184"/>
                <a:gd name="connsiteX11-2227" fmla="*/ 1816344 w 3523460"/>
                <a:gd name="connsiteY11-2228" fmla="*/ 1868715 h 4731184"/>
                <a:gd name="connsiteX12-2229" fmla="*/ 2492205 w 3523460"/>
                <a:gd name="connsiteY12-2230" fmla="*/ 334113 h 4731184"/>
                <a:gd name="connsiteX13-2231" fmla="*/ 2221860 w 3523460"/>
                <a:gd name="connsiteY13-2232" fmla="*/ 2011839 h 4731184"/>
                <a:gd name="connsiteX14-2233" fmla="*/ 2325227 w 3523460"/>
                <a:gd name="connsiteY14-2234" fmla="*/ 2711553 h 4731184"/>
                <a:gd name="connsiteX15-2235" fmla="*/ 2762549 w 3523460"/>
                <a:gd name="connsiteY15-2236" fmla="*/ 2266279 h 4731184"/>
                <a:gd name="connsiteX16-2237" fmla="*/ 3509971 w 3523460"/>
                <a:gd name="connsiteY16-2238" fmla="*/ 2162913 h 4731184"/>
                <a:gd name="connsiteX17-2239" fmla="*/ 2778451 w 3523460"/>
                <a:gd name="connsiteY17-2240" fmla="*/ 2942140 h 4731184"/>
                <a:gd name="connsiteX18-2241" fmla="*/ 2118493 w 3523460"/>
                <a:gd name="connsiteY18-2242" fmla="*/ 4007615 h 4731184"/>
                <a:gd name="connsiteX19-2243" fmla="*/ 2229811 w 3523460"/>
                <a:gd name="connsiteY19-2244" fmla="*/ 4731184 h 4731184"/>
                <a:gd name="connsiteX20-2245" fmla="*/ 830382 w 3523460"/>
                <a:gd name="connsiteY20-2246" fmla="*/ 4731184 h 4731184"/>
                <a:gd name="connsiteX0-2247" fmla="*/ 830382 w 3523460"/>
                <a:gd name="connsiteY0-2248" fmla="*/ 4731184 h 4731184"/>
                <a:gd name="connsiteX1-2249" fmla="*/ 870139 w 3523460"/>
                <a:gd name="connsiteY1-2250" fmla="*/ 4095081 h 4731184"/>
                <a:gd name="connsiteX2-2251" fmla="*/ 432816 w 3523460"/>
                <a:gd name="connsiteY2-2252" fmla="*/ 2274231 h 4731184"/>
                <a:gd name="connsiteX3-2253" fmla="*/ 75008 w 3523460"/>
                <a:gd name="connsiteY3-2254" fmla="*/ 970217 h 4731184"/>
                <a:gd name="connsiteX4-2255" fmla="*/ 750867 w 3523460"/>
                <a:gd name="connsiteY4-2256" fmla="*/ 2107253 h 4731184"/>
                <a:gd name="connsiteX5-2257" fmla="*/ 862187 w 3523460"/>
                <a:gd name="connsiteY5-2258" fmla="*/ 2035692 h 4731184"/>
                <a:gd name="connsiteX6-2259" fmla="*/ 711112 w 3523460"/>
                <a:gd name="connsiteY6-2260" fmla="*/ 214843 h 4731184"/>
                <a:gd name="connsiteX7-2261" fmla="*/ 1164336 w 3523460"/>
                <a:gd name="connsiteY7-2262" fmla="*/ 1773298 h 4731184"/>
                <a:gd name="connsiteX8-2263" fmla="*/ 1275655 w 3523460"/>
                <a:gd name="connsiteY8-2264" fmla="*/ 1765347 h 4731184"/>
                <a:gd name="connsiteX9-2265" fmla="*/ 1458534 w 3523460"/>
                <a:gd name="connsiteY9-2266" fmla="*/ 158 h 4731184"/>
                <a:gd name="connsiteX10-2267" fmla="*/ 1705024 w 3523460"/>
                <a:gd name="connsiteY10-2268" fmla="*/ 1813054 h 4731184"/>
                <a:gd name="connsiteX11-2269" fmla="*/ 1816344 w 3523460"/>
                <a:gd name="connsiteY11-2270" fmla="*/ 1868715 h 4731184"/>
                <a:gd name="connsiteX12-2271" fmla="*/ 2492205 w 3523460"/>
                <a:gd name="connsiteY12-2272" fmla="*/ 334113 h 4731184"/>
                <a:gd name="connsiteX13-2273" fmla="*/ 2221860 w 3523460"/>
                <a:gd name="connsiteY13-2274" fmla="*/ 2011839 h 4731184"/>
                <a:gd name="connsiteX14-2275" fmla="*/ 2325227 w 3523460"/>
                <a:gd name="connsiteY14-2276" fmla="*/ 2711553 h 4731184"/>
                <a:gd name="connsiteX15-2277" fmla="*/ 2762549 w 3523460"/>
                <a:gd name="connsiteY15-2278" fmla="*/ 2266279 h 4731184"/>
                <a:gd name="connsiteX16-2279" fmla="*/ 3509971 w 3523460"/>
                <a:gd name="connsiteY16-2280" fmla="*/ 2162913 h 4731184"/>
                <a:gd name="connsiteX17-2281" fmla="*/ 2778451 w 3523460"/>
                <a:gd name="connsiteY17-2282" fmla="*/ 2942140 h 4731184"/>
                <a:gd name="connsiteX18-2283" fmla="*/ 2118493 w 3523460"/>
                <a:gd name="connsiteY18-2284" fmla="*/ 4007615 h 4731184"/>
                <a:gd name="connsiteX19-2285" fmla="*/ 2229811 w 3523460"/>
                <a:gd name="connsiteY19-2286" fmla="*/ 4731184 h 4731184"/>
                <a:gd name="connsiteX20-2287" fmla="*/ 830382 w 3523460"/>
                <a:gd name="connsiteY20-2288" fmla="*/ 4731184 h 4731184"/>
                <a:gd name="connsiteX0-2289" fmla="*/ 830382 w 3523460"/>
                <a:gd name="connsiteY0-2290" fmla="*/ 4731184 h 4731184"/>
                <a:gd name="connsiteX1-2291" fmla="*/ 870139 w 3523460"/>
                <a:gd name="connsiteY1-2292" fmla="*/ 4095081 h 4731184"/>
                <a:gd name="connsiteX2-2293" fmla="*/ 432816 w 3523460"/>
                <a:gd name="connsiteY2-2294" fmla="*/ 2274231 h 4731184"/>
                <a:gd name="connsiteX3-2295" fmla="*/ 75008 w 3523460"/>
                <a:gd name="connsiteY3-2296" fmla="*/ 970217 h 4731184"/>
                <a:gd name="connsiteX4-2297" fmla="*/ 750867 w 3523460"/>
                <a:gd name="connsiteY4-2298" fmla="*/ 2107253 h 4731184"/>
                <a:gd name="connsiteX5-2299" fmla="*/ 862187 w 3523460"/>
                <a:gd name="connsiteY5-2300" fmla="*/ 2035692 h 4731184"/>
                <a:gd name="connsiteX6-2301" fmla="*/ 711112 w 3523460"/>
                <a:gd name="connsiteY6-2302" fmla="*/ 214843 h 4731184"/>
                <a:gd name="connsiteX7-2303" fmla="*/ 1164336 w 3523460"/>
                <a:gd name="connsiteY7-2304" fmla="*/ 1773298 h 4731184"/>
                <a:gd name="connsiteX8-2305" fmla="*/ 1275655 w 3523460"/>
                <a:gd name="connsiteY8-2306" fmla="*/ 1765347 h 4731184"/>
                <a:gd name="connsiteX9-2307" fmla="*/ 1458534 w 3523460"/>
                <a:gd name="connsiteY9-2308" fmla="*/ 158 h 4731184"/>
                <a:gd name="connsiteX10-2309" fmla="*/ 1705024 w 3523460"/>
                <a:gd name="connsiteY10-2310" fmla="*/ 1813054 h 4731184"/>
                <a:gd name="connsiteX11-2311" fmla="*/ 1816344 w 3523460"/>
                <a:gd name="connsiteY11-2312" fmla="*/ 1868715 h 4731184"/>
                <a:gd name="connsiteX12-2313" fmla="*/ 2492205 w 3523460"/>
                <a:gd name="connsiteY12-2314" fmla="*/ 334113 h 4731184"/>
                <a:gd name="connsiteX13-2315" fmla="*/ 2221860 w 3523460"/>
                <a:gd name="connsiteY13-2316" fmla="*/ 2011839 h 4731184"/>
                <a:gd name="connsiteX14-2317" fmla="*/ 2325227 w 3523460"/>
                <a:gd name="connsiteY14-2318" fmla="*/ 2711553 h 4731184"/>
                <a:gd name="connsiteX15-2319" fmla="*/ 2762549 w 3523460"/>
                <a:gd name="connsiteY15-2320" fmla="*/ 2266279 h 4731184"/>
                <a:gd name="connsiteX16-2321" fmla="*/ 3509971 w 3523460"/>
                <a:gd name="connsiteY16-2322" fmla="*/ 2162913 h 4731184"/>
                <a:gd name="connsiteX17-2323" fmla="*/ 2778451 w 3523460"/>
                <a:gd name="connsiteY17-2324" fmla="*/ 2942140 h 4731184"/>
                <a:gd name="connsiteX18-2325" fmla="*/ 2118493 w 3523460"/>
                <a:gd name="connsiteY18-2326" fmla="*/ 4007615 h 4731184"/>
                <a:gd name="connsiteX19-2327" fmla="*/ 2229811 w 3523460"/>
                <a:gd name="connsiteY19-2328" fmla="*/ 4731184 h 4731184"/>
                <a:gd name="connsiteX20-2329" fmla="*/ 830382 w 3523460"/>
                <a:gd name="connsiteY20-2330" fmla="*/ 4731184 h 4731184"/>
                <a:gd name="connsiteX0-2331" fmla="*/ 830382 w 3523460"/>
                <a:gd name="connsiteY0-2332" fmla="*/ 4731184 h 4731184"/>
                <a:gd name="connsiteX1-2333" fmla="*/ 870139 w 3523460"/>
                <a:gd name="connsiteY1-2334" fmla="*/ 4095081 h 4731184"/>
                <a:gd name="connsiteX2-2335" fmla="*/ 432816 w 3523460"/>
                <a:gd name="connsiteY2-2336" fmla="*/ 2274231 h 4731184"/>
                <a:gd name="connsiteX3-2337" fmla="*/ 75008 w 3523460"/>
                <a:gd name="connsiteY3-2338" fmla="*/ 970217 h 4731184"/>
                <a:gd name="connsiteX4-2339" fmla="*/ 750867 w 3523460"/>
                <a:gd name="connsiteY4-2340" fmla="*/ 2107253 h 4731184"/>
                <a:gd name="connsiteX5-2341" fmla="*/ 862187 w 3523460"/>
                <a:gd name="connsiteY5-2342" fmla="*/ 2035692 h 4731184"/>
                <a:gd name="connsiteX6-2343" fmla="*/ 711112 w 3523460"/>
                <a:gd name="connsiteY6-2344" fmla="*/ 214843 h 4731184"/>
                <a:gd name="connsiteX7-2345" fmla="*/ 1164336 w 3523460"/>
                <a:gd name="connsiteY7-2346" fmla="*/ 1773298 h 4731184"/>
                <a:gd name="connsiteX8-2347" fmla="*/ 1275655 w 3523460"/>
                <a:gd name="connsiteY8-2348" fmla="*/ 1765347 h 4731184"/>
                <a:gd name="connsiteX9-2349" fmla="*/ 1458534 w 3523460"/>
                <a:gd name="connsiteY9-2350" fmla="*/ 158 h 4731184"/>
                <a:gd name="connsiteX10-2351" fmla="*/ 1705024 w 3523460"/>
                <a:gd name="connsiteY10-2352" fmla="*/ 1813054 h 4731184"/>
                <a:gd name="connsiteX11-2353" fmla="*/ 1816344 w 3523460"/>
                <a:gd name="connsiteY11-2354" fmla="*/ 1868715 h 4731184"/>
                <a:gd name="connsiteX12-2355" fmla="*/ 2492205 w 3523460"/>
                <a:gd name="connsiteY12-2356" fmla="*/ 334113 h 4731184"/>
                <a:gd name="connsiteX13-2357" fmla="*/ 2221860 w 3523460"/>
                <a:gd name="connsiteY13-2358" fmla="*/ 2011839 h 4731184"/>
                <a:gd name="connsiteX14-2359" fmla="*/ 2325227 w 3523460"/>
                <a:gd name="connsiteY14-2360" fmla="*/ 2711553 h 4731184"/>
                <a:gd name="connsiteX15-2361" fmla="*/ 2762549 w 3523460"/>
                <a:gd name="connsiteY15-2362" fmla="*/ 2266279 h 4731184"/>
                <a:gd name="connsiteX16-2363" fmla="*/ 3509971 w 3523460"/>
                <a:gd name="connsiteY16-2364" fmla="*/ 2162913 h 4731184"/>
                <a:gd name="connsiteX17-2365" fmla="*/ 2778451 w 3523460"/>
                <a:gd name="connsiteY17-2366" fmla="*/ 2942140 h 4731184"/>
                <a:gd name="connsiteX18-2367" fmla="*/ 2118493 w 3523460"/>
                <a:gd name="connsiteY18-2368" fmla="*/ 4007615 h 4731184"/>
                <a:gd name="connsiteX19-2369" fmla="*/ 2229811 w 3523460"/>
                <a:gd name="connsiteY19-2370" fmla="*/ 4731184 h 4731184"/>
                <a:gd name="connsiteX20-2371" fmla="*/ 830382 w 3523460"/>
                <a:gd name="connsiteY20-2372" fmla="*/ 4731184 h 4731184"/>
                <a:gd name="connsiteX0-2373" fmla="*/ 830382 w 3523460"/>
                <a:gd name="connsiteY0-2374" fmla="*/ 4731184 h 4731184"/>
                <a:gd name="connsiteX1-2375" fmla="*/ 870139 w 3523460"/>
                <a:gd name="connsiteY1-2376" fmla="*/ 4095081 h 4731184"/>
                <a:gd name="connsiteX2-2377" fmla="*/ 432816 w 3523460"/>
                <a:gd name="connsiteY2-2378" fmla="*/ 2274231 h 4731184"/>
                <a:gd name="connsiteX3-2379" fmla="*/ 75008 w 3523460"/>
                <a:gd name="connsiteY3-2380" fmla="*/ 970217 h 4731184"/>
                <a:gd name="connsiteX4-2381" fmla="*/ 750867 w 3523460"/>
                <a:gd name="connsiteY4-2382" fmla="*/ 2107253 h 4731184"/>
                <a:gd name="connsiteX5-2383" fmla="*/ 862187 w 3523460"/>
                <a:gd name="connsiteY5-2384" fmla="*/ 2035692 h 4731184"/>
                <a:gd name="connsiteX6-2385" fmla="*/ 711112 w 3523460"/>
                <a:gd name="connsiteY6-2386" fmla="*/ 214843 h 4731184"/>
                <a:gd name="connsiteX7-2387" fmla="*/ 1164336 w 3523460"/>
                <a:gd name="connsiteY7-2388" fmla="*/ 1773298 h 4731184"/>
                <a:gd name="connsiteX8-2389" fmla="*/ 1275655 w 3523460"/>
                <a:gd name="connsiteY8-2390" fmla="*/ 1765347 h 4731184"/>
                <a:gd name="connsiteX9-2391" fmla="*/ 1458534 w 3523460"/>
                <a:gd name="connsiteY9-2392" fmla="*/ 158 h 4731184"/>
                <a:gd name="connsiteX10-2393" fmla="*/ 1705024 w 3523460"/>
                <a:gd name="connsiteY10-2394" fmla="*/ 1813054 h 4731184"/>
                <a:gd name="connsiteX11-2395" fmla="*/ 1816344 w 3523460"/>
                <a:gd name="connsiteY11-2396" fmla="*/ 1868715 h 4731184"/>
                <a:gd name="connsiteX12-2397" fmla="*/ 2492205 w 3523460"/>
                <a:gd name="connsiteY12-2398" fmla="*/ 334113 h 4731184"/>
                <a:gd name="connsiteX13-2399" fmla="*/ 2221860 w 3523460"/>
                <a:gd name="connsiteY13-2400" fmla="*/ 2011839 h 4731184"/>
                <a:gd name="connsiteX14-2401" fmla="*/ 2325227 w 3523460"/>
                <a:gd name="connsiteY14-2402" fmla="*/ 2711553 h 4731184"/>
                <a:gd name="connsiteX15-2403" fmla="*/ 2762549 w 3523460"/>
                <a:gd name="connsiteY15-2404" fmla="*/ 2266279 h 4731184"/>
                <a:gd name="connsiteX16-2405" fmla="*/ 3509971 w 3523460"/>
                <a:gd name="connsiteY16-2406" fmla="*/ 2162913 h 4731184"/>
                <a:gd name="connsiteX17-2407" fmla="*/ 2778451 w 3523460"/>
                <a:gd name="connsiteY17-2408" fmla="*/ 2942140 h 4731184"/>
                <a:gd name="connsiteX18-2409" fmla="*/ 2118493 w 3523460"/>
                <a:gd name="connsiteY18-2410" fmla="*/ 4007615 h 4731184"/>
                <a:gd name="connsiteX19-2411" fmla="*/ 2229811 w 3523460"/>
                <a:gd name="connsiteY19-2412" fmla="*/ 4731184 h 4731184"/>
                <a:gd name="connsiteX20-2413" fmla="*/ 830382 w 3523460"/>
                <a:gd name="connsiteY20-2414" fmla="*/ 4731184 h 4731184"/>
                <a:gd name="connsiteX0-2415" fmla="*/ 830382 w 3523460"/>
                <a:gd name="connsiteY0-2416" fmla="*/ 4731184 h 4731184"/>
                <a:gd name="connsiteX1-2417" fmla="*/ 870139 w 3523460"/>
                <a:gd name="connsiteY1-2418" fmla="*/ 4095081 h 4731184"/>
                <a:gd name="connsiteX2-2419" fmla="*/ 432816 w 3523460"/>
                <a:gd name="connsiteY2-2420" fmla="*/ 2274231 h 4731184"/>
                <a:gd name="connsiteX3-2421" fmla="*/ 75008 w 3523460"/>
                <a:gd name="connsiteY3-2422" fmla="*/ 970217 h 4731184"/>
                <a:gd name="connsiteX4-2423" fmla="*/ 750867 w 3523460"/>
                <a:gd name="connsiteY4-2424" fmla="*/ 2107253 h 4731184"/>
                <a:gd name="connsiteX5-2425" fmla="*/ 862187 w 3523460"/>
                <a:gd name="connsiteY5-2426" fmla="*/ 2035692 h 4731184"/>
                <a:gd name="connsiteX6-2427" fmla="*/ 711112 w 3523460"/>
                <a:gd name="connsiteY6-2428" fmla="*/ 214843 h 4731184"/>
                <a:gd name="connsiteX7-2429" fmla="*/ 1204092 w 3523460"/>
                <a:gd name="connsiteY7-2430" fmla="*/ 1773298 h 4731184"/>
                <a:gd name="connsiteX8-2431" fmla="*/ 1275655 w 3523460"/>
                <a:gd name="connsiteY8-2432" fmla="*/ 1765347 h 4731184"/>
                <a:gd name="connsiteX9-2433" fmla="*/ 1458534 w 3523460"/>
                <a:gd name="connsiteY9-2434" fmla="*/ 158 h 4731184"/>
                <a:gd name="connsiteX10-2435" fmla="*/ 1705024 w 3523460"/>
                <a:gd name="connsiteY10-2436" fmla="*/ 1813054 h 4731184"/>
                <a:gd name="connsiteX11-2437" fmla="*/ 1816344 w 3523460"/>
                <a:gd name="connsiteY11-2438" fmla="*/ 1868715 h 4731184"/>
                <a:gd name="connsiteX12-2439" fmla="*/ 2492205 w 3523460"/>
                <a:gd name="connsiteY12-2440" fmla="*/ 334113 h 4731184"/>
                <a:gd name="connsiteX13-2441" fmla="*/ 2221860 w 3523460"/>
                <a:gd name="connsiteY13-2442" fmla="*/ 2011839 h 4731184"/>
                <a:gd name="connsiteX14-2443" fmla="*/ 2325227 w 3523460"/>
                <a:gd name="connsiteY14-2444" fmla="*/ 2711553 h 4731184"/>
                <a:gd name="connsiteX15-2445" fmla="*/ 2762549 w 3523460"/>
                <a:gd name="connsiteY15-2446" fmla="*/ 2266279 h 4731184"/>
                <a:gd name="connsiteX16-2447" fmla="*/ 3509971 w 3523460"/>
                <a:gd name="connsiteY16-2448" fmla="*/ 2162913 h 4731184"/>
                <a:gd name="connsiteX17-2449" fmla="*/ 2778451 w 3523460"/>
                <a:gd name="connsiteY17-2450" fmla="*/ 2942140 h 4731184"/>
                <a:gd name="connsiteX18-2451" fmla="*/ 2118493 w 3523460"/>
                <a:gd name="connsiteY18-2452" fmla="*/ 4007615 h 4731184"/>
                <a:gd name="connsiteX19-2453" fmla="*/ 2229811 w 3523460"/>
                <a:gd name="connsiteY19-2454" fmla="*/ 4731184 h 4731184"/>
                <a:gd name="connsiteX20-2455" fmla="*/ 830382 w 3523460"/>
                <a:gd name="connsiteY20-2456" fmla="*/ 4731184 h 4731184"/>
                <a:gd name="connsiteX0-2457" fmla="*/ 830382 w 3523460"/>
                <a:gd name="connsiteY0-2458" fmla="*/ 4731184 h 4731184"/>
                <a:gd name="connsiteX1-2459" fmla="*/ 870139 w 3523460"/>
                <a:gd name="connsiteY1-2460" fmla="*/ 4095081 h 4731184"/>
                <a:gd name="connsiteX2-2461" fmla="*/ 432816 w 3523460"/>
                <a:gd name="connsiteY2-2462" fmla="*/ 2274231 h 4731184"/>
                <a:gd name="connsiteX3-2463" fmla="*/ 75008 w 3523460"/>
                <a:gd name="connsiteY3-2464" fmla="*/ 970217 h 4731184"/>
                <a:gd name="connsiteX4-2465" fmla="*/ 750867 w 3523460"/>
                <a:gd name="connsiteY4-2466" fmla="*/ 2107253 h 4731184"/>
                <a:gd name="connsiteX5-2467" fmla="*/ 862187 w 3523460"/>
                <a:gd name="connsiteY5-2468" fmla="*/ 2035692 h 4731184"/>
                <a:gd name="connsiteX6-2469" fmla="*/ 711112 w 3523460"/>
                <a:gd name="connsiteY6-2470" fmla="*/ 214843 h 4731184"/>
                <a:gd name="connsiteX7-2471" fmla="*/ 1204092 w 3523460"/>
                <a:gd name="connsiteY7-2472" fmla="*/ 1773298 h 4731184"/>
                <a:gd name="connsiteX8-2473" fmla="*/ 1275655 w 3523460"/>
                <a:gd name="connsiteY8-2474" fmla="*/ 1765347 h 4731184"/>
                <a:gd name="connsiteX9-2475" fmla="*/ 1458534 w 3523460"/>
                <a:gd name="connsiteY9-2476" fmla="*/ 158 h 4731184"/>
                <a:gd name="connsiteX10-2477" fmla="*/ 1705024 w 3523460"/>
                <a:gd name="connsiteY10-2478" fmla="*/ 1813054 h 4731184"/>
                <a:gd name="connsiteX11-2479" fmla="*/ 1816344 w 3523460"/>
                <a:gd name="connsiteY11-2480" fmla="*/ 1868715 h 4731184"/>
                <a:gd name="connsiteX12-2481" fmla="*/ 2492205 w 3523460"/>
                <a:gd name="connsiteY12-2482" fmla="*/ 334113 h 4731184"/>
                <a:gd name="connsiteX13-2483" fmla="*/ 2221860 w 3523460"/>
                <a:gd name="connsiteY13-2484" fmla="*/ 2011839 h 4731184"/>
                <a:gd name="connsiteX14-2485" fmla="*/ 2325227 w 3523460"/>
                <a:gd name="connsiteY14-2486" fmla="*/ 2711553 h 4731184"/>
                <a:gd name="connsiteX15-2487" fmla="*/ 2762549 w 3523460"/>
                <a:gd name="connsiteY15-2488" fmla="*/ 2266279 h 4731184"/>
                <a:gd name="connsiteX16-2489" fmla="*/ 3509971 w 3523460"/>
                <a:gd name="connsiteY16-2490" fmla="*/ 2162913 h 4731184"/>
                <a:gd name="connsiteX17-2491" fmla="*/ 2778451 w 3523460"/>
                <a:gd name="connsiteY17-2492" fmla="*/ 2942140 h 4731184"/>
                <a:gd name="connsiteX18-2493" fmla="*/ 2118493 w 3523460"/>
                <a:gd name="connsiteY18-2494" fmla="*/ 4007615 h 4731184"/>
                <a:gd name="connsiteX19-2495" fmla="*/ 2229811 w 3523460"/>
                <a:gd name="connsiteY19-2496" fmla="*/ 4731184 h 4731184"/>
                <a:gd name="connsiteX20-2497" fmla="*/ 830382 w 3523460"/>
                <a:gd name="connsiteY20-2498" fmla="*/ 4731184 h 4731184"/>
                <a:gd name="connsiteX0-2499" fmla="*/ 830382 w 3523460"/>
                <a:gd name="connsiteY0-2500" fmla="*/ 4731184 h 4731184"/>
                <a:gd name="connsiteX1-2501" fmla="*/ 870139 w 3523460"/>
                <a:gd name="connsiteY1-2502" fmla="*/ 4095081 h 4731184"/>
                <a:gd name="connsiteX2-2503" fmla="*/ 432816 w 3523460"/>
                <a:gd name="connsiteY2-2504" fmla="*/ 2274231 h 4731184"/>
                <a:gd name="connsiteX3-2505" fmla="*/ 75008 w 3523460"/>
                <a:gd name="connsiteY3-2506" fmla="*/ 970217 h 4731184"/>
                <a:gd name="connsiteX4-2507" fmla="*/ 750867 w 3523460"/>
                <a:gd name="connsiteY4-2508" fmla="*/ 2107253 h 4731184"/>
                <a:gd name="connsiteX5-2509" fmla="*/ 838333 w 3523460"/>
                <a:gd name="connsiteY5-2510" fmla="*/ 2035692 h 4731184"/>
                <a:gd name="connsiteX6-2511" fmla="*/ 711112 w 3523460"/>
                <a:gd name="connsiteY6-2512" fmla="*/ 214843 h 4731184"/>
                <a:gd name="connsiteX7-2513" fmla="*/ 1204092 w 3523460"/>
                <a:gd name="connsiteY7-2514" fmla="*/ 1773298 h 4731184"/>
                <a:gd name="connsiteX8-2515" fmla="*/ 1275655 w 3523460"/>
                <a:gd name="connsiteY8-2516" fmla="*/ 1765347 h 4731184"/>
                <a:gd name="connsiteX9-2517" fmla="*/ 1458534 w 3523460"/>
                <a:gd name="connsiteY9-2518" fmla="*/ 158 h 4731184"/>
                <a:gd name="connsiteX10-2519" fmla="*/ 1705024 w 3523460"/>
                <a:gd name="connsiteY10-2520" fmla="*/ 1813054 h 4731184"/>
                <a:gd name="connsiteX11-2521" fmla="*/ 1816344 w 3523460"/>
                <a:gd name="connsiteY11-2522" fmla="*/ 1868715 h 4731184"/>
                <a:gd name="connsiteX12-2523" fmla="*/ 2492205 w 3523460"/>
                <a:gd name="connsiteY12-2524" fmla="*/ 334113 h 4731184"/>
                <a:gd name="connsiteX13-2525" fmla="*/ 2221860 w 3523460"/>
                <a:gd name="connsiteY13-2526" fmla="*/ 2011839 h 4731184"/>
                <a:gd name="connsiteX14-2527" fmla="*/ 2325227 w 3523460"/>
                <a:gd name="connsiteY14-2528" fmla="*/ 2711553 h 4731184"/>
                <a:gd name="connsiteX15-2529" fmla="*/ 2762549 w 3523460"/>
                <a:gd name="connsiteY15-2530" fmla="*/ 2266279 h 4731184"/>
                <a:gd name="connsiteX16-2531" fmla="*/ 3509971 w 3523460"/>
                <a:gd name="connsiteY16-2532" fmla="*/ 2162913 h 4731184"/>
                <a:gd name="connsiteX17-2533" fmla="*/ 2778451 w 3523460"/>
                <a:gd name="connsiteY17-2534" fmla="*/ 2942140 h 4731184"/>
                <a:gd name="connsiteX18-2535" fmla="*/ 2118493 w 3523460"/>
                <a:gd name="connsiteY18-2536" fmla="*/ 4007615 h 4731184"/>
                <a:gd name="connsiteX19-2537" fmla="*/ 2229811 w 3523460"/>
                <a:gd name="connsiteY19-2538" fmla="*/ 4731184 h 4731184"/>
                <a:gd name="connsiteX20-2539" fmla="*/ 830382 w 3523460"/>
                <a:gd name="connsiteY20-2540" fmla="*/ 4731184 h 4731184"/>
                <a:gd name="connsiteX0-2541" fmla="*/ 830382 w 3523460"/>
                <a:gd name="connsiteY0-2542" fmla="*/ 4731184 h 4731184"/>
                <a:gd name="connsiteX1-2543" fmla="*/ 870139 w 3523460"/>
                <a:gd name="connsiteY1-2544" fmla="*/ 4095081 h 4731184"/>
                <a:gd name="connsiteX2-2545" fmla="*/ 432816 w 3523460"/>
                <a:gd name="connsiteY2-2546" fmla="*/ 2274231 h 4731184"/>
                <a:gd name="connsiteX3-2547" fmla="*/ 75008 w 3523460"/>
                <a:gd name="connsiteY3-2548" fmla="*/ 970217 h 4731184"/>
                <a:gd name="connsiteX4-2549" fmla="*/ 750867 w 3523460"/>
                <a:gd name="connsiteY4-2550" fmla="*/ 2107253 h 4731184"/>
                <a:gd name="connsiteX5-2551" fmla="*/ 838333 w 3523460"/>
                <a:gd name="connsiteY5-2552" fmla="*/ 2035692 h 4731184"/>
                <a:gd name="connsiteX6-2553" fmla="*/ 711112 w 3523460"/>
                <a:gd name="connsiteY6-2554" fmla="*/ 214843 h 4731184"/>
                <a:gd name="connsiteX7-2555" fmla="*/ 1204092 w 3523460"/>
                <a:gd name="connsiteY7-2556" fmla="*/ 1773298 h 4731184"/>
                <a:gd name="connsiteX8-2557" fmla="*/ 1275655 w 3523460"/>
                <a:gd name="connsiteY8-2558" fmla="*/ 1765347 h 4731184"/>
                <a:gd name="connsiteX9-2559" fmla="*/ 1458534 w 3523460"/>
                <a:gd name="connsiteY9-2560" fmla="*/ 158 h 4731184"/>
                <a:gd name="connsiteX10-2561" fmla="*/ 1705024 w 3523460"/>
                <a:gd name="connsiteY10-2562" fmla="*/ 1813054 h 4731184"/>
                <a:gd name="connsiteX11-2563" fmla="*/ 1816344 w 3523460"/>
                <a:gd name="connsiteY11-2564" fmla="*/ 1868715 h 4731184"/>
                <a:gd name="connsiteX12-2565" fmla="*/ 2492205 w 3523460"/>
                <a:gd name="connsiteY12-2566" fmla="*/ 334113 h 4731184"/>
                <a:gd name="connsiteX13-2567" fmla="*/ 2221860 w 3523460"/>
                <a:gd name="connsiteY13-2568" fmla="*/ 2011839 h 4731184"/>
                <a:gd name="connsiteX14-2569" fmla="*/ 2325227 w 3523460"/>
                <a:gd name="connsiteY14-2570" fmla="*/ 2711553 h 4731184"/>
                <a:gd name="connsiteX15-2571" fmla="*/ 2762549 w 3523460"/>
                <a:gd name="connsiteY15-2572" fmla="*/ 2266279 h 4731184"/>
                <a:gd name="connsiteX16-2573" fmla="*/ 3509971 w 3523460"/>
                <a:gd name="connsiteY16-2574" fmla="*/ 2162913 h 4731184"/>
                <a:gd name="connsiteX17-2575" fmla="*/ 2778451 w 3523460"/>
                <a:gd name="connsiteY17-2576" fmla="*/ 2942140 h 4731184"/>
                <a:gd name="connsiteX18-2577" fmla="*/ 2118493 w 3523460"/>
                <a:gd name="connsiteY18-2578" fmla="*/ 4007615 h 4731184"/>
                <a:gd name="connsiteX19-2579" fmla="*/ 2229811 w 3523460"/>
                <a:gd name="connsiteY19-2580" fmla="*/ 4731184 h 4731184"/>
                <a:gd name="connsiteX20-2581" fmla="*/ 830382 w 3523460"/>
                <a:gd name="connsiteY20-2582" fmla="*/ 4731184 h 4731184"/>
                <a:gd name="connsiteX0-2583" fmla="*/ 830382 w 3523460"/>
                <a:gd name="connsiteY0-2584" fmla="*/ 4731176 h 4731176"/>
                <a:gd name="connsiteX1-2585" fmla="*/ 870139 w 3523460"/>
                <a:gd name="connsiteY1-2586" fmla="*/ 4095073 h 4731176"/>
                <a:gd name="connsiteX2-2587" fmla="*/ 432816 w 3523460"/>
                <a:gd name="connsiteY2-2588" fmla="*/ 2274223 h 4731176"/>
                <a:gd name="connsiteX3-2589" fmla="*/ 75008 w 3523460"/>
                <a:gd name="connsiteY3-2590" fmla="*/ 970209 h 4731176"/>
                <a:gd name="connsiteX4-2591" fmla="*/ 750867 w 3523460"/>
                <a:gd name="connsiteY4-2592" fmla="*/ 2107245 h 4731176"/>
                <a:gd name="connsiteX5-2593" fmla="*/ 838333 w 3523460"/>
                <a:gd name="connsiteY5-2594" fmla="*/ 2035684 h 4731176"/>
                <a:gd name="connsiteX6-2595" fmla="*/ 711112 w 3523460"/>
                <a:gd name="connsiteY6-2596" fmla="*/ 214835 h 4731176"/>
                <a:gd name="connsiteX7-2597" fmla="*/ 1204092 w 3523460"/>
                <a:gd name="connsiteY7-2598" fmla="*/ 1773290 h 4731176"/>
                <a:gd name="connsiteX8-2599" fmla="*/ 1339265 w 3523460"/>
                <a:gd name="connsiteY8-2600" fmla="*/ 1828949 h 4731176"/>
                <a:gd name="connsiteX9-2601" fmla="*/ 1458534 w 3523460"/>
                <a:gd name="connsiteY9-2602" fmla="*/ 150 h 4731176"/>
                <a:gd name="connsiteX10-2603" fmla="*/ 1705024 w 3523460"/>
                <a:gd name="connsiteY10-2604" fmla="*/ 1813046 h 4731176"/>
                <a:gd name="connsiteX11-2605" fmla="*/ 1816344 w 3523460"/>
                <a:gd name="connsiteY11-2606" fmla="*/ 1868707 h 4731176"/>
                <a:gd name="connsiteX12-2607" fmla="*/ 2492205 w 3523460"/>
                <a:gd name="connsiteY12-2608" fmla="*/ 334105 h 4731176"/>
                <a:gd name="connsiteX13-2609" fmla="*/ 2221860 w 3523460"/>
                <a:gd name="connsiteY13-2610" fmla="*/ 2011831 h 4731176"/>
                <a:gd name="connsiteX14-2611" fmla="*/ 2325227 w 3523460"/>
                <a:gd name="connsiteY14-2612" fmla="*/ 2711545 h 4731176"/>
                <a:gd name="connsiteX15-2613" fmla="*/ 2762549 w 3523460"/>
                <a:gd name="connsiteY15-2614" fmla="*/ 2266271 h 4731176"/>
                <a:gd name="connsiteX16-2615" fmla="*/ 3509971 w 3523460"/>
                <a:gd name="connsiteY16-2616" fmla="*/ 2162905 h 4731176"/>
                <a:gd name="connsiteX17-2617" fmla="*/ 2778451 w 3523460"/>
                <a:gd name="connsiteY17-2618" fmla="*/ 2942132 h 4731176"/>
                <a:gd name="connsiteX18-2619" fmla="*/ 2118493 w 3523460"/>
                <a:gd name="connsiteY18-2620" fmla="*/ 4007607 h 4731176"/>
                <a:gd name="connsiteX19-2621" fmla="*/ 2229811 w 3523460"/>
                <a:gd name="connsiteY19-2622" fmla="*/ 4731176 h 4731176"/>
                <a:gd name="connsiteX20-2623" fmla="*/ 830382 w 3523460"/>
                <a:gd name="connsiteY20-2624" fmla="*/ 4731176 h 4731176"/>
                <a:gd name="connsiteX0-2625" fmla="*/ 830382 w 3523460"/>
                <a:gd name="connsiteY0-2626" fmla="*/ 4731176 h 4731176"/>
                <a:gd name="connsiteX1-2627" fmla="*/ 870139 w 3523460"/>
                <a:gd name="connsiteY1-2628" fmla="*/ 4095073 h 4731176"/>
                <a:gd name="connsiteX2-2629" fmla="*/ 432816 w 3523460"/>
                <a:gd name="connsiteY2-2630" fmla="*/ 2274223 h 4731176"/>
                <a:gd name="connsiteX3-2631" fmla="*/ 75008 w 3523460"/>
                <a:gd name="connsiteY3-2632" fmla="*/ 970209 h 4731176"/>
                <a:gd name="connsiteX4-2633" fmla="*/ 750867 w 3523460"/>
                <a:gd name="connsiteY4-2634" fmla="*/ 2107245 h 4731176"/>
                <a:gd name="connsiteX5-2635" fmla="*/ 838333 w 3523460"/>
                <a:gd name="connsiteY5-2636" fmla="*/ 2035684 h 4731176"/>
                <a:gd name="connsiteX6-2637" fmla="*/ 711112 w 3523460"/>
                <a:gd name="connsiteY6-2638" fmla="*/ 214835 h 4731176"/>
                <a:gd name="connsiteX7-2639" fmla="*/ 1235897 w 3523460"/>
                <a:gd name="connsiteY7-2640" fmla="*/ 1868706 h 4731176"/>
                <a:gd name="connsiteX8-2641" fmla="*/ 1339265 w 3523460"/>
                <a:gd name="connsiteY8-2642" fmla="*/ 1828949 h 4731176"/>
                <a:gd name="connsiteX9-2643" fmla="*/ 1458534 w 3523460"/>
                <a:gd name="connsiteY9-2644" fmla="*/ 150 h 4731176"/>
                <a:gd name="connsiteX10-2645" fmla="*/ 1705024 w 3523460"/>
                <a:gd name="connsiteY10-2646" fmla="*/ 1813046 h 4731176"/>
                <a:gd name="connsiteX11-2647" fmla="*/ 1816344 w 3523460"/>
                <a:gd name="connsiteY11-2648" fmla="*/ 1868707 h 4731176"/>
                <a:gd name="connsiteX12-2649" fmla="*/ 2492205 w 3523460"/>
                <a:gd name="connsiteY12-2650" fmla="*/ 334105 h 4731176"/>
                <a:gd name="connsiteX13-2651" fmla="*/ 2221860 w 3523460"/>
                <a:gd name="connsiteY13-2652" fmla="*/ 2011831 h 4731176"/>
                <a:gd name="connsiteX14-2653" fmla="*/ 2325227 w 3523460"/>
                <a:gd name="connsiteY14-2654" fmla="*/ 2711545 h 4731176"/>
                <a:gd name="connsiteX15-2655" fmla="*/ 2762549 w 3523460"/>
                <a:gd name="connsiteY15-2656" fmla="*/ 2266271 h 4731176"/>
                <a:gd name="connsiteX16-2657" fmla="*/ 3509971 w 3523460"/>
                <a:gd name="connsiteY16-2658" fmla="*/ 2162905 h 4731176"/>
                <a:gd name="connsiteX17-2659" fmla="*/ 2778451 w 3523460"/>
                <a:gd name="connsiteY17-2660" fmla="*/ 2942132 h 4731176"/>
                <a:gd name="connsiteX18-2661" fmla="*/ 2118493 w 3523460"/>
                <a:gd name="connsiteY18-2662" fmla="*/ 4007607 h 4731176"/>
                <a:gd name="connsiteX19-2663" fmla="*/ 2229811 w 3523460"/>
                <a:gd name="connsiteY19-2664" fmla="*/ 4731176 h 4731176"/>
                <a:gd name="connsiteX20-2665" fmla="*/ 830382 w 3523460"/>
                <a:gd name="connsiteY20-2666" fmla="*/ 4731176 h 4731176"/>
                <a:gd name="connsiteX0-2667" fmla="*/ 830382 w 3523460"/>
                <a:gd name="connsiteY0-2668" fmla="*/ 4731176 h 4731176"/>
                <a:gd name="connsiteX1-2669" fmla="*/ 870139 w 3523460"/>
                <a:gd name="connsiteY1-2670" fmla="*/ 4095073 h 4731176"/>
                <a:gd name="connsiteX2-2671" fmla="*/ 432816 w 3523460"/>
                <a:gd name="connsiteY2-2672" fmla="*/ 2274223 h 4731176"/>
                <a:gd name="connsiteX3-2673" fmla="*/ 75008 w 3523460"/>
                <a:gd name="connsiteY3-2674" fmla="*/ 970209 h 4731176"/>
                <a:gd name="connsiteX4-2675" fmla="*/ 750867 w 3523460"/>
                <a:gd name="connsiteY4-2676" fmla="*/ 2107245 h 4731176"/>
                <a:gd name="connsiteX5-2677" fmla="*/ 838333 w 3523460"/>
                <a:gd name="connsiteY5-2678" fmla="*/ 2035684 h 4731176"/>
                <a:gd name="connsiteX6-2679" fmla="*/ 711112 w 3523460"/>
                <a:gd name="connsiteY6-2680" fmla="*/ 214835 h 4731176"/>
                <a:gd name="connsiteX7-2681" fmla="*/ 1235897 w 3523460"/>
                <a:gd name="connsiteY7-2682" fmla="*/ 1868706 h 4731176"/>
                <a:gd name="connsiteX8-2683" fmla="*/ 1339265 w 3523460"/>
                <a:gd name="connsiteY8-2684" fmla="*/ 1828949 h 4731176"/>
                <a:gd name="connsiteX9-2685" fmla="*/ 1458534 w 3523460"/>
                <a:gd name="connsiteY9-2686" fmla="*/ 150 h 4731176"/>
                <a:gd name="connsiteX10-2687" fmla="*/ 1705024 w 3523460"/>
                <a:gd name="connsiteY10-2688" fmla="*/ 1813046 h 4731176"/>
                <a:gd name="connsiteX11-2689" fmla="*/ 1816344 w 3523460"/>
                <a:gd name="connsiteY11-2690" fmla="*/ 1868707 h 4731176"/>
                <a:gd name="connsiteX12-2691" fmla="*/ 2492205 w 3523460"/>
                <a:gd name="connsiteY12-2692" fmla="*/ 334105 h 4731176"/>
                <a:gd name="connsiteX13-2693" fmla="*/ 2221860 w 3523460"/>
                <a:gd name="connsiteY13-2694" fmla="*/ 2011831 h 4731176"/>
                <a:gd name="connsiteX14-2695" fmla="*/ 2325227 w 3523460"/>
                <a:gd name="connsiteY14-2696" fmla="*/ 2711545 h 4731176"/>
                <a:gd name="connsiteX15-2697" fmla="*/ 2762549 w 3523460"/>
                <a:gd name="connsiteY15-2698" fmla="*/ 2266271 h 4731176"/>
                <a:gd name="connsiteX16-2699" fmla="*/ 3509971 w 3523460"/>
                <a:gd name="connsiteY16-2700" fmla="*/ 2162905 h 4731176"/>
                <a:gd name="connsiteX17-2701" fmla="*/ 2778451 w 3523460"/>
                <a:gd name="connsiteY17-2702" fmla="*/ 2942132 h 4731176"/>
                <a:gd name="connsiteX18-2703" fmla="*/ 2118493 w 3523460"/>
                <a:gd name="connsiteY18-2704" fmla="*/ 4007607 h 4731176"/>
                <a:gd name="connsiteX19-2705" fmla="*/ 2229811 w 3523460"/>
                <a:gd name="connsiteY19-2706" fmla="*/ 4731176 h 4731176"/>
                <a:gd name="connsiteX20-2707" fmla="*/ 830382 w 3523460"/>
                <a:gd name="connsiteY20-2708" fmla="*/ 4731176 h 4731176"/>
                <a:gd name="connsiteX0-2709" fmla="*/ 830382 w 3523460"/>
                <a:gd name="connsiteY0-2710" fmla="*/ 4731174 h 4731174"/>
                <a:gd name="connsiteX1-2711" fmla="*/ 870139 w 3523460"/>
                <a:gd name="connsiteY1-2712" fmla="*/ 4095071 h 4731174"/>
                <a:gd name="connsiteX2-2713" fmla="*/ 432816 w 3523460"/>
                <a:gd name="connsiteY2-2714" fmla="*/ 2274221 h 4731174"/>
                <a:gd name="connsiteX3-2715" fmla="*/ 75008 w 3523460"/>
                <a:gd name="connsiteY3-2716" fmla="*/ 970207 h 4731174"/>
                <a:gd name="connsiteX4-2717" fmla="*/ 750867 w 3523460"/>
                <a:gd name="connsiteY4-2718" fmla="*/ 2107243 h 4731174"/>
                <a:gd name="connsiteX5-2719" fmla="*/ 838333 w 3523460"/>
                <a:gd name="connsiteY5-2720" fmla="*/ 2035682 h 4731174"/>
                <a:gd name="connsiteX6-2721" fmla="*/ 711112 w 3523460"/>
                <a:gd name="connsiteY6-2722" fmla="*/ 214833 h 4731174"/>
                <a:gd name="connsiteX7-2723" fmla="*/ 1235897 w 3523460"/>
                <a:gd name="connsiteY7-2724" fmla="*/ 1868704 h 4731174"/>
                <a:gd name="connsiteX8-2725" fmla="*/ 1339265 w 3523460"/>
                <a:gd name="connsiteY8-2726" fmla="*/ 1828947 h 4731174"/>
                <a:gd name="connsiteX9-2727" fmla="*/ 1458534 w 3523460"/>
                <a:gd name="connsiteY9-2728" fmla="*/ 148 h 4731174"/>
                <a:gd name="connsiteX10-2729" fmla="*/ 1705024 w 3523460"/>
                <a:gd name="connsiteY10-2730" fmla="*/ 1813044 h 4731174"/>
                <a:gd name="connsiteX11-2731" fmla="*/ 1816344 w 3523460"/>
                <a:gd name="connsiteY11-2732" fmla="*/ 1868705 h 4731174"/>
                <a:gd name="connsiteX12-2733" fmla="*/ 2492205 w 3523460"/>
                <a:gd name="connsiteY12-2734" fmla="*/ 334103 h 4731174"/>
                <a:gd name="connsiteX13-2735" fmla="*/ 2221860 w 3523460"/>
                <a:gd name="connsiteY13-2736" fmla="*/ 2011829 h 4731174"/>
                <a:gd name="connsiteX14-2737" fmla="*/ 2325227 w 3523460"/>
                <a:gd name="connsiteY14-2738" fmla="*/ 2711543 h 4731174"/>
                <a:gd name="connsiteX15-2739" fmla="*/ 2762549 w 3523460"/>
                <a:gd name="connsiteY15-2740" fmla="*/ 2266269 h 4731174"/>
                <a:gd name="connsiteX16-2741" fmla="*/ 3509971 w 3523460"/>
                <a:gd name="connsiteY16-2742" fmla="*/ 2162903 h 4731174"/>
                <a:gd name="connsiteX17-2743" fmla="*/ 2778451 w 3523460"/>
                <a:gd name="connsiteY17-2744" fmla="*/ 2942130 h 4731174"/>
                <a:gd name="connsiteX18-2745" fmla="*/ 2118493 w 3523460"/>
                <a:gd name="connsiteY18-2746" fmla="*/ 4007605 h 4731174"/>
                <a:gd name="connsiteX19-2747" fmla="*/ 2229811 w 3523460"/>
                <a:gd name="connsiteY19-2748" fmla="*/ 4731174 h 4731174"/>
                <a:gd name="connsiteX20-2749" fmla="*/ 830382 w 3523460"/>
                <a:gd name="connsiteY20-2750" fmla="*/ 4731174 h 4731174"/>
                <a:gd name="connsiteX0-2751" fmla="*/ 830382 w 3523460"/>
                <a:gd name="connsiteY0-2752" fmla="*/ 4731174 h 4731174"/>
                <a:gd name="connsiteX1-2753" fmla="*/ 870139 w 3523460"/>
                <a:gd name="connsiteY1-2754" fmla="*/ 4095071 h 4731174"/>
                <a:gd name="connsiteX2-2755" fmla="*/ 432816 w 3523460"/>
                <a:gd name="connsiteY2-2756" fmla="*/ 2274221 h 4731174"/>
                <a:gd name="connsiteX3-2757" fmla="*/ 75008 w 3523460"/>
                <a:gd name="connsiteY3-2758" fmla="*/ 970207 h 4731174"/>
                <a:gd name="connsiteX4-2759" fmla="*/ 750867 w 3523460"/>
                <a:gd name="connsiteY4-2760" fmla="*/ 2107243 h 4731174"/>
                <a:gd name="connsiteX5-2761" fmla="*/ 838333 w 3523460"/>
                <a:gd name="connsiteY5-2762" fmla="*/ 2035682 h 4731174"/>
                <a:gd name="connsiteX6-2763" fmla="*/ 711112 w 3523460"/>
                <a:gd name="connsiteY6-2764" fmla="*/ 214833 h 4731174"/>
                <a:gd name="connsiteX7-2765" fmla="*/ 1235897 w 3523460"/>
                <a:gd name="connsiteY7-2766" fmla="*/ 1868704 h 4731174"/>
                <a:gd name="connsiteX8-2767" fmla="*/ 1339265 w 3523460"/>
                <a:gd name="connsiteY8-2768" fmla="*/ 1828947 h 4731174"/>
                <a:gd name="connsiteX9-2769" fmla="*/ 1458534 w 3523460"/>
                <a:gd name="connsiteY9-2770" fmla="*/ 148 h 4731174"/>
                <a:gd name="connsiteX10-2771" fmla="*/ 1705024 w 3523460"/>
                <a:gd name="connsiteY10-2772" fmla="*/ 1813044 h 4731174"/>
                <a:gd name="connsiteX11-2773" fmla="*/ 1816344 w 3523460"/>
                <a:gd name="connsiteY11-2774" fmla="*/ 1868705 h 4731174"/>
                <a:gd name="connsiteX12-2775" fmla="*/ 2492205 w 3523460"/>
                <a:gd name="connsiteY12-2776" fmla="*/ 334103 h 4731174"/>
                <a:gd name="connsiteX13-2777" fmla="*/ 2221860 w 3523460"/>
                <a:gd name="connsiteY13-2778" fmla="*/ 2011829 h 4731174"/>
                <a:gd name="connsiteX14-2779" fmla="*/ 2325227 w 3523460"/>
                <a:gd name="connsiteY14-2780" fmla="*/ 2711543 h 4731174"/>
                <a:gd name="connsiteX15-2781" fmla="*/ 2762549 w 3523460"/>
                <a:gd name="connsiteY15-2782" fmla="*/ 2266269 h 4731174"/>
                <a:gd name="connsiteX16-2783" fmla="*/ 3509971 w 3523460"/>
                <a:gd name="connsiteY16-2784" fmla="*/ 2162903 h 4731174"/>
                <a:gd name="connsiteX17-2785" fmla="*/ 2778451 w 3523460"/>
                <a:gd name="connsiteY17-2786" fmla="*/ 2942130 h 4731174"/>
                <a:gd name="connsiteX18-2787" fmla="*/ 2118493 w 3523460"/>
                <a:gd name="connsiteY18-2788" fmla="*/ 4007605 h 4731174"/>
                <a:gd name="connsiteX19-2789" fmla="*/ 2229811 w 3523460"/>
                <a:gd name="connsiteY19-2790" fmla="*/ 4731174 h 4731174"/>
                <a:gd name="connsiteX20-2791" fmla="*/ 830382 w 3523460"/>
                <a:gd name="connsiteY20-2792" fmla="*/ 4731174 h 4731174"/>
                <a:gd name="connsiteX0-2793" fmla="*/ 830382 w 3523460"/>
                <a:gd name="connsiteY0-2794" fmla="*/ 4731172 h 4731172"/>
                <a:gd name="connsiteX1-2795" fmla="*/ 870139 w 3523460"/>
                <a:gd name="connsiteY1-2796" fmla="*/ 4095069 h 4731172"/>
                <a:gd name="connsiteX2-2797" fmla="*/ 432816 w 3523460"/>
                <a:gd name="connsiteY2-2798" fmla="*/ 2274219 h 4731172"/>
                <a:gd name="connsiteX3-2799" fmla="*/ 75008 w 3523460"/>
                <a:gd name="connsiteY3-2800" fmla="*/ 970205 h 4731172"/>
                <a:gd name="connsiteX4-2801" fmla="*/ 750867 w 3523460"/>
                <a:gd name="connsiteY4-2802" fmla="*/ 2107241 h 4731172"/>
                <a:gd name="connsiteX5-2803" fmla="*/ 838333 w 3523460"/>
                <a:gd name="connsiteY5-2804" fmla="*/ 2035680 h 4731172"/>
                <a:gd name="connsiteX6-2805" fmla="*/ 711112 w 3523460"/>
                <a:gd name="connsiteY6-2806" fmla="*/ 214831 h 4731172"/>
                <a:gd name="connsiteX7-2807" fmla="*/ 1235897 w 3523460"/>
                <a:gd name="connsiteY7-2808" fmla="*/ 1868702 h 4731172"/>
                <a:gd name="connsiteX8-2809" fmla="*/ 1315411 w 3523460"/>
                <a:gd name="connsiteY8-2810" fmla="*/ 1852799 h 4731172"/>
                <a:gd name="connsiteX9-2811" fmla="*/ 1458534 w 3523460"/>
                <a:gd name="connsiteY9-2812" fmla="*/ 146 h 4731172"/>
                <a:gd name="connsiteX10-2813" fmla="*/ 1705024 w 3523460"/>
                <a:gd name="connsiteY10-2814" fmla="*/ 1813042 h 4731172"/>
                <a:gd name="connsiteX11-2815" fmla="*/ 1816344 w 3523460"/>
                <a:gd name="connsiteY11-2816" fmla="*/ 1868703 h 4731172"/>
                <a:gd name="connsiteX12-2817" fmla="*/ 2492205 w 3523460"/>
                <a:gd name="connsiteY12-2818" fmla="*/ 334101 h 4731172"/>
                <a:gd name="connsiteX13-2819" fmla="*/ 2221860 w 3523460"/>
                <a:gd name="connsiteY13-2820" fmla="*/ 2011827 h 4731172"/>
                <a:gd name="connsiteX14-2821" fmla="*/ 2325227 w 3523460"/>
                <a:gd name="connsiteY14-2822" fmla="*/ 2711541 h 4731172"/>
                <a:gd name="connsiteX15-2823" fmla="*/ 2762549 w 3523460"/>
                <a:gd name="connsiteY15-2824" fmla="*/ 2266267 h 4731172"/>
                <a:gd name="connsiteX16-2825" fmla="*/ 3509971 w 3523460"/>
                <a:gd name="connsiteY16-2826" fmla="*/ 2162901 h 4731172"/>
                <a:gd name="connsiteX17-2827" fmla="*/ 2778451 w 3523460"/>
                <a:gd name="connsiteY17-2828" fmla="*/ 2942128 h 4731172"/>
                <a:gd name="connsiteX18-2829" fmla="*/ 2118493 w 3523460"/>
                <a:gd name="connsiteY18-2830" fmla="*/ 4007603 h 4731172"/>
                <a:gd name="connsiteX19-2831" fmla="*/ 2229811 w 3523460"/>
                <a:gd name="connsiteY19-2832" fmla="*/ 4731172 h 4731172"/>
                <a:gd name="connsiteX20-2833" fmla="*/ 830382 w 3523460"/>
                <a:gd name="connsiteY20-2834" fmla="*/ 4731172 h 4731172"/>
                <a:gd name="connsiteX0-2835" fmla="*/ 830382 w 3523460"/>
                <a:gd name="connsiteY0-2836" fmla="*/ 4731172 h 4731172"/>
                <a:gd name="connsiteX1-2837" fmla="*/ 870139 w 3523460"/>
                <a:gd name="connsiteY1-2838" fmla="*/ 4095069 h 4731172"/>
                <a:gd name="connsiteX2-2839" fmla="*/ 432816 w 3523460"/>
                <a:gd name="connsiteY2-2840" fmla="*/ 2274219 h 4731172"/>
                <a:gd name="connsiteX3-2841" fmla="*/ 75008 w 3523460"/>
                <a:gd name="connsiteY3-2842" fmla="*/ 970205 h 4731172"/>
                <a:gd name="connsiteX4-2843" fmla="*/ 750867 w 3523460"/>
                <a:gd name="connsiteY4-2844" fmla="*/ 2107241 h 4731172"/>
                <a:gd name="connsiteX5-2845" fmla="*/ 838333 w 3523460"/>
                <a:gd name="connsiteY5-2846" fmla="*/ 2035680 h 4731172"/>
                <a:gd name="connsiteX6-2847" fmla="*/ 711112 w 3523460"/>
                <a:gd name="connsiteY6-2848" fmla="*/ 214831 h 4731172"/>
                <a:gd name="connsiteX7-2849" fmla="*/ 1235897 w 3523460"/>
                <a:gd name="connsiteY7-2850" fmla="*/ 1868702 h 4731172"/>
                <a:gd name="connsiteX8-2851" fmla="*/ 1315411 w 3523460"/>
                <a:gd name="connsiteY8-2852" fmla="*/ 1852799 h 4731172"/>
                <a:gd name="connsiteX9-2853" fmla="*/ 1458534 w 3523460"/>
                <a:gd name="connsiteY9-2854" fmla="*/ 146 h 4731172"/>
                <a:gd name="connsiteX10-2855" fmla="*/ 1728878 w 3523460"/>
                <a:gd name="connsiteY10-2856" fmla="*/ 1828945 h 4731172"/>
                <a:gd name="connsiteX11-2857" fmla="*/ 1816344 w 3523460"/>
                <a:gd name="connsiteY11-2858" fmla="*/ 1868703 h 4731172"/>
                <a:gd name="connsiteX12-2859" fmla="*/ 2492205 w 3523460"/>
                <a:gd name="connsiteY12-2860" fmla="*/ 334101 h 4731172"/>
                <a:gd name="connsiteX13-2861" fmla="*/ 2221860 w 3523460"/>
                <a:gd name="connsiteY13-2862" fmla="*/ 2011827 h 4731172"/>
                <a:gd name="connsiteX14-2863" fmla="*/ 2325227 w 3523460"/>
                <a:gd name="connsiteY14-2864" fmla="*/ 2711541 h 4731172"/>
                <a:gd name="connsiteX15-2865" fmla="*/ 2762549 w 3523460"/>
                <a:gd name="connsiteY15-2866" fmla="*/ 2266267 h 4731172"/>
                <a:gd name="connsiteX16-2867" fmla="*/ 3509971 w 3523460"/>
                <a:gd name="connsiteY16-2868" fmla="*/ 2162901 h 4731172"/>
                <a:gd name="connsiteX17-2869" fmla="*/ 2778451 w 3523460"/>
                <a:gd name="connsiteY17-2870" fmla="*/ 2942128 h 4731172"/>
                <a:gd name="connsiteX18-2871" fmla="*/ 2118493 w 3523460"/>
                <a:gd name="connsiteY18-2872" fmla="*/ 4007603 h 4731172"/>
                <a:gd name="connsiteX19-2873" fmla="*/ 2229811 w 3523460"/>
                <a:gd name="connsiteY19-2874" fmla="*/ 4731172 h 4731172"/>
                <a:gd name="connsiteX20-2875" fmla="*/ 830382 w 3523460"/>
                <a:gd name="connsiteY20-2876" fmla="*/ 4731172 h 4731172"/>
                <a:gd name="connsiteX0-2877" fmla="*/ 830382 w 3523460"/>
                <a:gd name="connsiteY0-2878" fmla="*/ 4731172 h 4731172"/>
                <a:gd name="connsiteX1-2879" fmla="*/ 870139 w 3523460"/>
                <a:gd name="connsiteY1-2880" fmla="*/ 4095069 h 4731172"/>
                <a:gd name="connsiteX2-2881" fmla="*/ 432816 w 3523460"/>
                <a:gd name="connsiteY2-2882" fmla="*/ 2274219 h 4731172"/>
                <a:gd name="connsiteX3-2883" fmla="*/ 75008 w 3523460"/>
                <a:gd name="connsiteY3-2884" fmla="*/ 970205 h 4731172"/>
                <a:gd name="connsiteX4-2885" fmla="*/ 750867 w 3523460"/>
                <a:gd name="connsiteY4-2886" fmla="*/ 2107241 h 4731172"/>
                <a:gd name="connsiteX5-2887" fmla="*/ 838333 w 3523460"/>
                <a:gd name="connsiteY5-2888" fmla="*/ 2035680 h 4731172"/>
                <a:gd name="connsiteX6-2889" fmla="*/ 711112 w 3523460"/>
                <a:gd name="connsiteY6-2890" fmla="*/ 214831 h 4731172"/>
                <a:gd name="connsiteX7-2891" fmla="*/ 1235897 w 3523460"/>
                <a:gd name="connsiteY7-2892" fmla="*/ 1868702 h 4731172"/>
                <a:gd name="connsiteX8-2893" fmla="*/ 1315411 w 3523460"/>
                <a:gd name="connsiteY8-2894" fmla="*/ 1852799 h 4731172"/>
                <a:gd name="connsiteX9-2895" fmla="*/ 1458534 w 3523460"/>
                <a:gd name="connsiteY9-2896" fmla="*/ 146 h 4731172"/>
                <a:gd name="connsiteX10-2897" fmla="*/ 1728878 w 3523460"/>
                <a:gd name="connsiteY10-2898" fmla="*/ 1828945 h 4731172"/>
                <a:gd name="connsiteX11-2899" fmla="*/ 1816344 w 3523460"/>
                <a:gd name="connsiteY11-2900" fmla="*/ 1868703 h 4731172"/>
                <a:gd name="connsiteX12-2901" fmla="*/ 2492205 w 3523460"/>
                <a:gd name="connsiteY12-2902" fmla="*/ 334101 h 4731172"/>
                <a:gd name="connsiteX13-2903" fmla="*/ 2221860 w 3523460"/>
                <a:gd name="connsiteY13-2904" fmla="*/ 2011827 h 4731172"/>
                <a:gd name="connsiteX14-2905" fmla="*/ 2325227 w 3523460"/>
                <a:gd name="connsiteY14-2906" fmla="*/ 2711541 h 4731172"/>
                <a:gd name="connsiteX15-2907" fmla="*/ 2762549 w 3523460"/>
                <a:gd name="connsiteY15-2908" fmla="*/ 2266267 h 4731172"/>
                <a:gd name="connsiteX16-2909" fmla="*/ 3509971 w 3523460"/>
                <a:gd name="connsiteY16-2910" fmla="*/ 2162901 h 4731172"/>
                <a:gd name="connsiteX17-2911" fmla="*/ 2778451 w 3523460"/>
                <a:gd name="connsiteY17-2912" fmla="*/ 2942128 h 4731172"/>
                <a:gd name="connsiteX18-2913" fmla="*/ 2118493 w 3523460"/>
                <a:gd name="connsiteY18-2914" fmla="*/ 4007603 h 4731172"/>
                <a:gd name="connsiteX19-2915" fmla="*/ 2229811 w 3523460"/>
                <a:gd name="connsiteY19-2916" fmla="*/ 4731172 h 4731172"/>
                <a:gd name="connsiteX20-2917" fmla="*/ 830382 w 3523460"/>
                <a:gd name="connsiteY20-2918" fmla="*/ 4731172 h 4731172"/>
                <a:gd name="connsiteX0-2919" fmla="*/ 830382 w 3523460"/>
                <a:gd name="connsiteY0-2920" fmla="*/ 4731063 h 4731063"/>
                <a:gd name="connsiteX1-2921" fmla="*/ 870139 w 3523460"/>
                <a:gd name="connsiteY1-2922" fmla="*/ 4094960 h 4731063"/>
                <a:gd name="connsiteX2-2923" fmla="*/ 432816 w 3523460"/>
                <a:gd name="connsiteY2-2924" fmla="*/ 2274110 h 4731063"/>
                <a:gd name="connsiteX3-2925" fmla="*/ 75008 w 3523460"/>
                <a:gd name="connsiteY3-2926" fmla="*/ 970096 h 4731063"/>
                <a:gd name="connsiteX4-2927" fmla="*/ 750867 w 3523460"/>
                <a:gd name="connsiteY4-2928" fmla="*/ 2107132 h 4731063"/>
                <a:gd name="connsiteX5-2929" fmla="*/ 838333 w 3523460"/>
                <a:gd name="connsiteY5-2930" fmla="*/ 2035571 h 4731063"/>
                <a:gd name="connsiteX6-2931" fmla="*/ 711112 w 3523460"/>
                <a:gd name="connsiteY6-2932" fmla="*/ 214722 h 4731063"/>
                <a:gd name="connsiteX7-2933" fmla="*/ 1235897 w 3523460"/>
                <a:gd name="connsiteY7-2934" fmla="*/ 1868593 h 4731063"/>
                <a:gd name="connsiteX8-2935" fmla="*/ 1315411 w 3523460"/>
                <a:gd name="connsiteY8-2936" fmla="*/ 1852690 h 4731063"/>
                <a:gd name="connsiteX9-2937" fmla="*/ 1458534 w 3523460"/>
                <a:gd name="connsiteY9-2938" fmla="*/ 37 h 4731063"/>
                <a:gd name="connsiteX10-2939" fmla="*/ 1728878 w 3523460"/>
                <a:gd name="connsiteY10-2940" fmla="*/ 1828836 h 4731063"/>
                <a:gd name="connsiteX11-2941" fmla="*/ 1816344 w 3523460"/>
                <a:gd name="connsiteY11-2942" fmla="*/ 1868594 h 4731063"/>
                <a:gd name="connsiteX12-2943" fmla="*/ 2492205 w 3523460"/>
                <a:gd name="connsiteY12-2944" fmla="*/ 333992 h 4731063"/>
                <a:gd name="connsiteX13-2945" fmla="*/ 2221860 w 3523460"/>
                <a:gd name="connsiteY13-2946" fmla="*/ 2011718 h 4731063"/>
                <a:gd name="connsiteX14-2947" fmla="*/ 2325227 w 3523460"/>
                <a:gd name="connsiteY14-2948" fmla="*/ 2711432 h 4731063"/>
                <a:gd name="connsiteX15-2949" fmla="*/ 2762549 w 3523460"/>
                <a:gd name="connsiteY15-2950" fmla="*/ 2266158 h 4731063"/>
                <a:gd name="connsiteX16-2951" fmla="*/ 3509971 w 3523460"/>
                <a:gd name="connsiteY16-2952" fmla="*/ 2162792 h 4731063"/>
                <a:gd name="connsiteX17-2953" fmla="*/ 2778451 w 3523460"/>
                <a:gd name="connsiteY17-2954" fmla="*/ 2942019 h 4731063"/>
                <a:gd name="connsiteX18-2955" fmla="*/ 2118493 w 3523460"/>
                <a:gd name="connsiteY18-2956" fmla="*/ 4007494 h 4731063"/>
                <a:gd name="connsiteX19-2957" fmla="*/ 2229811 w 3523460"/>
                <a:gd name="connsiteY19-2958" fmla="*/ 4731063 h 4731063"/>
                <a:gd name="connsiteX20-2959" fmla="*/ 830382 w 3523460"/>
                <a:gd name="connsiteY20-2960" fmla="*/ 4731063 h 4731063"/>
                <a:gd name="connsiteX0-2961" fmla="*/ 830382 w 3523460"/>
                <a:gd name="connsiteY0-2962" fmla="*/ 4731063 h 4731063"/>
                <a:gd name="connsiteX1-2963" fmla="*/ 870139 w 3523460"/>
                <a:gd name="connsiteY1-2964" fmla="*/ 4094960 h 4731063"/>
                <a:gd name="connsiteX2-2965" fmla="*/ 432816 w 3523460"/>
                <a:gd name="connsiteY2-2966" fmla="*/ 2274110 h 4731063"/>
                <a:gd name="connsiteX3-2967" fmla="*/ 75008 w 3523460"/>
                <a:gd name="connsiteY3-2968" fmla="*/ 970096 h 4731063"/>
                <a:gd name="connsiteX4-2969" fmla="*/ 750867 w 3523460"/>
                <a:gd name="connsiteY4-2970" fmla="*/ 2107132 h 4731063"/>
                <a:gd name="connsiteX5-2971" fmla="*/ 838333 w 3523460"/>
                <a:gd name="connsiteY5-2972" fmla="*/ 2035571 h 4731063"/>
                <a:gd name="connsiteX6-2973" fmla="*/ 711112 w 3523460"/>
                <a:gd name="connsiteY6-2974" fmla="*/ 214722 h 4731063"/>
                <a:gd name="connsiteX7-2975" fmla="*/ 1235897 w 3523460"/>
                <a:gd name="connsiteY7-2976" fmla="*/ 1868593 h 4731063"/>
                <a:gd name="connsiteX8-2977" fmla="*/ 1315411 w 3523460"/>
                <a:gd name="connsiteY8-2978" fmla="*/ 1852690 h 4731063"/>
                <a:gd name="connsiteX9-2979" fmla="*/ 1458534 w 3523460"/>
                <a:gd name="connsiteY9-2980" fmla="*/ 37 h 4731063"/>
                <a:gd name="connsiteX10-2981" fmla="*/ 1728878 w 3523460"/>
                <a:gd name="connsiteY10-2982" fmla="*/ 1828836 h 4731063"/>
                <a:gd name="connsiteX11-2983" fmla="*/ 1816344 w 3523460"/>
                <a:gd name="connsiteY11-2984" fmla="*/ 1868594 h 4731063"/>
                <a:gd name="connsiteX12-2985" fmla="*/ 2492205 w 3523460"/>
                <a:gd name="connsiteY12-2986" fmla="*/ 333992 h 4731063"/>
                <a:gd name="connsiteX13-2987" fmla="*/ 2221860 w 3523460"/>
                <a:gd name="connsiteY13-2988" fmla="*/ 2011718 h 4731063"/>
                <a:gd name="connsiteX14-2989" fmla="*/ 2325227 w 3523460"/>
                <a:gd name="connsiteY14-2990" fmla="*/ 2711432 h 4731063"/>
                <a:gd name="connsiteX15-2991" fmla="*/ 2762549 w 3523460"/>
                <a:gd name="connsiteY15-2992" fmla="*/ 2266158 h 4731063"/>
                <a:gd name="connsiteX16-2993" fmla="*/ 3509971 w 3523460"/>
                <a:gd name="connsiteY16-2994" fmla="*/ 2162792 h 4731063"/>
                <a:gd name="connsiteX17-2995" fmla="*/ 2778451 w 3523460"/>
                <a:gd name="connsiteY17-2996" fmla="*/ 2942019 h 4731063"/>
                <a:gd name="connsiteX18-2997" fmla="*/ 2118493 w 3523460"/>
                <a:gd name="connsiteY18-2998" fmla="*/ 4007494 h 4731063"/>
                <a:gd name="connsiteX19-2999" fmla="*/ 2229811 w 3523460"/>
                <a:gd name="connsiteY19-3000" fmla="*/ 4731063 h 4731063"/>
                <a:gd name="connsiteX20-3001" fmla="*/ 830382 w 3523460"/>
                <a:gd name="connsiteY20-3002" fmla="*/ 4731063 h 4731063"/>
                <a:gd name="connsiteX0-3003" fmla="*/ 830382 w 3523460"/>
                <a:gd name="connsiteY0-3004" fmla="*/ 4731063 h 4731063"/>
                <a:gd name="connsiteX1-3005" fmla="*/ 870139 w 3523460"/>
                <a:gd name="connsiteY1-3006" fmla="*/ 4094960 h 4731063"/>
                <a:gd name="connsiteX2-3007" fmla="*/ 432816 w 3523460"/>
                <a:gd name="connsiteY2-3008" fmla="*/ 2274110 h 4731063"/>
                <a:gd name="connsiteX3-3009" fmla="*/ 75008 w 3523460"/>
                <a:gd name="connsiteY3-3010" fmla="*/ 970096 h 4731063"/>
                <a:gd name="connsiteX4-3011" fmla="*/ 750867 w 3523460"/>
                <a:gd name="connsiteY4-3012" fmla="*/ 2107132 h 4731063"/>
                <a:gd name="connsiteX5-3013" fmla="*/ 838333 w 3523460"/>
                <a:gd name="connsiteY5-3014" fmla="*/ 2035571 h 4731063"/>
                <a:gd name="connsiteX6-3015" fmla="*/ 711112 w 3523460"/>
                <a:gd name="connsiteY6-3016" fmla="*/ 214722 h 4731063"/>
                <a:gd name="connsiteX7-3017" fmla="*/ 1235897 w 3523460"/>
                <a:gd name="connsiteY7-3018" fmla="*/ 1868593 h 4731063"/>
                <a:gd name="connsiteX8-3019" fmla="*/ 1315411 w 3523460"/>
                <a:gd name="connsiteY8-3020" fmla="*/ 1852690 h 4731063"/>
                <a:gd name="connsiteX9-3021" fmla="*/ 1458534 w 3523460"/>
                <a:gd name="connsiteY9-3022" fmla="*/ 37 h 4731063"/>
                <a:gd name="connsiteX10-3023" fmla="*/ 1728878 w 3523460"/>
                <a:gd name="connsiteY10-3024" fmla="*/ 1828836 h 4731063"/>
                <a:gd name="connsiteX11-3025" fmla="*/ 1816344 w 3523460"/>
                <a:gd name="connsiteY11-3026" fmla="*/ 1868594 h 4731063"/>
                <a:gd name="connsiteX12-3027" fmla="*/ 2492205 w 3523460"/>
                <a:gd name="connsiteY12-3028" fmla="*/ 333992 h 4731063"/>
                <a:gd name="connsiteX13-3029" fmla="*/ 2221860 w 3523460"/>
                <a:gd name="connsiteY13-3030" fmla="*/ 2011718 h 4731063"/>
                <a:gd name="connsiteX14-3031" fmla="*/ 2325227 w 3523460"/>
                <a:gd name="connsiteY14-3032" fmla="*/ 2711432 h 4731063"/>
                <a:gd name="connsiteX15-3033" fmla="*/ 2762549 w 3523460"/>
                <a:gd name="connsiteY15-3034" fmla="*/ 2266158 h 4731063"/>
                <a:gd name="connsiteX16-3035" fmla="*/ 3509971 w 3523460"/>
                <a:gd name="connsiteY16-3036" fmla="*/ 2162792 h 4731063"/>
                <a:gd name="connsiteX17-3037" fmla="*/ 2778451 w 3523460"/>
                <a:gd name="connsiteY17-3038" fmla="*/ 2942019 h 4731063"/>
                <a:gd name="connsiteX18-3039" fmla="*/ 2118493 w 3523460"/>
                <a:gd name="connsiteY18-3040" fmla="*/ 4007494 h 4731063"/>
                <a:gd name="connsiteX19-3041" fmla="*/ 2229811 w 3523460"/>
                <a:gd name="connsiteY19-3042" fmla="*/ 4731063 h 4731063"/>
                <a:gd name="connsiteX20-3043" fmla="*/ 830382 w 3523460"/>
                <a:gd name="connsiteY20-3044" fmla="*/ 4731063 h 4731063"/>
                <a:gd name="connsiteX0-3045" fmla="*/ 830382 w 3523460"/>
                <a:gd name="connsiteY0-3046" fmla="*/ 4731063 h 4731063"/>
                <a:gd name="connsiteX1-3047" fmla="*/ 870139 w 3523460"/>
                <a:gd name="connsiteY1-3048" fmla="*/ 4094960 h 4731063"/>
                <a:gd name="connsiteX2-3049" fmla="*/ 432816 w 3523460"/>
                <a:gd name="connsiteY2-3050" fmla="*/ 2274110 h 4731063"/>
                <a:gd name="connsiteX3-3051" fmla="*/ 75008 w 3523460"/>
                <a:gd name="connsiteY3-3052" fmla="*/ 970096 h 4731063"/>
                <a:gd name="connsiteX4-3053" fmla="*/ 750867 w 3523460"/>
                <a:gd name="connsiteY4-3054" fmla="*/ 2107132 h 4731063"/>
                <a:gd name="connsiteX5-3055" fmla="*/ 838333 w 3523460"/>
                <a:gd name="connsiteY5-3056" fmla="*/ 2035571 h 4731063"/>
                <a:gd name="connsiteX6-3057" fmla="*/ 711112 w 3523460"/>
                <a:gd name="connsiteY6-3058" fmla="*/ 214722 h 4731063"/>
                <a:gd name="connsiteX7-3059" fmla="*/ 1235897 w 3523460"/>
                <a:gd name="connsiteY7-3060" fmla="*/ 1868593 h 4731063"/>
                <a:gd name="connsiteX8-3061" fmla="*/ 1315411 w 3523460"/>
                <a:gd name="connsiteY8-3062" fmla="*/ 1852690 h 4731063"/>
                <a:gd name="connsiteX9-3063" fmla="*/ 1458534 w 3523460"/>
                <a:gd name="connsiteY9-3064" fmla="*/ 37 h 4731063"/>
                <a:gd name="connsiteX10-3065" fmla="*/ 1728878 w 3523460"/>
                <a:gd name="connsiteY10-3066" fmla="*/ 1828836 h 4731063"/>
                <a:gd name="connsiteX11-3067" fmla="*/ 1816344 w 3523460"/>
                <a:gd name="connsiteY11-3068" fmla="*/ 1868594 h 4731063"/>
                <a:gd name="connsiteX12-3069" fmla="*/ 2492205 w 3523460"/>
                <a:gd name="connsiteY12-3070" fmla="*/ 333992 h 4731063"/>
                <a:gd name="connsiteX13-3071" fmla="*/ 2221860 w 3523460"/>
                <a:gd name="connsiteY13-3072" fmla="*/ 2011718 h 4731063"/>
                <a:gd name="connsiteX14-3073" fmla="*/ 2325227 w 3523460"/>
                <a:gd name="connsiteY14-3074" fmla="*/ 2711432 h 4731063"/>
                <a:gd name="connsiteX15-3075" fmla="*/ 2762549 w 3523460"/>
                <a:gd name="connsiteY15-3076" fmla="*/ 2266158 h 4731063"/>
                <a:gd name="connsiteX16-3077" fmla="*/ 3509971 w 3523460"/>
                <a:gd name="connsiteY16-3078" fmla="*/ 2162792 h 4731063"/>
                <a:gd name="connsiteX17-3079" fmla="*/ 2778451 w 3523460"/>
                <a:gd name="connsiteY17-3080" fmla="*/ 2942019 h 4731063"/>
                <a:gd name="connsiteX18-3081" fmla="*/ 2118493 w 3523460"/>
                <a:gd name="connsiteY18-3082" fmla="*/ 4007494 h 4731063"/>
                <a:gd name="connsiteX19-3083" fmla="*/ 2229811 w 3523460"/>
                <a:gd name="connsiteY19-3084" fmla="*/ 4731063 h 4731063"/>
                <a:gd name="connsiteX20-3085" fmla="*/ 830382 w 3523460"/>
                <a:gd name="connsiteY20-3086" fmla="*/ 4731063 h 4731063"/>
                <a:gd name="connsiteX0-3087" fmla="*/ 727477 w 3523460"/>
                <a:gd name="connsiteY0-3088" fmla="*/ 5951236 h 5951236"/>
                <a:gd name="connsiteX1-3089" fmla="*/ 870139 w 3523460"/>
                <a:gd name="connsiteY1-3090" fmla="*/ 4094960 h 5951236"/>
                <a:gd name="connsiteX2-3091" fmla="*/ 432816 w 3523460"/>
                <a:gd name="connsiteY2-3092" fmla="*/ 2274110 h 5951236"/>
                <a:gd name="connsiteX3-3093" fmla="*/ 75008 w 3523460"/>
                <a:gd name="connsiteY3-3094" fmla="*/ 970096 h 5951236"/>
                <a:gd name="connsiteX4-3095" fmla="*/ 750867 w 3523460"/>
                <a:gd name="connsiteY4-3096" fmla="*/ 2107132 h 5951236"/>
                <a:gd name="connsiteX5-3097" fmla="*/ 838333 w 3523460"/>
                <a:gd name="connsiteY5-3098" fmla="*/ 2035571 h 5951236"/>
                <a:gd name="connsiteX6-3099" fmla="*/ 711112 w 3523460"/>
                <a:gd name="connsiteY6-3100" fmla="*/ 214722 h 5951236"/>
                <a:gd name="connsiteX7-3101" fmla="*/ 1235897 w 3523460"/>
                <a:gd name="connsiteY7-3102" fmla="*/ 1868593 h 5951236"/>
                <a:gd name="connsiteX8-3103" fmla="*/ 1315411 w 3523460"/>
                <a:gd name="connsiteY8-3104" fmla="*/ 1852690 h 5951236"/>
                <a:gd name="connsiteX9-3105" fmla="*/ 1458534 w 3523460"/>
                <a:gd name="connsiteY9-3106" fmla="*/ 37 h 5951236"/>
                <a:gd name="connsiteX10-3107" fmla="*/ 1728878 w 3523460"/>
                <a:gd name="connsiteY10-3108" fmla="*/ 1828836 h 5951236"/>
                <a:gd name="connsiteX11-3109" fmla="*/ 1816344 w 3523460"/>
                <a:gd name="connsiteY11-3110" fmla="*/ 1868594 h 5951236"/>
                <a:gd name="connsiteX12-3111" fmla="*/ 2492205 w 3523460"/>
                <a:gd name="connsiteY12-3112" fmla="*/ 333992 h 5951236"/>
                <a:gd name="connsiteX13-3113" fmla="*/ 2221860 w 3523460"/>
                <a:gd name="connsiteY13-3114" fmla="*/ 2011718 h 5951236"/>
                <a:gd name="connsiteX14-3115" fmla="*/ 2325227 w 3523460"/>
                <a:gd name="connsiteY14-3116" fmla="*/ 2711432 h 5951236"/>
                <a:gd name="connsiteX15-3117" fmla="*/ 2762549 w 3523460"/>
                <a:gd name="connsiteY15-3118" fmla="*/ 2266158 h 5951236"/>
                <a:gd name="connsiteX16-3119" fmla="*/ 3509971 w 3523460"/>
                <a:gd name="connsiteY16-3120" fmla="*/ 2162792 h 5951236"/>
                <a:gd name="connsiteX17-3121" fmla="*/ 2778451 w 3523460"/>
                <a:gd name="connsiteY17-3122" fmla="*/ 2942019 h 5951236"/>
                <a:gd name="connsiteX18-3123" fmla="*/ 2118493 w 3523460"/>
                <a:gd name="connsiteY18-3124" fmla="*/ 4007494 h 5951236"/>
                <a:gd name="connsiteX19-3125" fmla="*/ 2229811 w 3523460"/>
                <a:gd name="connsiteY19-3126" fmla="*/ 4731063 h 5951236"/>
                <a:gd name="connsiteX20-3127" fmla="*/ 727477 w 3523460"/>
                <a:gd name="connsiteY20-3128" fmla="*/ 5951236 h 5951236"/>
                <a:gd name="connsiteX0-3129" fmla="*/ 727477 w 3523460"/>
                <a:gd name="connsiteY0-3130" fmla="*/ 5951236 h 5980637"/>
                <a:gd name="connsiteX1-3131" fmla="*/ 870139 w 3523460"/>
                <a:gd name="connsiteY1-3132" fmla="*/ 4094960 h 5980637"/>
                <a:gd name="connsiteX2-3133" fmla="*/ 432816 w 3523460"/>
                <a:gd name="connsiteY2-3134" fmla="*/ 2274110 h 5980637"/>
                <a:gd name="connsiteX3-3135" fmla="*/ 75008 w 3523460"/>
                <a:gd name="connsiteY3-3136" fmla="*/ 970096 h 5980637"/>
                <a:gd name="connsiteX4-3137" fmla="*/ 750867 w 3523460"/>
                <a:gd name="connsiteY4-3138" fmla="*/ 2107132 h 5980637"/>
                <a:gd name="connsiteX5-3139" fmla="*/ 838333 w 3523460"/>
                <a:gd name="connsiteY5-3140" fmla="*/ 2035571 h 5980637"/>
                <a:gd name="connsiteX6-3141" fmla="*/ 711112 w 3523460"/>
                <a:gd name="connsiteY6-3142" fmla="*/ 214722 h 5980637"/>
                <a:gd name="connsiteX7-3143" fmla="*/ 1235897 w 3523460"/>
                <a:gd name="connsiteY7-3144" fmla="*/ 1868593 h 5980637"/>
                <a:gd name="connsiteX8-3145" fmla="*/ 1315411 w 3523460"/>
                <a:gd name="connsiteY8-3146" fmla="*/ 1852690 h 5980637"/>
                <a:gd name="connsiteX9-3147" fmla="*/ 1458534 w 3523460"/>
                <a:gd name="connsiteY9-3148" fmla="*/ 37 h 5980637"/>
                <a:gd name="connsiteX10-3149" fmla="*/ 1728878 w 3523460"/>
                <a:gd name="connsiteY10-3150" fmla="*/ 1828836 h 5980637"/>
                <a:gd name="connsiteX11-3151" fmla="*/ 1816344 w 3523460"/>
                <a:gd name="connsiteY11-3152" fmla="*/ 1868594 h 5980637"/>
                <a:gd name="connsiteX12-3153" fmla="*/ 2492205 w 3523460"/>
                <a:gd name="connsiteY12-3154" fmla="*/ 333992 h 5980637"/>
                <a:gd name="connsiteX13-3155" fmla="*/ 2221860 w 3523460"/>
                <a:gd name="connsiteY13-3156" fmla="*/ 2011718 h 5980637"/>
                <a:gd name="connsiteX14-3157" fmla="*/ 2325227 w 3523460"/>
                <a:gd name="connsiteY14-3158" fmla="*/ 2711432 h 5980637"/>
                <a:gd name="connsiteX15-3159" fmla="*/ 2762549 w 3523460"/>
                <a:gd name="connsiteY15-3160" fmla="*/ 2266158 h 5980637"/>
                <a:gd name="connsiteX16-3161" fmla="*/ 3509971 w 3523460"/>
                <a:gd name="connsiteY16-3162" fmla="*/ 2162792 h 5980637"/>
                <a:gd name="connsiteX17-3163" fmla="*/ 2778451 w 3523460"/>
                <a:gd name="connsiteY17-3164" fmla="*/ 2942019 h 5980637"/>
                <a:gd name="connsiteX18-3165" fmla="*/ 2118493 w 3523460"/>
                <a:gd name="connsiteY18-3166" fmla="*/ 4007494 h 5980637"/>
                <a:gd name="connsiteX19-3167" fmla="*/ 2303315 w 3523460"/>
                <a:gd name="connsiteY19-3168" fmla="*/ 5980637 h 5980637"/>
                <a:gd name="connsiteX20-3169" fmla="*/ 727477 w 3523460"/>
                <a:gd name="connsiteY20-3170" fmla="*/ 5951236 h 5980637"/>
                <a:gd name="connsiteX0-3171" fmla="*/ 948466 w 3523460"/>
                <a:gd name="connsiteY0-3172" fmla="*/ 4470606 h 5980637"/>
                <a:gd name="connsiteX1-3173" fmla="*/ 870139 w 3523460"/>
                <a:gd name="connsiteY1-3174" fmla="*/ 4094960 h 5980637"/>
                <a:gd name="connsiteX2-3175" fmla="*/ 432816 w 3523460"/>
                <a:gd name="connsiteY2-3176" fmla="*/ 2274110 h 5980637"/>
                <a:gd name="connsiteX3-3177" fmla="*/ 75008 w 3523460"/>
                <a:gd name="connsiteY3-3178" fmla="*/ 970096 h 5980637"/>
                <a:gd name="connsiteX4-3179" fmla="*/ 750867 w 3523460"/>
                <a:gd name="connsiteY4-3180" fmla="*/ 2107132 h 5980637"/>
                <a:gd name="connsiteX5-3181" fmla="*/ 838333 w 3523460"/>
                <a:gd name="connsiteY5-3182" fmla="*/ 2035571 h 5980637"/>
                <a:gd name="connsiteX6-3183" fmla="*/ 711112 w 3523460"/>
                <a:gd name="connsiteY6-3184" fmla="*/ 214722 h 5980637"/>
                <a:gd name="connsiteX7-3185" fmla="*/ 1235897 w 3523460"/>
                <a:gd name="connsiteY7-3186" fmla="*/ 1868593 h 5980637"/>
                <a:gd name="connsiteX8-3187" fmla="*/ 1315411 w 3523460"/>
                <a:gd name="connsiteY8-3188" fmla="*/ 1852690 h 5980637"/>
                <a:gd name="connsiteX9-3189" fmla="*/ 1458534 w 3523460"/>
                <a:gd name="connsiteY9-3190" fmla="*/ 37 h 5980637"/>
                <a:gd name="connsiteX10-3191" fmla="*/ 1728878 w 3523460"/>
                <a:gd name="connsiteY10-3192" fmla="*/ 1828836 h 5980637"/>
                <a:gd name="connsiteX11-3193" fmla="*/ 1816344 w 3523460"/>
                <a:gd name="connsiteY11-3194" fmla="*/ 1868594 h 5980637"/>
                <a:gd name="connsiteX12-3195" fmla="*/ 2492205 w 3523460"/>
                <a:gd name="connsiteY12-3196" fmla="*/ 333992 h 5980637"/>
                <a:gd name="connsiteX13-3197" fmla="*/ 2221860 w 3523460"/>
                <a:gd name="connsiteY13-3198" fmla="*/ 2011718 h 5980637"/>
                <a:gd name="connsiteX14-3199" fmla="*/ 2325227 w 3523460"/>
                <a:gd name="connsiteY14-3200" fmla="*/ 2711432 h 5980637"/>
                <a:gd name="connsiteX15-3201" fmla="*/ 2762549 w 3523460"/>
                <a:gd name="connsiteY15-3202" fmla="*/ 2266158 h 5980637"/>
                <a:gd name="connsiteX16-3203" fmla="*/ 3509971 w 3523460"/>
                <a:gd name="connsiteY16-3204" fmla="*/ 2162792 h 5980637"/>
                <a:gd name="connsiteX17-3205" fmla="*/ 2778451 w 3523460"/>
                <a:gd name="connsiteY17-3206" fmla="*/ 2942019 h 5980637"/>
                <a:gd name="connsiteX18-3207" fmla="*/ 2118493 w 3523460"/>
                <a:gd name="connsiteY18-3208" fmla="*/ 4007494 h 5980637"/>
                <a:gd name="connsiteX19-3209" fmla="*/ 2303315 w 3523460"/>
                <a:gd name="connsiteY19-3210" fmla="*/ 5980637 h 5980637"/>
                <a:gd name="connsiteX20-3211" fmla="*/ 948466 w 3523460"/>
                <a:gd name="connsiteY20-3212" fmla="*/ 4470606 h 5980637"/>
                <a:gd name="connsiteX0-3213" fmla="*/ 948466 w 3523460"/>
                <a:gd name="connsiteY0-3214" fmla="*/ 4470606 h 4522103"/>
                <a:gd name="connsiteX1-3215" fmla="*/ 870139 w 3523460"/>
                <a:gd name="connsiteY1-3216" fmla="*/ 4094960 h 4522103"/>
                <a:gd name="connsiteX2-3217" fmla="*/ 432816 w 3523460"/>
                <a:gd name="connsiteY2-3218" fmla="*/ 2274110 h 4522103"/>
                <a:gd name="connsiteX3-3219" fmla="*/ 75008 w 3523460"/>
                <a:gd name="connsiteY3-3220" fmla="*/ 970096 h 4522103"/>
                <a:gd name="connsiteX4-3221" fmla="*/ 750867 w 3523460"/>
                <a:gd name="connsiteY4-3222" fmla="*/ 2107132 h 4522103"/>
                <a:gd name="connsiteX5-3223" fmla="*/ 838333 w 3523460"/>
                <a:gd name="connsiteY5-3224" fmla="*/ 2035571 h 4522103"/>
                <a:gd name="connsiteX6-3225" fmla="*/ 711112 w 3523460"/>
                <a:gd name="connsiteY6-3226" fmla="*/ 214722 h 4522103"/>
                <a:gd name="connsiteX7-3227" fmla="*/ 1235897 w 3523460"/>
                <a:gd name="connsiteY7-3228" fmla="*/ 1868593 h 4522103"/>
                <a:gd name="connsiteX8-3229" fmla="*/ 1315411 w 3523460"/>
                <a:gd name="connsiteY8-3230" fmla="*/ 1852690 h 4522103"/>
                <a:gd name="connsiteX9-3231" fmla="*/ 1458534 w 3523460"/>
                <a:gd name="connsiteY9-3232" fmla="*/ 37 h 4522103"/>
                <a:gd name="connsiteX10-3233" fmla="*/ 1728878 w 3523460"/>
                <a:gd name="connsiteY10-3234" fmla="*/ 1828836 h 4522103"/>
                <a:gd name="connsiteX11-3235" fmla="*/ 1816344 w 3523460"/>
                <a:gd name="connsiteY11-3236" fmla="*/ 1868594 h 4522103"/>
                <a:gd name="connsiteX12-3237" fmla="*/ 2492205 w 3523460"/>
                <a:gd name="connsiteY12-3238" fmla="*/ 333992 h 4522103"/>
                <a:gd name="connsiteX13-3239" fmla="*/ 2221860 w 3523460"/>
                <a:gd name="connsiteY13-3240" fmla="*/ 2011718 h 4522103"/>
                <a:gd name="connsiteX14-3241" fmla="*/ 2325227 w 3523460"/>
                <a:gd name="connsiteY14-3242" fmla="*/ 2711432 h 4522103"/>
                <a:gd name="connsiteX15-3243" fmla="*/ 2762549 w 3523460"/>
                <a:gd name="connsiteY15-3244" fmla="*/ 2266158 h 4522103"/>
                <a:gd name="connsiteX16-3245" fmla="*/ 3509971 w 3523460"/>
                <a:gd name="connsiteY16-3246" fmla="*/ 2162792 h 4522103"/>
                <a:gd name="connsiteX17-3247" fmla="*/ 2778451 w 3523460"/>
                <a:gd name="connsiteY17-3248" fmla="*/ 2942019 h 4522103"/>
                <a:gd name="connsiteX18-3249" fmla="*/ 2118493 w 3523460"/>
                <a:gd name="connsiteY18-3250" fmla="*/ 4007494 h 4522103"/>
                <a:gd name="connsiteX19-3251" fmla="*/ 2126522 w 3523460"/>
                <a:gd name="connsiteY19-3252" fmla="*/ 4522103 h 4522103"/>
                <a:gd name="connsiteX20-3253" fmla="*/ 948466 w 3523460"/>
                <a:gd name="connsiteY20-3254" fmla="*/ 4470606 h 4522103"/>
                <a:gd name="connsiteX0-3255" fmla="*/ 948466 w 3523460"/>
                <a:gd name="connsiteY0-3256" fmla="*/ 4470606 h 4522103"/>
                <a:gd name="connsiteX1-3257" fmla="*/ 870139 w 3523460"/>
                <a:gd name="connsiteY1-3258" fmla="*/ 4094960 h 4522103"/>
                <a:gd name="connsiteX2-3259" fmla="*/ 432816 w 3523460"/>
                <a:gd name="connsiteY2-3260" fmla="*/ 2274110 h 4522103"/>
                <a:gd name="connsiteX3-3261" fmla="*/ 75008 w 3523460"/>
                <a:gd name="connsiteY3-3262" fmla="*/ 970096 h 4522103"/>
                <a:gd name="connsiteX4-3263" fmla="*/ 750867 w 3523460"/>
                <a:gd name="connsiteY4-3264" fmla="*/ 2107132 h 4522103"/>
                <a:gd name="connsiteX5-3265" fmla="*/ 838333 w 3523460"/>
                <a:gd name="connsiteY5-3266" fmla="*/ 2035571 h 4522103"/>
                <a:gd name="connsiteX6-3267" fmla="*/ 711112 w 3523460"/>
                <a:gd name="connsiteY6-3268" fmla="*/ 214722 h 4522103"/>
                <a:gd name="connsiteX7-3269" fmla="*/ 1235897 w 3523460"/>
                <a:gd name="connsiteY7-3270" fmla="*/ 1868593 h 4522103"/>
                <a:gd name="connsiteX8-3271" fmla="*/ 1315411 w 3523460"/>
                <a:gd name="connsiteY8-3272" fmla="*/ 1852690 h 4522103"/>
                <a:gd name="connsiteX9-3273" fmla="*/ 1458534 w 3523460"/>
                <a:gd name="connsiteY9-3274" fmla="*/ 37 h 4522103"/>
                <a:gd name="connsiteX10-3275" fmla="*/ 1728878 w 3523460"/>
                <a:gd name="connsiteY10-3276" fmla="*/ 1828836 h 4522103"/>
                <a:gd name="connsiteX11-3277" fmla="*/ 1816344 w 3523460"/>
                <a:gd name="connsiteY11-3278" fmla="*/ 1868594 h 4522103"/>
                <a:gd name="connsiteX12-3279" fmla="*/ 2492205 w 3523460"/>
                <a:gd name="connsiteY12-3280" fmla="*/ 333992 h 4522103"/>
                <a:gd name="connsiteX13-3281" fmla="*/ 2221860 w 3523460"/>
                <a:gd name="connsiteY13-3282" fmla="*/ 2011718 h 4522103"/>
                <a:gd name="connsiteX14-3283" fmla="*/ 2325227 w 3523460"/>
                <a:gd name="connsiteY14-3284" fmla="*/ 2711432 h 4522103"/>
                <a:gd name="connsiteX15-3285" fmla="*/ 2762549 w 3523460"/>
                <a:gd name="connsiteY15-3286" fmla="*/ 2266158 h 4522103"/>
                <a:gd name="connsiteX16-3287" fmla="*/ 3509971 w 3523460"/>
                <a:gd name="connsiteY16-3288" fmla="*/ 2162792 h 4522103"/>
                <a:gd name="connsiteX17-3289" fmla="*/ 2778451 w 3523460"/>
                <a:gd name="connsiteY17-3290" fmla="*/ 2942019 h 4522103"/>
                <a:gd name="connsiteX18-3291" fmla="*/ 2118493 w 3523460"/>
                <a:gd name="connsiteY18-3292" fmla="*/ 4007494 h 4522103"/>
                <a:gd name="connsiteX19-3293" fmla="*/ 2126522 w 3523460"/>
                <a:gd name="connsiteY19-3294" fmla="*/ 4522103 h 4522103"/>
                <a:gd name="connsiteX20-3295" fmla="*/ 948466 w 3523460"/>
                <a:gd name="connsiteY20-3296" fmla="*/ 4470606 h 4522103"/>
                <a:gd name="connsiteX0-3297" fmla="*/ 948466 w 3523460"/>
                <a:gd name="connsiteY0-3298" fmla="*/ 4470606 h 4522103"/>
                <a:gd name="connsiteX1-3299" fmla="*/ 870139 w 3523460"/>
                <a:gd name="connsiteY1-3300" fmla="*/ 4094960 h 4522103"/>
                <a:gd name="connsiteX2-3301" fmla="*/ 432816 w 3523460"/>
                <a:gd name="connsiteY2-3302" fmla="*/ 2274110 h 4522103"/>
                <a:gd name="connsiteX3-3303" fmla="*/ 75008 w 3523460"/>
                <a:gd name="connsiteY3-3304" fmla="*/ 970096 h 4522103"/>
                <a:gd name="connsiteX4-3305" fmla="*/ 750867 w 3523460"/>
                <a:gd name="connsiteY4-3306" fmla="*/ 2107132 h 4522103"/>
                <a:gd name="connsiteX5-3307" fmla="*/ 838333 w 3523460"/>
                <a:gd name="connsiteY5-3308" fmla="*/ 2035571 h 4522103"/>
                <a:gd name="connsiteX6-3309" fmla="*/ 711112 w 3523460"/>
                <a:gd name="connsiteY6-3310" fmla="*/ 214722 h 4522103"/>
                <a:gd name="connsiteX7-3311" fmla="*/ 1235897 w 3523460"/>
                <a:gd name="connsiteY7-3312" fmla="*/ 1868593 h 4522103"/>
                <a:gd name="connsiteX8-3313" fmla="*/ 1315411 w 3523460"/>
                <a:gd name="connsiteY8-3314" fmla="*/ 1852690 h 4522103"/>
                <a:gd name="connsiteX9-3315" fmla="*/ 1458534 w 3523460"/>
                <a:gd name="connsiteY9-3316" fmla="*/ 37 h 4522103"/>
                <a:gd name="connsiteX10-3317" fmla="*/ 1728878 w 3523460"/>
                <a:gd name="connsiteY10-3318" fmla="*/ 1828836 h 4522103"/>
                <a:gd name="connsiteX11-3319" fmla="*/ 1816344 w 3523460"/>
                <a:gd name="connsiteY11-3320" fmla="*/ 1868594 h 4522103"/>
                <a:gd name="connsiteX12-3321" fmla="*/ 2492205 w 3523460"/>
                <a:gd name="connsiteY12-3322" fmla="*/ 333992 h 4522103"/>
                <a:gd name="connsiteX13-3323" fmla="*/ 2221860 w 3523460"/>
                <a:gd name="connsiteY13-3324" fmla="*/ 2011718 h 4522103"/>
                <a:gd name="connsiteX14-3325" fmla="*/ 2325227 w 3523460"/>
                <a:gd name="connsiteY14-3326" fmla="*/ 2711432 h 4522103"/>
                <a:gd name="connsiteX15-3327" fmla="*/ 2762549 w 3523460"/>
                <a:gd name="connsiteY15-3328" fmla="*/ 2266158 h 4522103"/>
                <a:gd name="connsiteX16-3329" fmla="*/ 3509971 w 3523460"/>
                <a:gd name="connsiteY16-3330" fmla="*/ 2162792 h 4522103"/>
                <a:gd name="connsiteX17-3331" fmla="*/ 2778451 w 3523460"/>
                <a:gd name="connsiteY17-3332" fmla="*/ 2942019 h 4522103"/>
                <a:gd name="connsiteX18-3333" fmla="*/ 2118493 w 3523460"/>
                <a:gd name="connsiteY18-3334" fmla="*/ 4007494 h 4522103"/>
                <a:gd name="connsiteX19-3335" fmla="*/ 2126522 w 3523460"/>
                <a:gd name="connsiteY19-3336" fmla="*/ 4522103 h 4522103"/>
                <a:gd name="connsiteX20-3337" fmla="*/ 948466 w 3523460"/>
                <a:gd name="connsiteY20-3338" fmla="*/ 4470606 h 4522103"/>
                <a:gd name="connsiteX0-3339" fmla="*/ 923479 w 3523460"/>
                <a:gd name="connsiteY0-3340" fmla="*/ 4487266 h 4522103"/>
                <a:gd name="connsiteX1-3341" fmla="*/ 870139 w 3523460"/>
                <a:gd name="connsiteY1-3342" fmla="*/ 4094960 h 4522103"/>
                <a:gd name="connsiteX2-3343" fmla="*/ 432816 w 3523460"/>
                <a:gd name="connsiteY2-3344" fmla="*/ 2274110 h 4522103"/>
                <a:gd name="connsiteX3-3345" fmla="*/ 75008 w 3523460"/>
                <a:gd name="connsiteY3-3346" fmla="*/ 970096 h 4522103"/>
                <a:gd name="connsiteX4-3347" fmla="*/ 750867 w 3523460"/>
                <a:gd name="connsiteY4-3348" fmla="*/ 2107132 h 4522103"/>
                <a:gd name="connsiteX5-3349" fmla="*/ 838333 w 3523460"/>
                <a:gd name="connsiteY5-3350" fmla="*/ 2035571 h 4522103"/>
                <a:gd name="connsiteX6-3351" fmla="*/ 711112 w 3523460"/>
                <a:gd name="connsiteY6-3352" fmla="*/ 214722 h 4522103"/>
                <a:gd name="connsiteX7-3353" fmla="*/ 1235897 w 3523460"/>
                <a:gd name="connsiteY7-3354" fmla="*/ 1868593 h 4522103"/>
                <a:gd name="connsiteX8-3355" fmla="*/ 1315411 w 3523460"/>
                <a:gd name="connsiteY8-3356" fmla="*/ 1852690 h 4522103"/>
                <a:gd name="connsiteX9-3357" fmla="*/ 1458534 w 3523460"/>
                <a:gd name="connsiteY9-3358" fmla="*/ 37 h 4522103"/>
                <a:gd name="connsiteX10-3359" fmla="*/ 1728878 w 3523460"/>
                <a:gd name="connsiteY10-3360" fmla="*/ 1828836 h 4522103"/>
                <a:gd name="connsiteX11-3361" fmla="*/ 1816344 w 3523460"/>
                <a:gd name="connsiteY11-3362" fmla="*/ 1868594 h 4522103"/>
                <a:gd name="connsiteX12-3363" fmla="*/ 2492205 w 3523460"/>
                <a:gd name="connsiteY12-3364" fmla="*/ 333992 h 4522103"/>
                <a:gd name="connsiteX13-3365" fmla="*/ 2221860 w 3523460"/>
                <a:gd name="connsiteY13-3366" fmla="*/ 2011718 h 4522103"/>
                <a:gd name="connsiteX14-3367" fmla="*/ 2325227 w 3523460"/>
                <a:gd name="connsiteY14-3368" fmla="*/ 2711432 h 4522103"/>
                <a:gd name="connsiteX15-3369" fmla="*/ 2762549 w 3523460"/>
                <a:gd name="connsiteY15-3370" fmla="*/ 2266158 h 4522103"/>
                <a:gd name="connsiteX16-3371" fmla="*/ 3509971 w 3523460"/>
                <a:gd name="connsiteY16-3372" fmla="*/ 2162792 h 4522103"/>
                <a:gd name="connsiteX17-3373" fmla="*/ 2778451 w 3523460"/>
                <a:gd name="connsiteY17-3374" fmla="*/ 2942019 h 4522103"/>
                <a:gd name="connsiteX18-3375" fmla="*/ 2118493 w 3523460"/>
                <a:gd name="connsiteY18-3376" fmla="*/ 4007494 h 4522103"/>
                <a:gd name="connsiteX19-3377" fmla="*/ 2126522 w 3523460"/>
                <a:gd name="connsiteY19-3378" fmla="*/ 4522103 h 4522103"/>
                <a:gd name="connsiteX20-3379" fmla="*/ 923479 w 3523460"/>
                <a:gd name="connsiteY20-3380" fmla="*/ 4487266 h 4522103"/>
                <a:gd name="connsiteX0-3381" fmla="*/ 923479 w 3523460"/>
                <a:gd name="connsiteY0-3382" fmla="*/ 4487266 h 4505443"/>
                <a:gd name="connsiteX1-3383" fmla="*/ 870139 w 3523460"/>
                <a:gd name="connsiteY1-3384" fmla="*/ 4094960 h 4505443"/>
                <a:gd name="connsiteX2-3385" fmla="*/ 432816 w 3523460"/>
                <a:gd name="connsiteY2-3386" fmla="*/ 2274110 h 4505443"/>
                <a:gd name="connsiteX3-3387" fmla="*/ 75008 w 3523460"/>
                <a:gd name="connsiteY3-3388" fmla="*/ 970096 h 4505443"/>
                <a:gd name="connsiteX4-3389" fmla="*/ 750867 w 3523460"/>
                <a:gd name="connsiteY4-3390" fmla="*/ 2107132 h 4505443"/>
                <a:gd name="connsiteX5-3391" fmla="*/ 838333 w 3523460"/>
                <a:gd name="connsiteY5-3392" fmla="*/ 2035571 h 4505443"/>
                <a:gd name="connsiteX6-3393" fmla="*/ 711112 w 3523460"/>
                <a:gd name="connsiteY6-3394" fmla="*/ 214722 h 4505443"/>
                <a:gd name="connsiteX7-3395" fmla="*/ 1235897 w 3523460"/>
                <a:gd name="connsiteY7-3396" fmla="*/ 1868593 h 4505443"/>
                <a:gd name="connsiteX8-3397" fmla="*/ 1315411 w 3523460"/>
                <a:gd name="connsiteY8-3398" fmla="*/ 1852690 h 4505443"/>
                <a:gd name="connsiteX9-3399" fmla="*/ 1458534 w 3523460"/>
                <a:gd name="connsiteY9-3400" fmla="*/ 37 h 4505443"/>
                <a:gd name="connsiteX10-3401" fmla="*/ 1728878 w 3523460"/>
                <a:gd name="connsiteY10-3402" fmla="*/ 1828836 h 4505443"/>
                <a:gd name="connsiteX11-3403" fmla="*/ 1816344 w 3523460"/>
                <a:gd name="connsiteY11-3404" fmla="*/ 1868594 h 4505443"/>
                <a:gd name="connsiteX12-3405" fmla="*/ 2492205 w 3523460"/>
                <a:gd name="connsiteY12-3406" fmla="*/ 333992 h 4505443"/>
                <a:gd name="connsiteX13-3407" fmla="*/ 2221860 w 3523460"/>
                <a:gd name="connsiteY13-3408" fmla="*/ 2011718 h 4505443"/>
                <a:gd name="connsiteX14-3409" fmla="*/ 2325227 w 3523460"/>
                <a:gd name="connsiteY14-3410" fmla="*/ 2711432 h 4505443"/>
                <a:gd name="connsiteX15-3411" fmla="*/ 2762549 w 3523460"/>
                <a:gd name="connsiteY15-3412" fmla="*/ 2266158 h 4505443"/>
                <a:gd name="connsiteX16-3413" fmla="*/ 3509971 w 3523460"/>
                <a:gd name="connsiteY16-3414" fmla="*/ 2162792 h 4505443"/>
                <a:gd name="connsiteX17-3415" fmla="*/ 2778451 w 3523460"/>
                <a:gd name="connsiteY17-3416" fmla="*/ 2942019 h 4505443"/>
                <a:gd name="connsiteX18-3417" fmla="*/ 2118493 w 3523460"/>
                <a:gd name="connsiteY18-3418" fmla="*/ 4007494 h 4505443"/>
                <a:gd name="connsiteX19-3419" fmla="*/ 2118191 w 3523460"/>
                <a:gd name="connsiteY19-3420" fmla="*/ 4505443 h 4505443"/>
                <a:gd name="connsiteX20-3421" fmla="*/ 923479 w 3523460"/>
                <a:gd name="connsiteY20-3422" fmla="*/ 4487266 h 4505443"/>
                <a:gd name="connsiteX0-3423" fmla="*/ 931808 w 3523460"/>
                <a:gd name="connsiteY0-3424" fmla="*/ 4487266 h 4505443"/>
                <a:gd name="connsiteX1-3425" fmla="*/ 870139 w 3523460"/>
                <a:gd name="connsiteY1-3426" fmla="*/ 4094960 h 4505443"/>
                <a:gd name="connsiteX2-3427" fmla="*/ 432816 w 3523460"/>
                <a:gd name="connsiteY2-3428" fmla="*/ 2274110 h 4505443"/>
                <a:gd name="connsiteX3-3429" fmla="*/ 75008 w 3523460"/>
                <a:gd name="connsiteY3-3430" fmla="*/ 970096 h 4505443"/>
                <a:gd name="connsiteX4-3431" fmla="*/ 750867 w 3523460"/>
                <a:gd name="connsiteY4-3432" fmla="*/ 2107132 h 4505443"/>
                <a:gd name="connsiteX5-3433" fmla="*/ 838333 w 3523460"/>
                <a:gd name="connsiteY5-3434" fmla="*/ 2035571 h 4505443"/>
                <a:gd name="connsiteX6-3435" fmla="*/ 711112 w 3523460"/>
                <a:gd name="connsiteY6-3436" fmla="*/ 214722 h 4505443"/>
                <a:gd name="connsiteX7-3437" fmla="*/ 1235897 w 3523460"/>
                <a:gd name="connsiteY7-3438" fmla="*/ 1868593 h 4505443"/>
                <a:gd name="connsiteX8-3439" fmla="*/ 1315411 w 3523460"/>
                <a:gd name="connsiteY8-3440" fmla="*/ 1852690 h 4505443"/>
                <a:gd name="connsiteX9-3441" fmla="*/ 1458534 w 3523460"/>
                <a:gd name="connsiteY9-3442" fmla="*/ 37 h 4505443"/>
                <a:gd name="connsiteX10-3443" fmla="*/ 1728878 w 3523460"/>
                <a:gd name="connsiteY10-3444" fmla="*/ 1828836 h 4505443"/>
                <a:gd name="connsiteX11-3445" fmla="*/ 1816344 w 3523460"/>
                <a:gd name="connsiteY11-3446" fmla="*/ 1868594 h 4505443"/>
                <a:gd name="connsiteX12-3447" fmla="*/ 2492205 w 3523460"/>
                <a:gd name="connsiteY12-3448" fmla="*/ 333992 h 4505443"/>
                <a:gd name="connsiteX13-3449" fmla="*/ 2221860 w 3523460"/>
                <a:gd name="connsiteY13-3450" fmla="*/ 2011718 h 4505443"/>
                <a:gd name="connsiteX14-3451" fmla="*/ 2325227 w 3523460"/>
                <a:gd name="connsiteY14-3452" fmla="*/ 2711432 h 4505443"/>
                <a:gd name="connsiteX15-3453" fmla="*/ 2762549 w 3523460"/>
                <a:gd name="connsiteY15-3454" fmla="*/ 2266158 h 4505443"/>
                <a:gd name="connsiteX16-3455" fmla="*/ 3509971 w 3523460"/>
                <a:gd name="connsiteY16-3456" fmla="*/ 2162792 h 4505443"/>
                <a:gd name="connsiteX17-3457" fmla="*/ 2778451 w 3523460"/>
                <a:gd name="connsiteY17-3458" fmla="*/ 2942019 h 4505443"/>
                <a:gd name="connsiteX18-3459" fmla="*/ 2118493 w 3523460"/>
                <a:gd name="connsiteY18-3460" fmla="*/ 4007494 h 4505443"/>
                <a:gd name="connsiteX19-3461" fmla="*/ 2118191 w 3523460"/>
                <a:gd name="connsiteY19-3462" fmla="*/ 4505443 h 4505443"/>
                <a:gd name="connsiteX20-3463" fmla="*/ 931808 w 3523460"/>
                <a:gd name="connsiteY20-3464" fmla="*/ 4487266 h 4505443"/>
                <a:gd name="connsiteX0-3465" fmla="*/ 931808 w 3523460"/>
                <a:gd name="connsiteY0-3466" fmla="*/ 4487266 h 4505443"/>
                <a:gd name="connsiteX1-3467" fmla="*/ 870139 w 3523460"/>
                <a:gd name="connsiteY1-3468" fmla="*/ 4094960 h 4505443"/>
                <a:gd name="connsiteX2-3469" fmla="*/ 432816 w 3523460"/>
                <a:gd name="connsiteY2-3470" fmla="*/ 2274110 h 4505443"/>
                <a:gd name="connsiteX3-3471" fmla="*/ 75008 w 3523460"/>
                <a:gd name="connsiteY3-3472" fmla="*/ 970096 h 4505443"/>
                <a:gd name="connsiteX4-3473" fmla="*/ 750867 w 3523460"/>
                <a:gd name="connsiteY4-3474" fmla="*/ 2107132 h 4505443"/>
                <a:gd name="connsiteX5-3475" fmla="*/ 838333 w 3523460"/>
                <a:gd name="connsiteY5-3476" fmla="*/ 2035571 h 4505443"/>
                <a:gd name="connsiteX6-3477" fmla="*/ 711112 w 3523460"/>
                <a:gd name="connsiteY6-3478" fmla="*/ 214722 h 4505443"/>
                <a:gd name="connsiteX7-3479" fmla="*/ 1235897 w 3523460"/>
                <a:gd name="connsiteY7-3480" fmla="*/ 1868593 h 4505443"/>
                <a:gd name="connsiteX8-3481" fmla="*/ 1315411 w 3523460"/>
                <a:gd name="connsiteY8-3482" fmla="*/ 1852690 h 4505443"/>
                <a:gd name="connsiteX9-3483" fmla="*/ 1458534 w 3523460"/>
                <a:gd name="connsiteY9-3484" fmla="*/ 37 h 4505443"/>
                <a:gd name="connsiteX10-3485" fmla="*/ 1728878 w 3523460"/>
                <a:gd name="connsiteY10-3486" fmla="*/ 1828836 h 4505443"/>
                <a:gd name="connsiteX11-3487" fmla="*/ 1816344 w 3523460"/>
                <a:gd name="connsiteY11-3488" fmla="*/ 1868594 h 4505443"/>
                <a:gd name="connsiteX12-3489" fmla="*/ 2492205 w 3523460"/>
                <a:gd name="connsiteY12-3490" fmla="*/ 333992 h 4505443"/>
                <a:gd name="connsiteX13-3491" fmla="*/ 2221860 w 3523460"/>
                <a:gd name="connsiteY13-3492" fmla="*/ 2011718 h 4505443"/>
                <a:gd name="connsiteX14-3493" fmla="*/ 2325227 w 3523460"/>
                <a:gd name="connsiteY14-3494" fmla="*/ 2711432 h 4505443"/>
                <a:gd name="connsiteX15-3495" fmla="*/ 2762549 w 3523460"/>
                <a:gd name="connsiteY15-3496" fmla="*/ 2266158 h 4505443"/>
                <a:gd name="connsiteX16-3497" fmla="*/ 3509971 w 3523460"/>
                <a:gd name="connsiteY16-3498" fmla="*/ 2162792 h 4505443"/>
                <a:gd name="connsiteX17-3499" fmla="*/ 2778451 w 3523460"/>
                <a:gd name="connsiteY17-3500" fmla="*/ 2942019 h 4505443"/>
                <a:gd name="connsiteX18-3501" fmla="*/ 2118493 w 3523460"/>
                <a:gd name="connsiteY18-3502" fmla="*/ 4007494 h 4505443"/>
                <a:gd name="connsiteX19-3503" fmla="*/ 2118191 w 3523460"/>
                <a:gd name="connsiteY19-3504" fmla="*/ 4505443 h 4505443"/>
                <a:gd name="connsiteX20-3505" fmla="*/ 931808 w 3523460"/>
                <a:gd name="connsiteY20-3506" fmla="*/ 4487266 h 4505443"/>
                <a:gd name="connsiteX0-3507" fmla="*/ 931808 w 3523460"/>
                <a:gd name="connsiteY0-3508" fmla="*/ 4487266 h 4505443"/>
                <a:gd name="connsiteX1-3509" fmla="*/ 870139 w 3523460"/>
                <a:gd name="connsiteY1-3510" fmla="*/ 4094960 h 4505443"/>
                <a:gd name="connsiteX2-3511" fmla="*/ 432816 w 3523460"/>
                <a:gd name="connsiteY2-3512" fmla="*/ 2274110 h 4505443"/>
                <a:gd name="connsiteX3-3513" fmla="*/ 75008 w 3523460"/>
                <a:gd name="connsiteY3-3514" fmla="*/ 970096 h 4505443"/>
                <a:gd name="connsiteX4-3515" fmla="*/ 750867 w 3523460"/>
                <a:gd name="connsiteY4-3516" fmla="*/ 2107132 h 4505443"/>
                <a:gd name="connsiteX5-3517" fmla="*/ 838333 w 3523460"/>
                <a:gd name="connsiteY5-3518" fmla="*/ 2035571 h 4505443"/>
                <a:gd name="connsiteX6-3519" fmla="*/ 711112 w 3523460"/>
                <a:gd name="connsiteY6-3520" fmla="*/ 214722 h 4505443"/>
                <a:gd name="connsiteX7-3521" fmla="*/ 1235897 w 3523460"/>
                <a:gd name="connsiteY7-3522" fmla="*/ 1868593 h 4505443"/>
                <a:gd name="connsiteX8-3523" fmla="*/ 1315411 w 3523460"/>
                <a:gd name="connsiteY8-3524" fmla="*/ 1852690 h 4505443"/>
                <a:gd name="connsiteX9-3525" fmla="*/ 1458534 w 3523460"/>
                <a:gd name="connsiteY9-3526" fmla="*/ 37 h 4505443"/>
                <a:gd name="connsiteX10-3527" fmla="*/ 1728878 w 3523460"/>
                <a:gd name="connsiteY10-3528" fmla="*/ 1828836 h 4505443"/>
                <a:gd name="connsiteX11-3529" fmla="*/ 1816344 w 3523460"/>
                <a:gd name="connsiteY11-3530" fmla="*/ 1868594 h 4505443"/>
                <a:gd name="connsiteX12-3531" fmla="*/ 2492205 w 3523460"/>
                <a:gd name="connsiteY12-3532" fmla="*/ 333992 h 4505443"/>
                <a:gd name="connsiteX13-3533" fmla="*/ 2221860 w 3523460"/>
                <a:gd name="connsiteY13-3534" fmla="*/ 2011718 h 4505443"/>
                <a:gd name="connsiteX14-3535" fmla="*/ 2325227 w 3523460"/>
                <a:gd name="connsiteY14-3536" fmla="*/ 2711432 h 4505443"/>
                <a:gd name="connsiteX15-3537" fmla="*/ 2762549 w 3523460"/>
                <a:gd name="connsiteY15-3538" fmla="*/ 2266158 h 4505443"/>
                <a:gd name="connsiteX16-3539" fmla="*/ 3509971 w 3523460"/>
                <a:gd name="connsiteY16-3540" fmla="*/ 2162792 h 4505443"/>
                <a:gd name="connsiteX17-3541" fmla="*/ 2778451 w 3523460"/>
                <a:gd name="connsiteY17-3542" fmla="*/ 2942019 h 4505443"/>
                <a:gd name="connsiteX18-3543" fmla="*/ 2118493 w 3523460"/>
                <a:gd name="connsiteY18-3544" fmla="*/ 4007494 h 4505443"/>
                <a:gd name="connsiteX19-3545" fmla="*/ 2118191 w 3523460"/>
                <a:gd name="connsiteY19-3546" fmla="*/ 4505443 h 4505443"/>
                <a:gd name="connsiteX20-3547" fmla="*/ 931808 w 3523460"/>
                <a:gd name="connsiteY20-3548" fmla="*/ 4487266 h 4505443"/>
                <a:gd name="connsiteX0-3549" fmla="*/ 931808 w 3523460"/>
                <a:gd name="connsiteY0-3550" fmla="*/ 4487266 h 4505443"/>
                <a:gd name="connsiteX1-3551" fmla="*/ 870139 w 3523460"/>
                <a:gd name="connsiteY1-3552" fmla="*/ 4094960 h 4505443"/>
                <a:gd name="connsiteX2-3553" fmla="*/ 432816 w 3523460"/>
                <a:gd name="connsiteY2-3554" fmla="*/ 2274110 h 4505443"/>
                <a:gd name="connsiteX3-3555" fmla="*/ 75008 w 3523460"/>
                <a:gd name="connsiteY3-3556" fmla="*/ 970096 h 4505443"/>
                <a:gd name="connsiteX4-3557" fmla="*/ 750867 w 3523460"/>
                <a:gd name="connsiteY4-3558" fmla="*/ 2107132 h 4505443"/>
                <a:gd name="connsiteX5-3559" fmla="*/ 838333 w 3523460"/>
                <a:gd name="connsiteY5-3560" fmla="*/ 2035571 h 4505443"/>
                <a:gd name="connsiteX6-3561" fmla="*/ 711112 w 3523460"/>
                <a:gd name="connsiteY6-3562" fmla="*/ 214722 h 4505443"/>
                <a:gd name="connsiteX7-3563" fmla="*/ 1235897 w 3523460"/>
                <a:gd name="connsiteY7-3564" fmla="*/ 1868593 h 4505443"/>
                <a:gd name="connsiteX8-3565" fmla="*/ 1315411 w 3523460"/>
                <a:gd name="connsiteY8-3566" fmla="*/ 1852690 h 4505443"/>
                <a:gd name="connsiteX9-3567" fmla="*/ 1458534 w 3523460"/>
                <a:gd name="connsiteY9-3568" fmla="*/ 37 h 4505443"/>
                <a:gd name="connsiteX10-3569" fmla="*/ 1728878 w 3523460"/>
                <a:gd name="connsiteY10-3570" fmla="*/ 1828836 h 4505443"/>
                <a:gd name="connsiteX11-3571" fmla="*/ 1816344 w 3523460"/>
                <a:gd name="connsiteY11-3572" fmla="*/ 1868594 h 4505443"/>
                <a:gd name="connsiteX12-3573" fmla="*/ 2492205 w 3523460"/>
                <a:gd name="connsiteY12-3574" fmla="*/ 333992 h 4505443"/>
                <a:gd name="connsiteX13-3575" fmla="*/ 2221860 w 3523460"/>
                <a:gd name="connsiteY13-3576" fmla="*/ 2011718 h 4505443"/>
                <a:gd name="connsiteX14-3577" fmla="*/ 2325227 w 3523460"/>
                <a:gd name="connsiteY14-3578" fmla="*/ 2711432 h 4505443"/>
                <a:gd name="connsiteX15-3579" fmla="*/ 2762549 w 3523460"/>
                <a:gd name="connsiteY15-3580" fmla="*/ 2266158 h 4505443"/>
                <a:gd name="connsiteX16-3581" fmla="*/ 3509971 w 3523460"/>
                <a:gd name="connsiteY16-3582" fmla="*/ 2162792 h 4505443"/>
                <a:gd name="connsiteX17-3583" fmla="*/ 2778451 w 3523460"/>
                <a:gd name="connsiteY17-3584" fmla="*/ 2942019 h 4505443"/>
                <a:gd name="connsiteX18-3585" fmla="*/ 2118493 w 3523460"/>
                <a:gd name="connsiteY18-3586" fmla="*/ 4007494 h 4505443"/>
                <a:gd name="connsiteX19-3587" fmla="*/ 2118191 w 3523460"/>
                <a:gd name="connsiteY19-3588" fmla="*/ 4505443 h 4505443"/>
                <a:gd name="connsiteX20-3589" fmla="*/ 931808 w 3523460"/>
                <a:gd name="connsiteY20-3590" fmla="*/ 4487266 h 45054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1333" y="connsiteY18-1334"/>
                </a:cxn>
                <a:cxn ang="0">
                  <a:pos x="connsiteX19-1639" y="connsiteY19-1640"/>
                </a:cxn>
                <a:cxn ang="0">
                  <a:pos x="connsiteX20-2161" y="connsiteY20-2162"/>
                </a:cxn>
              </a:cxnLst>
              <a:rect l="l" t="t" r="r" b="b"/>
              <a:pathLst>
                <a:path w="3523460" h="4505443">
                  <a:moveTo>
                    <a:pt x="931808" y="4487266"/>
                  </a:moveTo>
                  <a:cubicBezTo>
                    <a:pt x="914969" y="4366857"/>
                    <a:pt x="952895" y="4293750"/>
                    <a:pt x="870139" y="4094960"/>
                  </a:cubicBezTo>
                  <a:cubicBezTo>
                    <a:pt x="560039" y="3546320"/>
                    <a:pt x="456669" y="2926117"/>
                    <a:pt x="432816" y="2274110"/>
                  </a:cubicBezTo>
                  <a:cubicBezTo>
                    <a:pt x="313547" y="1839439"/>
                    <a:pt x="-187386" y="1134423"/>
                    <a:pt x="75008" y="970096"/>
                  </a:cubicBezTo>
                  <a:cubicBezTo>
                    <a:pt x="248612" y="927688"/>
                    <a:pt x="623646" y="1934854"/>
                    <a:pt x="750867" y="2107132"/>
                  </a:cubicBezTo>
                  <a:cubicBezTo>
                    <a:pt x="790624" y="2183994"/>
                    <a:pt x="862187" y="2105807"/>
                    <a:pt x="838333" y="2035571"/>
                  </a:cubicBezTo>
                  <a:cubicBezTo>
                    <a:pt x="716413" y="1433922"/>
                    <a:pt x="427516" y="251827"/>
                    <a:pt x="711112" y="214722"/>
                  </a:cubicBezTo>
                  <a:cubicBezTo>
                    <a:pt x="909896" y="184242"/>
                    <a:pt x="1157709" y="1578371"/>
                    <a:pt x="1235897" y="1868593"/>
                  </a:cubicBezTo>
                  <a:cubicBezTo>
                    <a:pt x="1242524" y="1928227"/>
                    <a:pt x="1311436" y="2047497"/>
                    <a:pt x="1315411" y="1852690"/>
                  </a:cubicBezTo>
                  <a:cubicBezTo>
                    <a:pt x="1312761" y="1280197"/>
                    <a:pt x="1159035" y="-7915"/>
                    <a:pt x="1458534" y="37"/>
                  </a:cubicBezTo>
                  <a:cubicBezTo>
                    <a:pt x="1693099" y="-7916"/>
                    <a:pt x="1707674" y="1541264"/>
                    <a:pt x="1728878" y="1828836"/>
                  </a:cubicBezTo>
                  <a:cubicBezTo>
                    <a:pt x="1734180" y="1917625"/>
                    <a:pt x="1764661" y="1916301"/>
                    <a:pt x="1816344" y="1868594"/>
                  </a:cubicBezTo>
                  <a:cubicBezTo>
                    <a:pt x="2054883" y="1372963"/>
                    <a:pt x="2198007" y="241226"/>
                    <a:pt x="2492205" y="333992"/>
                  </a:cubicBezTo>
                  <a:cubicBezTo>
                    <a:pt x="2781103" y="421456"/>
                    <a:pt x="2314625" y="1471029"/>
                    <a:pt x="2221860" y="2011718"/>
                  </a:cubicBezTo>
                  <a:lnTo>
                    <a:pt x="2325227" y="2711432"/>
                  </a:lnTo>
                  <a:cubicBezTo>
                    <a:pt x="2439196" y="2563007"/>
                    <a:pt x="2584970" y="2406632"/>
                    <a:pt x="2762549" y="2266158"/>
                  </a:cubicBezTo>
                  <a:cubicBezTo>
                    <a:pt x="3043495" y="1897748"/>
                    <a:pt x="3618639" y="2022319"/>
                    <a:pt x="3509971" y="2162792"/>
                  </a:cubicBezTo>
                  <a:cubicBezTo>
                    <a:pt x="3266131" y="2446388"/>
                    <a:pt x="2982534" y="2594812"/>
                    <a:pt x="2778451" y="2942019"/>
                  </a:cubicBezTo>
                  <a:cubicBezTo>
                    <a:pt x="2558465" y="3336933"/>
                    <a:pt x="2370285" y="3707995"/>
                    <a:pt x="2118493" y="4007494"/>
                  </a:cubicBezTo>
                  <a:cubicBezTo>
                    <a:pt x="2106001" y="4229757"/>
                    <a:pt x="2081085" y="4264253"/>
                    <a:pt x="2118191" y="4505443"/>
                  </a:cubicBezTo>
                  <a:cubicBezTo>
                    <a:pt x="1725506" y="4488277"/>
                    <a:pt x="1324493" y="4504432"/>
                    <a:pt x="931808" y="4487266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Freeform 9"/>
            <p:cNvSpPr/>
            <p:nvPr/>
          </p:nvSpPr>
          <p:spPr>
            <a:xfrm flipH="1">
              <a:off x="1016436" y="5118688"/>
              <a:ext cx="1578802" cy="1483571"/>
            </a:xfrm>
            <a:custGeom>
              <a:avLst/>
              <a:gdLst/>
              <a:ahLst/>
              <a:cxnLst/>
              <a:rect l="l" t="t" r="r" b="b"/>
              <a:pathLst>
                <a:path w="1224747" h="1150872">
                  <a:moveTo>
                    <a:pt x="506983" y="13"/>
                  </a:moveTo>
                  <a:cubicBezTo>
                    <a:pt x="402878" y="-2751"/>
                    <a:pt x="456313" y="444994"/>
                    <a:pt x="457234" y="643991"/>
                  </a:cubicBezTo>
                  <a:cubicBezTo>
                    <a:pt x="455852" y="711705"/>
                    <a:pt x="431899" y="670247"/>
                    <a:pt x="429595" y="649519"/>
                  </a:cubicBezTo>
                  <a:cubicBezTo>
                    <a:pt x="402417" y="548638"/>
                    <a:pt x="316278" y="64042"/>
                    <a:pt x="247181" y="74637"/>
                  </a:cubicBezTo>
                  <a:cubicBezTo>
                    <a:pt x="148604" y="87535"/>
                    <a:pt x="249024" y="498428"/>
                    <a:pt x="291403" y="707560"/>
                  </a:cubicBezTo>
                  <a:cubicBezTo>
                    <a:pt x="299694" y="731974"/>
                    <a:pt x="274819" y="759151"/>
                    <a:pt x="261000" y="732434"/>
                  </a:cubicBezTo>
                  <a:cubicBezTo>
                    <a:pt x="216778" y="672551"/>
                    <a:pt x="86417" y="322462"/>
                    <a:pt x="26073" y="337203"/>
                  </a:cubicBezTo>
                  <a:cubicBezTo>
                    <a:pt x="-65135" y="394323"/>
                    <a:pt x="108988" y="639385"/>
                    <a:pt x="150446" y="790475"/>
                  </a:cubicBezTo>
                  <a:cubicBezTo>
                    <a:pt x="154996" y="914832"/>
                    <a:pt x="167867" y="1035860"/>
                    <a:pt x="198006" y="1150872"/>
                  </a:cubicBezTo>
                  <a:lnTo>
                    <a:pt x="894045" y="1150872"/>
                  </a:lnTo>
                  <a:lnTo>
                    <a:pt x="965784" y="1022639"/>
                  </a:lnTo>
                  <a:cubicBezTo>
                    <a:pt x="1036722" y="901951"/>
                    <a:pt x="1135300" y="850359"/>
                    <a:pt x="1220058" y="751781"/>
                  </a:cubicBezTo>
                  <a:cubicBezTo>
                    <a:pt x="1257831" y="702953"/>
                    <a:pt x="1057912" y="659653"/>
                    <a:pt x="960256" y="787711"/>
                  </a:cubicBezTo>
                  <a:cubicBezTo>
                    <a:pt x="898530" y="836540"/>
                    <a:pt x="847859" y="890895"/>
                    <a:pt x="808244" y="942487"/>
                  </a:cubicBezTo>
                  <a:lnTo>
                    <a:pt x="772314" y="699269"/>
                  </a:lnTo>
                  <a:cubicBezTo>
                    <a:pt x="804559" y="511326"/>
                    <a:pt x="966705" y="146497"/>
                    <a:pt x="866285" y="116095"/>
                  </a:cubicBezTo>
                  <a:cubicBezTo>
                    <a:pt x="764023" y="83850"/>
                    <a:pt x="714273" y="477239"/>
                    <a:pt x="631357" y="649519"/>
                  </a:cubicBezTo>
                  <a:cubicBezTo>
                    <a:pt x="613392" y="666102"/>
                    <a:pt x="602797" y="666562"/>
                    <a:pt x="600954" y="635699"/>
                  </a:cubicBezTo>
                  <a:cubicBezTo>
                    <a:pt x="593584" y="535740"/>
                    <a:pt x="588518" y="-2752"/>
                    <a:pt x="506983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Freeform 2"/>
          <p:cNvSpPr/>
          <p:nvPr/>
        </p:nvSpPr>
        <p:spPr>
          <a:xfrm>
            <a:off x="5244107" y="2725598"/>
            <a:ext cx="2016176" cy="3408950"/>
          </a:xfrm>
          <a:custGeom>
            <a:avLst/>
            <a:gdLst>
              <a:gd name="connsiteX0" fmla="*/ 811033 w 3490622"/>
              <a:gd name="connsiteY0" fmla="*/ 4778734 h 4778734"/>
              <a:gd name="connsiteX1" fmla="*/ 803081 w 3490622"/>
              <a:gd name="connsiteY1" fmla="*/ 4341412 h 4778734"/>
              <a:gd name="connsiteX2" fmla="*/ 437321 w 3490622"/>
              <a:gd name="connsiteY2" fmla="*/ 2313830 h 4778734"/>
              <a:gd name="connsiteX3" fmla="*/ 0 w 3490622"/>
              <a:gd name="connsiteY3" fmla="*/ 938254 h 4778734"/>
              <a:gd name="connsiteX4" fmla="*/ 747422 w 3490622"/>
              <a:gd name="connsiteY4" fmla="*/ 2019631 h 4778734"/>
              <a:gd name="connsiteX5" fmla="*/ 667909 w 3490622"/>
              <a:gd name="connsiteY5" fmla="*/ 182880 h 4778734"/>
              <a:gd name="connsiteX6" fmla="*/ 1264257 w 3490622"/>
              <a:gd name="connsiteY6" fmla="*/ 1804946 h 4778734"/>
              <a:gd name="connsiteX7" fmla="*/ 1407380 w 3490622"/>
              <a:gd name="connsiteY7" fmla="*/ 0 h 4778734"/>
              <a:gd name="connsiteX8" fmla="*/ 1757238 w 3490622"/>
              <a:gd name="connsiteY8" fmla="*/ 1868557 h 4778734"/>
              <a:gd name="connsiteX9" fmla="*/ 2456953 w 3490622"/>
              <a:gd name="connsiteY9" fmla="*/ 333955 h 4778734"/>
              <a:gd name="connsiteX10" fmla="*/ 2194560 w 3490622"/>
              <a:gd name="connsiteY10" fmla="*/ 2003729 h 4778734"/>
              <a:gd name="connsiteX11" fmla="*/ 2305878 w 3490622"/>
              <a:gd name="connsiteY11" fmla="*/ 2759103 h 4778734"/>
              <a:gd name="connsiteX12" fmla="*/ 2623930 w 3490622"/>
              <a:gd name="connsiteY12" fmla="*/ 2361537 h 4778734"/>
              <a:gd name="connsiteX13" fmla="*/ 3490622 w 3490622"/>
              <a:gd name="connsiteY13" fmla="*/ 2210463 h 4778734"/>
              <a:gd name="connsiteX14" fmla="*/ 2759102 w 3490622"/>
              <a:gd name="connsiteY14" fmla="*/ 2989690 h 4778734"/>
              <a:gd name="connsiteX15" fmla="*/ 2051436 w 3490622"/>
              <a:gd name="connsiteY15" fmla="*/ 4007457 h 4778734"/>
              <a:gd name="connsiteX16" fmla="*/ 2210462 w 3490622"/>
              <a:gd name="connsiteY16" fmla="*/ 4778734 h 4778734"/>
              <a:gd name="connsiteX17" fmla="*/ 811033 w 3490622"/>
              <a:gd name="connsiteY17" fmla="*/ 4778734 h 4778734"/>
              <a:gd name="connsiteX0-1" fmla="*/ 755374 w 3434963"/>
              <a:gd name="connsiteY0-2" fmla="*/ 4778734 h 4778734"/>
              <a:gd name="connsiteX1-3" fmla="*/ 747422 w 3434963"/>
              <a:gd name="connsiteY1-4" fmla="*/ 4341412 h 4778734"/>
              <a:gd name="connsiteX2-5" fmla="*/ 381662 w 3434963"/>
              <a:gd name="connsiteY2-6" fmla="*/ 2313830 h 4778734"/>
              <a:gd name="connsiteX3-7" fmla="*/ 0 w 3434963"/>
              <a:gd name="connsiteY3-8" fmla="*/ 1017767 h 4778734"/>
              <a:gd name="connsiteX4-9" fmla="*/ 691763 w 3434963"/>
              <a:gd name="connsiteY4-10" fmla="*/ 2019631 h 4778734"/>
              <a:gd name="connsiteX5-11" fmla="*/ 612250 w 3434963"/>
              <a:gd name="connsiteY5-12" fmla="*/ 182880 h 4778734"/>
              <a:gd name="connsiteX6-13" fmla="*/ 1208598 w 3434963"/>
              <a:gd name="connsiteY6-14" fmla="*/ 1804946 h 4778734"/>
              <a:gd name="connsiteX7-15" fmla="*/ 1351721 w 3434963"/>
              <a:gd name="connsiteY7-16" fmla="*/ 0 h 4778734"/>
              <a:gd name="connsiteX8-17" fmla="*/ 1701579 w 3434963"/>
              <a:gd name="connsiteY8-18" fmla="*/ 1868557 h 4778734"/>
              <a:gd name="connsiteX9-19" fmla="*/ 2401294 w 3434963"/>
              <a:gd name="connsiteY9-20" fmla="*/ 333955 h 4778734"/>
              <a:gd name="connsiteX10-21" fmla="*/ 2138901 w 3434963"/>
              <a:gd name="connsiteY10-22" fmla="*/ 2003729 h 4778734"/>
              <a:gd name="connsiteX11-23" fmla="*/ 2250219 w 3434963"/>
              <a:gd name="connsiteY11-24" fmla="*/ 2759103 h 4778734"/>
              <a:gd name="connsiteX12-25" fmla="*/ 2568271 w 3434963"/>
              <a:gd name="connsiteY12-26" fmla="*/ 2361537 h 4778734"/>
              <a:gd name="connsiteX13-27" fmla="*/ 3434963 w 3434963"/>
              <a:gd name="connsiteY13-28" fmla="*/ 2210463 h 4778734"/>
              <a:gd name="connsiteX14-29" fmla="*/ 2703443 w 3434963"/>
              <a:gd name="connsiteY14-30" fmla="*/ 2989690 h 4778734"/>
              <a:gd name="connsiteX15-31" fmla="*/ 1995777 w 3434963"/>
              <a:gd name="connsiteY15-32" fmla="*/ 4007457 h 4778734"/>
              <a:gd name="connsiteX16-33" fmla="*/ 2154803 w 3434963"/>
              <a:gd name="connsiteY16-34" fmla="*/ 4778734 h 4778734"/>
              <a:gd name="connsiteX17-35" fmla="*/ 755374 w 3434963"/>
              <a:gd name="connsiteY17-36" fmla="*/ 4778734 h 4778734"/>
              <a:gd name="connsiteX0-37" fmla="*/ 755374 w 3434963"/>
              <a:gd name="connsiteY0-38" fmla="*/ 4778734 h 4778734"/>
              <a:gd name="connsiteX1-39" fmla="*/ 787179 w 3434963"/>
              <a:gd name="connsiteY1-40" fmla="*/ 4269851 h 4778734"/>
              <a:gd name="connsiteX2-41" fmla="*/ 381662 w 3434963"/>
              <a:gd name="connsiteY2-42" fmla="*/ 2313830 h 4778734"/>
              <a:gd name="connsiteX3-43" fmla="*/ 0 w 3434963"/>
              <a:gd name="connsiteY3-44" fmla="*/ 1017767 h 4778734"/>
              <a:gd name="connsiteX4-45" fmla="*/ 691763 w 3434963"/>
              <a:gd name="connsiteY4-46" fmla="*/ 2019631 h 4778734"/>
              <a:gd name="connsiteX5-47" fmla="*/ 612250 w 3434963"/>
              <a:gd name="connsiteY5-48" fmla="*/ 182880 h 4778734"/>
              <a:gd name="connsiteX6-49" fmla="*/ 1208598 w 3434963"/>
              <a:gd name="connsiteY6-50" fmla="*/ 1804946 h 4778734"/>
              <a:gd name="connsiteX7-51" fmla="*/ 1351721 w 3434963"/>
              <a:gd name="connsiteY7-52" fmla="*/ 0 h 4778734"/>
              <a:gd name="connsiteX8-53" fmla="*/ 1701579 w 3434963"/>
              <a:gd name="connsiteY8-54" fmla="*/ 1868557 h 4778734"/>
              <a:gd name="connsiteX9-55" fmla="*/ 2401294 w 3434963"/>
              <a:gd name="connsiteY9-56" fmla="*/ 333955 h 4778734"/>
              <a:gd name="connsiteX10-57" fmla="*/ 2138901 w 3434963"/>
              <a:gd name="connsiteY10-58" fmla="*/ 2003729 h 4778734"/>
              <a:gd name="connsiteX11-59" fmla="*/ 2250219 w 3434963"/>
              <a:gd name="connsiteY11-60" fmla="*/ 2759103 h 4778734"/>
              <a:gd name="connsiteX12-61" fmla="*/ 2568271 w 3434963"/>
              <a:gd name="connsiteY12-62" fmla="*/ 2361537 h 4778734"/>
              <a:gd name="connsiteX13-63" fmla="*/ 3434963 w 3434963"/>
              <a:gd name="connsiteY13-64" fmla="*/ 2210463 h 4778734"/>
              <a:gd name="connsiteX14-65" fmla="*/ 2703443 w 3434963"/>
              <a:gd name="connsiteY14-66" fmla="*/ 2989690 h 4778734"/>
              <a:gd name="connsiteX15-67" fmla="*/ 1995777 w 3434963"/>
              <a:gd name="connsiteY15-68" fmla="*/ 4007457 h 4778734"/>
              <a:gd name="connsiteX16-69" fmla="*/ 2154803 w 3434963"/>
              <a:gd name="connsiteY16-70" fmla="*/ 4778734 h 4778734"/>
              <a:gd name="connsiteX17-71" fmla="*/ 755374 w 3434963"/>
              <a:gd name="connsiteY17-72" fmla="*/ 4778734 h 4778734"/>
              <a:gd name="connsiteX0-73" fmla="*/ 755374 w 3434963"/>
              <a:gd name="connsiteY0-74" fmla="*/ 4778734 h 4778734"/>
              <a:gd name="connsiteX1-75" fmla="*/ 787179 w 3434963"/>
              <a:gd name="connsiteY1-76" fmla="*/ 4269851 h 4778734"/>
              <a:gd name="connsiteX2-77" fmla="*/ 381662 w 3434963"/>
              <a:gd name="connsiteY2-78" fmla="*/ 2313830 h 4778734"/>
              <a:gd name="connsiteX3-79" fmla="*/ 0 w 3434963"/>
              <a:gd name="connsiteY3-80" fmla="*/ 1017767 h 4778734"/>
              <a:gd name="connsiteX4-81" fmla="*/ 691763 w 3434963"/>
              <a:gd name="connsiteY4-82" fmla="*/ 2019631 h 4778734"/>
              <a:gd name="connsiteX5-83" fmla="*/ 612250 w 3434963"/>
              <a:gd name="connsiteY5-84" fmla="*/ 182880 h 4778734"/>
              <a:gd name="connsiteX6-85" fmla="*/ 1208598 w 3434963"/>
              <a:gd name="connsiteY6-86" fmla="*/ 1804946 h 4778734"/>
              <a:gd name="connsiteX7-87" fmla="*/ 1351721 w 3434963"/>
              <a:gd name="connsiteY7-88" fmla="*/ 0 h 4778734"/>
              <a:gd name="connsiteX8-89" fmla="*/ 1701579 w 3434963"/>
              <a:gd name="connsiteY8-90" fmla="*/ 1868557 h 4778734"/>
              <a:gd name="connsiteX9-91" fmla="*/ 2401294 w 3434963"/>
              <a:gd name="connsiteY9-92" fmla="*/ 333955 h 4778734"/>
              <a:gd name="connsiteX10-93" fmla="*/ 2138901 w 3434963"/>
              <a:gd name="connsiteY10-94" fmla="*/ 2003729 h 4778734"/>
              <a:gd name="connsiteX11-95" fmla="*/ 2250219 w 3434963"/>
              <a:gd name="connsiteY11-96" fmla="*/ 2759103 h 4778734"/>
              <a:gd name="connsiteX12-97" fmla="*/ 2568271 w 3434963"/>
              <a:gd name="connsiteY12-98" fmla="*/ 2361537 h 4778734"/>
              <a:gd name="connsiteX13-99" fmla="*/ 3434963 w 3434963"/>
              <a:gd name="connsiteY13-100" fmla="*/ 2210463 h 4778734"/>
              <a:gd name="connsiteX14-101" fmla="*/ 2703443 w 3434963"/>
              <a:gd name="connsiteY14-102" fmla="*/ 2989690 h 4778734"/>
              <a:gd name="connsiteX15-103" fmla="*/ 1995777 w 3434963"/>
              <a:gd name="connsiteY15-104" fmla="*/ 4007457 h 4778734"/>
              <a:gd name="connsiteX16-105" fmla="*/ 2154803 w 3434963"/>
              <a:gd name="connsiteY16-106" fmla="*/ 4778734 h 4778734"/>
              <a:gd name="connsiteX17-107" fmla="*/ 755374 w 3434963"/>
              <a:gd name="connsiteY17-108" fmla="*/ 4778734 h 4778734"/>
              <a:gd name="connsiteX0-109" fmla="*/ 755374 w 3434963"/>
              <a:gd name="connsiteY0-110" fmla="*/ 4778734 h 4778734"/>
              <a:gd name="connsiteX1-111" fmla="*/ 787179 w 3434963"/>
              <a:gd name="connsiteY1-112" fmla="*/ 4269851 h 4778734"/>
              <a:gd name="connsiteX2-113" fmla="*/ 381662 w 3434963"/>
              <a:gd name="connsiteY2-114" fmla="*/ 2313830 h 4778734"/>
              <a:gd name="connsiteX3-115" fmla="*/ 0 w 3434963"/>
              <a:gd name="connsiteY3-116" fmla="*/ 1017767 h 4778734"/>
              <a:gd name="connsiteX4-117" fmla="*/ 691763 w 3434963"/>
              <a:gd name="connsiteY4-118" fmla="*/ 2019631 h 4778734"/>
              <a:gd name="connsiteX5-119" fmla="*/ 612250 w 3434963"/>
              <a:gd name="connsiteY5-120" fmla="*/ 182880 h 4778734"/>
              <a:gd name="connsiteX6-121" fmla="*/ 1208598 w 3434963"/>
              <a:gd name="connsiteY6-122" fmla="*/ 1804946 h 4778734"/>
              <a:gd name="connsiteX7-123" fmla="*/ 1351721 w 3434963"/>
              <a:gd name="connsiteY7-124" fmla="*/ 0 h 4778734"/>
              <a:gd name="connsiteX8-125" fmla="*/ 1701579 w 3434963"/>
              <a:gd name="connsiteY8-126" fmla="*/ 1868557 h 4778734"/>
              <a:gd name="connsiteX9-127" fmla="*/ 2401294 w 3434963"/>
              <a:gd name="connsiteY9-128" fmla="*/ 333955 h 4778734"/>
              <a:gd name="connsiteX10-129" fmla="*/ 2138901 w 3434963"/>
              <a:gd name="connsiteY10-130" fmla="*/ 2003729 h 4778734"/>
              <a:gd name="connsiteX11-131" fmla="*/ 2250219 w 3434963"/>
              <a:gd name="connsiteY11-132" fmla="*/ 2759103 h 4778734"/>
              <a:gd name="connsiteX12-133" fmla="*/ 2568271 w 3434963"/>
              <a:gd name="connsiteY12-134" fmla="*/ 2361537 h 4778734"/>
              <a:gd name="connsiteX13-135" fmla="*/ 3434963 w 3434963"/>
              <a:gd name="connsiteY13-136" fmla="*/ 2210463 h 4778734"/>
              <a:gd name="connsiteX14-137" fmla="*/ 2703443 w 3434963"/>
              <a:gd name="connsiteY14-138" fmla="*/ 2989690 h 4778734"/>
              <a:gd name="connsiteX15-139" fmla="*/ 1995777 w 3434963"/>
              <a:gd name="connsiteY15-140" fmla="*/ 4007457 h 4778734"/>
              <a:gd name="connsiteX16-141" fmla="*/ 2154803 w 3434963"/>
              <a:gd name="connsiteY16-142" fmla="*/ 4778734 h 4778734"/>
              <a:gd name="connsiteX17-143" fmla="*/ 755374 w 3434963"/>
              <a:gd name="connsiteY17-144" fmla="*/ 4778734 h 4778734"/>
              <a:gd name="connsiteX0-145" fmla="*/ 755374 w 3434963"/>
              <a:gd name="connsiteY0-146" fmla="*/ 4778734 h 4778734"/>
              <a:gd name="connsiteX1-147" fmla="*/ 795131 w 3434963"/>
              <a:gd name="connsiteY1-148" fmla="*/ 4142631 h 4778734"/>
              <a:gd name="connsiteX2-149" fmla="*/ 381662 w 3434963"/>
              <a:gd name="connsiteY2-150" fmla="*/ 2313830 h 4778734"/>
              <a:gd name="connsiteX3-151" fmla="*/ 0 w 3434963"/>
              <a:gd name="connsiteY3-152" fmla="*/ 1017767 h 4778734"/>
              <a:gd name="connsiteX4-153" fmla="*/ 691763 w 3434963"/>
              <a:gd name="connsiteY4-154" fmla="*/ 2019631 h 4778734"/>
              <a:gd name="connsiteX5-155" fmla="*/ 612250 w 3434963"/>
              <a:gd name="connsiteY5-156" fmla="*/ 182880 h 4778734"/>
              <a:gd name="connsiteX6-157" fmla="*/ 1208598 w 3434963"/>
              <a:gd name="connsiteY6-158" fmla="*/ 1804946 h 4778734"/>
              <a:gd name="connsiteX7-159" fmla="*/ 1351721 w 3434963"/>
              <a:gd name="connsiteY7-160" fmla="*/ 0 h 4778734"/>
              <a:gd name="connsiteX8-161" fmla="*/ 1701579 w 3434963"/>
              <a:gd name="connsiteY8-162" fmla="*/ 1868557 h 4778734"/>
              <a:gd name="connsiteX9-163" fmla="*/ 2401294 w 3434963"/>
              <a:gd name="connsiteY9-164" fmla="*/ 333955 h 4778734"/>
              <a:gd name="connsiteX10-165" fmla="*/ 2138901 w 3434963"/>
              <a:gd name="connsiteY10-166" fmla="*/ 2003729 h 4778734"/>
              <a:gd name="connsiteX11-167" fmla="*/ 2250219 w 3434963"/>
              <a:gd name="connsiteY11-168" fmla="*/ 2759103 h 4778734"/>
              <a:gd name="connsiteX12-169" fmla="*/ 2568271 w 3434963"/>
              <a:gd name="connsiteY12-170" fmla="*/ 2361537 h 4778734"/>
              <a:gd name="connsiteX13-171" fmla="*/ 3434963 w 3434963"/>
              <a:gd name="connsiteY13-172" fmla="*/ 2210463 h 4778734"/>
              <a:gd name="connsiteX14-173" fmla="*/ 2703443 w 3434963"/>
              <a:gd name="connsiteY14-174" fmla="*/ 2989690 h 4778734"/>
              <a:gd name="connsiteX15-175" fmla="*/ 1995777 w 3434963"/>
              <a:gd name="connsiteY15-176" fmla="*/ 4007457 h 4778734"/>
              <a:gd name="connsiteX16-177" fmla="*/ 2154803 w 3434963"/>
              <a:gd name="connsiteY16-178" fmla="*/ 4778734 h 4778734"/>
              <a:gd name="connsiteX17-179" fmla="*/ 755374 w 3434963"/>
              <a:gd name="connsiteY17-180" fmla="*/ 4778734 h 4778734"/>
              <a:gd name="connsiteX0-181" fmla="*/ 755374 w 3434963"/>
              <a:gd name="connsiteY0-182" fmla="*/ 4778734 h 4778734"/>
              <a:gd name="connsiteX1-183" fmla="*/ 795131 w 3434963"/>
              <a:gd name="connsiteY1-184" fmla="*/ 4142631 h 4778734"/>
              <a:gd name="connsiteX2-185" fmla="*/ 381662 w 3434963"/>
              <a:gd name="connsiteY2-186" fmla="*/ 2313830 h 4778734"/>
              <a:gd name="connsiteX3-187" fmla="*/ 0 w 3434963"/>
              <a:gd name="connsiteY3-188" fmla="*/ 1017767 h 4778734"/>
              <a:gd name="connsiteX4-189" fmla="*/ 691763 w 3434963"/>
              <a:gd name="connsiteY4-190" fmla="*/ 2019631 h 4778734"/>
              <a:gd name="connsiteX5-191" fmla="*/ 612250 w 3434963"/>
              <a:gd name="connsiteY5-192" fmla="*/ 182880 h 4778734"/>
              <a:gd name="connsiteX6-193" fmla="*/ 1208598 w 3434963"/>
              <a:gd name="connsiteY6-194" fmla="*/ 1804946 h 4778734"/>
              <a:gd name="connsiteX7-195" fmla="*/ 1351721 w 3434963"/>
              <a:gd name="connsiteY7-196" fmla="*/ 0 h 4778734"/>
              <a:gd name="connsiteX8-197" fmla="*/ 1701579 w 3434963"/>
              <a:gd name="connsiteY8-198" fmla="*/ 1868557 h 4778734"/>
              <a:gd name="connsiteX9-199" fmla="*/ 2401294 w 3434963"/>
              <a:gd name="connsiteY9-200" fmla="*/ 333955 h 4778734"/>
              <a:gd name="connsiteX10-201" fmla="*/ 2138901 w 3434963"/>
              <a:gd name="connsiteY10-202" fmla="*/ 2003729 h 4778734"/>
              <a:gd name="connsiteX11-203" fmla="*/ 2250219 w 3434963"/>
              <a:gd name="connsiteY11-204" fmla="*/ 2759103 h 4778734"/>
              <a:gd name="connsiteX12-205" fmla="*/ 2568271 w 3434963"/>
              <a:gd name="connsiteY12-206" fmla="*/ 2361537 h 4778734"/>
              <a:gd name="connsiteX13-207" fmla="*/ 3434963 w 3434963"/>
              <a:gd name="connsiteY13-208" fmla="*/ 2210463 h 4778734"/>
              <a:gd name="connsiteX14-209" fmla="*/ 2703443 w 3434963"/>
              <a:gd name="connsiteY14-210" fmla="*/ 2989690 h 4778734"/>
              <a:gd name="connsiteX15-211" fmla="*/ 1995777 w 3434963"/>
              <a:gd name="connsiteY15-212" fmla="*/ 4007457 h 4778734"/>
              <a:gd name="connsiteX16-213" fmla="*/ 2154803 w 3434963"/>
              <a:gd name="connsiteY16-214" fmla="*/ 4778734 h 4778734"/>
              <a:gd name="connsiteX17-215" fmla="*/ 755374 w 3434963"/>
              <a:gd name="connsiteY17-216" fmla="*/ 4778734 h 4778734"/>
              <a:gd name="connsiteX0-217" fmla="*/ 755374 w 3434963"/>
              <a:gd name="connsiteY0-218" fmla="*/ 4778734 h 4778734"/>
              <a:gd name="connsiteX1-219" fmla="*/ 795131 w 3434963"/>
              <a:gd name="connsiteY1-220" fmla="*/ 4142631 h 4778734"/>
              <a:gd name="connsiteX2-221" fmla="*/ 381662 w 3434963"/>
              <a:gd name="connsiteY2-222" fmla="*/ 2313830 h 4778734"/>
              <a:gd name="connsiteX3-223" fmla="*/ 0 w 3434963"/>
              <a:gd name="connsiteY3-224" fmla="*/ 1017767 h 4778734"/>
              <a:gd name="connsiteX4-225" fmla="*/ 691763 w 3434963"/>
              <a:gd name="connsiteY4-226" fmla="*/ 2019631 h 4778734"/>
              <a:gd name="connsiteX5-227" fmla="*/ 612250 w 3434963"/>
              <a:gd name="connsiteY5-228" fmla="*/ 182880 h 4778734"/>
              <a:gd name="connsiteX6-229" fmla="*/ 1208598 w 3434963"/>
              <a:gd name="connsiteY6-230" fmla="*/ 1804946 h 4778734"/>
              <a:gd name="connsiteX7-231" fmla="*/ 1351721 w 3434963"/>
              <a:gd name="connsiteY7-232" fmla="*/ 0 h 4778734"/>
              <a:gd name="connsiteX8-233" fmla="*/ 1701579 w 3434963"/>
              <a:gd name="connsiteY8-234" fmla="*/ 1868557 h 4778734"/>
              <a:gd name="connsiteX9-235" fmla="*/ 2401294 w 3434963"/>
              <a:gd name="connsiteY9-236" fmla="*/ 333955 h 4778734"/>
              <a:gd name="connsiteX10-237" fmla="*/ 2138901 w 3434963"/>
              <a:gd name="connsiteY10-238" fmla="*/ 2003729 h 4778734"/>
              <a:gd name="connsiteX11-239" fmla="*/ 2250219 w 3434963"/>
              <a:gd name="connsiteY11-240" fmla="*/ 2759103 h 4778734"/>
              <a:gd name="connsiteX12-241" fmla="*/ 2568271 w 3434963"/>
              <a:gd name="connsiteY12-242" fmla="*/ 2361537 h 4778734"/>
              <a:gd name="connsiteX13-243" fmla="*/ 3434963 w 3434963"/>
              <a:gd name="connsiteY13-244" fmla="*/ 2210463 h 4778734"/>
              <a:gd name="connsiteX14-245" fmla="*/ 2703443 w 3434963"/>
              <a:gd name="connsiteY14-246" fmla="*/ 2989690 h 4778734"/>
              <a:gd name="connsiteX15-247" fmla="*/ 1995777 w 3434963"/>
              <a:gd name="connsiteY15-248" fmla="*/ 4007457 h 4778734"/>
              <a:gd name="connsiteX16-249" fmla="*/ 2154803 w 3434963"/>
              <a:gd name="connsiteY16-250" fmla="*/ 4778734 h 4778734"/>
              <a:gd name="connsiteX17-251" fmla="*/ 755374 w 3434963"/>
              <a:gd name="connsiteY17-252" fmla="*/ 4778734 h 4778734"/>
              <a:gd name="connsiteX0-253" fmla="*/ 755374 w 3434963"/>
              <a:gd name="connsiteY0-254" fmla="*/ 4778734 h 4778734"/>
              <a:gd name="connsiteX1-255" fmla="*/ 795131 w 3434963"/>
              <a:gd name="connsiteY1-256" fmla="*/ 4142631 h 4778734"/>
              <a:gd name="connsiteX2-257" fmla="*/ 381662 w 3434963"/>
              <a:gd name="connsiteY2-258" fmla="*/ 2313830 h 4778734"/>
              <a:gd name="connsiteX3-259" fmla="*/ 0 w 3434963"/>
              <a:gd name="connsiteY3-260" fmla="*/ 1017767 h 4778734"/>
              <a:gd name="connsiteX4-261" fmla="*/ 691763 w 3434963"/>
              <a:gd name="connsiteY4-262" fmla="*/ 2019631 h 4778734"/>
              <a:gd name="connsiteX5-263" fmla="*/ 612250 w 3434963"/>
              <a:gd name="connsiteY5-264" fmla="*/ 182880 h 4778734"/>
              <a:gd name="connsiteX6-265" fmla="*/ 1208598 w 3434963"/>
              <a:gd name="connsiteY6-266" fmla="*/ 1804946 h 4778734"/>
              <a:gd name="connsiteX7-267" fmla="*/ 1351721 w 3434963"/>
              <a:gd name="connsiteY7-268" fmla="*/ 0 h 4778734"/>
              <a:gd name="connsiteX8-269" fmla="*/ 1701579 w 3434963"/>
              <a:gd name="connsiteY8-270" fmla="*/ 1868557 h 4778734"/>
              <a:gd name="connsiteX9-271" fmla="*/ 2401294 w 3434963"/>
              <a:gd name="connsiteY9-272" fmla="*/ 333955 h 4778734"/>
              <a:gd name="connsiteX10-273" fmla="*/ 2138901 w 3434963"/>
              <a:gd name="connsiteY10-274" fmla="*/ 2003729 h 4778734"/>
              <a:gd name="connsiteX11-275" fmla="*/ 2250219 w 3434963"/>
              <a:gd name="connsiteY11-276" fmla="*/ 2759103 h 4778734"/>
              <a:gd name="connsiteX12-277" fmla="*/ 2568271 w 3434963"/>
              <a:gd name="connsiteY12-278" fmla="*/ 2361537 h 4778734"/>
              <a:gd name="connsiteX13-279" fmla="*/ 3434963 w 3434963"/>
              <a:gd name="connsiteY13-280" fmla="*/ 2210463 h 4778734"/>
              <a:gd name="connsiteX14-281" fmla="*/ 2703443 w 3434963"/>
              <a:gd name="connsiteY14-282" fmla="*/ 2989690 h 4778734"/>
              <a:gd name="connsiteX15-283" fmla="*/ 2043485 w 3434963"/>
              <a:gd name="connsiteY15-284" fmla="*/ 4055165 h 4778734"/>
              <a:gd name="connsiteX16-285" fmla="*/ 2154803 w 3434963"/>
              <a:gd name="connsiteY16-286" fmla="*/ 4778734 h 4778734"/>
              <a:gd name="connsiteX17-287" fmla="*/ 755374 w 3434963"/>
              <a:gd name="connsiteY17-288" fmla="*/ 4778734 h 4778734"/>
              <a:gd name="connsiteX0-289" fmla="*/ 755374 w 3434963"/>
              <a:gd name="connsiteY0-290" fmla="*/ 4778734 h 4778734"/>
              <a:gd name="connsiteX1-291" fmla="*/ 795131 w 3434963"/>
              <a:gd name="connsiteY1-292" fmla="*/ 4142631 h 4778734"/>
              <a:gd name="connsiteX2-293" fmla="*/ 381662 w 3434963"/>
              <a:gd name="connsiteY2-294" fmla="*/ 2313830 h 4778734"/>
              <a:gd name="connsiteX3-295" fmla="*/ 0 w 3434963"/>
              <a:gd name="connsiteY3-296" fmla="*/ 1017767 h 4778734"/>
              <a:gd name="connsiteX4-297" fmla="*/ 691763 w 3434963"/>
              <a:gd name="connsiteY4-298" fmla="*/ 2019631 h 4778734"/>
              <a:gd name="connsiteX5-299" fmla="*/ 612250 w 3434963"/>
              <a:gd name="connsiteY5-300" fmla="*/ 182880 h 4778734"/>
              <a:gd name="connsiteX6-301" fmla="*/ 1208598 w 3434963"/>
              <a:gd name="connsiteY6-302" fmla="*/ 1804946 h 4778734"/>
              <a:gd name="connsiteX7-303" fmla="*/ 1351721 w 3434963"/>
              <a:gd name="connsiteY7-304" fmla="*/ 0 h 4778734"/>
              <a:gd name="connsiteX8-305" fmla="*/ 1701579 w 3434963"/>
              <a:gd name="connsiteY8-306" fmla="*/ 1868557 h 4778734"/>
              <a:gd name="connsiteX9-307" fmla="*/ 2401294 w 3434963"/>
              <a:gd name="connsiteY9-308" fmla="*/ 333955 h 4778734"/>
              <a:gd name="connsiteX10-309" fmla="*/ 2138901 w 3434963"/>
              <a:gd name="connsiteY10-310" fmla="*/ 2003729 h 4778734"/>
              <a:gd name="connsiteX11-311" fmla="*/ 2250219 w 3434963"/>
              <a:gd name="connsiteY11-312" fmla="*/ 2759103 h 4778734"/>
              <a:gd name="connsiteX12-313" fmla="*/ 2568271 w 3434963"/>
              <a:gd name="connsiteY12-314" fmla="*/ 2361537 h 4778734"/>
              <a:gd name="connsiteX13-315" fmla="*/ 3434963 w 3434963"/>
              <a:gd name="connsiteY13-316" fmla="*/ 2210463 h 4778734"/>
              <a:gd name="connsiteX14-317" fmla="*/ 2703443 w 3434963"/>
              <a:gd name="connsiteY14-318" fmla="*/ 2989690 h 4778734"/>
              <a:gd name="connsiteX15-319" fmla="*/ 2043485 w 3434963"/>
              <a:gd name="connsiteY15-320" fmla="*/ 4055165 h 4778734"/>
              <a:gd name="connsiteX16-321" fmla="*/ 2154803 w 3434963"/>
              <a:gd name="connsiteY16-322" fmla="*/ 4778734 h 4778734"/>
              <a:gd name="connsiteX17-323" fmla="*/ 755374 w 3434963"/>
              <a:gd name="connsiteY17-324" fmla="*/ 4778734 h 4778734"/>
              <a:gd name="connsiteX0-325" fmla="*/ 755374 w 3434963"/>
              <a:gd name="connsiteY0-326" fmla="*/ 4778734 h 4778734"/>
              <a:gd name="connsiteX1-327" fmla="*/ 795131 w 3434963"/>
              <a:gd name="connsiteY1-328" fmla="*/ 4142631 h 4778734"/>
              <a:gd name="connsiteX2-329" fmla="*/ 381662 w 3434963"/>
              <a:gd name="connsiteY2-330" fmla="*/ 2313830 h 4778734"/>
              <a:gd name="connsiteX3-331" fmla="*/ 0 w 3434963"/>
              <a:gd name="connsiteY3-332" fmla="*/ 1017767 h 4778734"/>
              <a:gd name="connsiteX4-333" fmla="*/ 691763 w 3434963"/>
              <a:gd name="connsiteY4-334" fmla="*/ 2019631 h 4778734"/>
              <a:gd name="connsiteX5-335" fmla="*/ 612250 w 3434963"/>
              <a:gd name="connsiteY5-336" fmla="*/ 182880 h 4778734"/>
              <a:gd name="connsiteX6-337" fmla="*/ 1208598 w 3434963"/>
              <a:gd name="connsiteY6-338" fmla="*/ 1804946 h 4778734"/>
              <a:gd name="connsiteX7-339" fmla="*/ 1351721 w 3434963"/>
              <a:gd name="connsiteY7-340" fmla="*/ 0 h 4778734"/>
              <a:gd name="connsiteX8-341" fmla="*/ 1701579 w 3434963"/>
              <a:gd name="connsiteY8-342" fmla="*/ 1868557 h 4778734"/>
              <a:gd name="connsiteX9-343" fmla="*/ 2401294 w 3434963"/>
              <a:gd name="connsiteY9-344" fmla="*/ 333955 h 4778734"/>
              <a:gd name="connsiteX10-345" fmla="*/ 2138901 w 3434963"/>
              <a:gd name="connsiteY10-346" fmla="*/ 2003729 h 4778734"/>
              <a:gd name="connsiteX11-347" fmla="*/ 2250219 w 3434963"/>
              <a:gd name="connsiteY11-348" fmla="*/ 2759103 h 4778734"/>
              <a:gd name="connsiteX12-349" fmla="*/ 2568271 w 3434963"/>
              <a:gd name="connsiteY12-350" fmla="*/ 2361537 h 4778734"/>
              <a:gd name="connsiteX13-351" fmla="*/ 3434963 w 3434963"/>
              <a:gd name="connsiteY13-352" fmla="*/ 2210463 h 4778734"/>
              <a:gd name="connsiteX14-353" fmla="*/ 2703443 w 3434963"/>
              <a:gd name="connsiteY14-354" fmla="*/ 2989690 h 4778734"/>
              <a:gd name="connsiteX15-355" fmla="*/ 2043485 w 3434963"/>
              <a:gd name="connsiteY15-356" fmla="*/ 4055165 h 4778734"/>
              <a:gd name="connsiteX16-357" fmla="*/ 2154803 w 3434963"/>
              <a:gd name="connsiteY16-358" fmla="*/ 4778734 h 4778734"/>
              <a:gd name="connsiteX17-359" fmla="*/ 755374 w 3434963"/>
              <a:gd name="connsiteY17-360" fmla="*/ 4778734 h 4778734"/>
              <a:gd name="connsiteX0-361" fmla="*/ 755374 w 3434963"/>
              <a:gd name="connsiteY0-362" fmla="*/ 4778734 h 4778734"/>
              <a:gd name="connsiteX1-363" fmla="*/ 795131 w 3434963"/>
              <a:gd name="connsiteY1-364" fmla="*/ 4142631 h 4778734"/>
              <a:gd name="connsiteX2-365" fmla="*/ 381662 w 3434963"/>
              <a:gd name="connsiteY2-366" fmla="*/ 2313830 h 4778734"/>
              <a:gd name="connsiteX3-367" fmla="*/ 0 w 3434963"/>
              <a:gd name="connsiteY3-368" fmla="*/ 1017767 h 4778734"/>
              <a:gd name="connsiteX4-369" fmla="*/ 691763 w 3434963"/>
              <a:gd name="connsiteY4-370" fmla="*/ 2019631 h 4778734"/>
              <a:gd name="connsiteX5-371" fmla="*/ 612250 w 3434963"/>
              <a:gd name="connsiteY5-372" fmla="*/ 182880 h 4778734"/>
              <a:gd name="connsiteX6-373" fmla="*/ 1208598 w 3434963"/>
              <a:gd name="connsiteY6-374" fmla="*/ 1804946 h 4778734"/>
              <a:gd name="connsiteX7-375" fmla="*/ 1351721 w 3434963"/>
              <a:gd name="connsiteY7-376" fmla="*/ 0 h 4778734"/>
              <a:gd name="connsiteX8-377" fmla="*/ 1701579 w 3434963"/>
              <a:gd name="connsiteY8-378" fmla="*/ 1868557 h 4778734"/>
              <a:gd name="connsiteX9-379" fmla="*/ 2401294 w 3434963"/>
              <a:gd name="connsiteY9-380" fmla="*/ 333955 h 4778734"/>
              <a:gd name="connsiteX10-381" fmla="*/ 2138901 w 3434963"/>
              <a:gd name="connsiteY10-382" fmla="*/ 2003729 h 4778734"/>
              <a:gd name="connsiteX11-383" fmla="*/ 2250219 w 3434963"/>
              <a:gd name="connsiteY11-384" fmla="*/ 2759103 h 4778734"/>
              <a:gd name="connsiteX12-385" fmla="*/ 2568271 w 3434963"/>
              <a:gd name="connsiteY12-386" fmla="*/ 2361537 h 4778734"/>
              <a:gd name="connsiteX13-387" fmla="*/ 3434963 w 3434963"/>
              <a:gd name="connsiteY13-388" fmla="*/ 2210463 h 4778734"/>
              <a:gd name="connsiteX14-389" fmla="*/ 2703443 w 3434963"/>
              <a:gd name="connsiteY14-390" fmla="*/ 2989690 h 4778734"/>
              <a:gd name="connsiteX15-391" fmla="*/ 2043485 w 3434963"/>
              <a:gd name="connsiteY15-392" fmla="*/ 4055165 h 4778734"/>
              <a:gd name="connsiteX16-393" fmla="*/ 2154803 w 3434963"/>
              <a:gd name="connsiteY16-394" fmla="*/ 4778734 h 4778734"/>
              <a:gd name="connsiteX17-395" fmla="*/ 755374 w 3434963"/>
              <a:gd name="connsiteY17-396" fmla="*/ 4778734 h 4778734"/>
              <a:gd name="connsiteX0-397" fmla="*/ 755374 w 3434963"/>
              <a:gd name="connsiteY0-398" fmla="*/ 4778734 h 4778734"/>
              <a:gd name="connsiteX1-399" fmla="*/ 795131 w 3434963"/>
              <a:gd name="connsiteY1-400" fmla="*/ 4142631 h 4778734"/>
              <a:gd name="connsiteX2-401" fmla="*/ 381662 w 3434963"/>
              <a:gd name="connsiteY2-402" fmla="*/ 2313830 h 4778734"/>
              <a:gd name="connsiteX3-403" fmla="*/ 0 w 3434963"/>
              <a:gd name="connsiteY3-404" fmla="*/ 1017767 h 4778734"/>
              <a:gd name="connsiteX4-405" fmla="*/ 691763 w 3434963"/>
              <a:gd name="connsiteY4-406" fmla="*/ 2019631 h 4778734"/>
              <a:gd name="connsiteX5-407" fmla="*/ 612250 w 3434963"/>
              <a:gd name="connsiteY5-408" fmla="*/ 182880 h 4778734"/>
              <a:gd name="connsiteX6-409" fmla="*/ 1208598 w 3434963"/>
              <a:gd name="connsiteY6-410" fmla="*/ 1804946 h 4778734"/>
              <a:gd name="connsiteX7-411" fmla="*/ 1351721 w 3434963"/>
              <a:gd name="connsiteY7-412" fmla="*/ 0 h 4778734"/>
              <a:gd name="connsiteX8-413" fmla="*/ 1701579 w 3434963"/>
              <a:gd name="connsiteY8-414" fmla="*/ 1868557 h 4778734"/>
              <a:gd name="connsiteX9-415" fmla="*/ 2401294 w 3434963"/>
              <a:gd name="connsiteY9-416" fmla="*/ 333955 h 4778734"/>
              <a:gd name="connsiteX10-417" fmla="*/ 2138901 w 3434963"/>
              <a:gd name="connsiteY10-418" fmla="*/ 2003729 h 4778734"/>
              <a:gd name="connsiteX11-419" fmla="*/ 2250219 w 3434963"/>
              <a:gd name="connsiteY11-420" fmla="*/ 2759103 h 4778734"/>
              <a:gd name="connsiteX12-421" fmla="*/ 2568271 w 3434963"/>
              <a:gd name="connsiteY12-422" fmla="*/ 2361537 h 4778734"/>
              <a:gd name="connsiteX13-423" fmla="*/ 3434963 w 3434963"/>
              <a:gd name="connsiteY13-424" fmla="*/ 2210463 h 4778734"/>
              <a:gd name="connsiteX14-425" fmla="*/ 2703443 w 3434963"/>
              <a:gd name="connsiteY14-426" fmla="*/ 2989690 h 4778734"/>
              <a:gd name="connsiteX15-427" fmla="*/ 2043485 w 3434963"/>
              <a:gd name="connsiteY15-428" fmla="*/ 4055165 h 4778734"/>
              <a:gd name="connsiteX16-429" fmla="*/ 2154803 w 3434963"/>
              <a:gd name="connsiteY16-430" fmla="*/ 4778734 h 4778734"/>
              <a:gd name="connsiteX17-431" fmla="*/ 755374 w 3434963"/>
              <a:gd name="connsiteY17-432" fmla="*/ 4778734 h 4778734"/>
              <a:gd name="connsiteX0-433" fmla="*/ 755374 w 3434963"/>
              <a:gd name="connsiteY0-434" fmla="*/ 4778734 h 4778734"/>
              <a:gd name="connsiteX1-435" fmla="*/ 795131 w 3434963"/>
              <a:gd name="connsiteY1-436" fmla="*/ 4142631 h 4778734"/>
              <a:gd name="connsiteX2-437" fmla="*/ 381662 w 3434963"/>
              <a:gd name="connsiteY2-438" fmla="*/ 2313830 h 4778734"/>
              <a:gd name="connsiteX3-439" fmla="*/ 0 w 3434963"/>
              <a:gd name="connsiteY3-440" fmla="*/ 1017767 h 4778734"/>
              <a:gd name="connsiteX4-441" fmla="*/ 691763 w 3434963"/>
              <a:gd name="connsiteY4-442" fmla="*/ 2019631 h 4778734"/>
              <a:gd name="connsiteX5-443" fmla="*/ 612250 w 3434963"/>
              <a:gd name="connsiteY5-444" fmla="*/ 182880 h 4778734"/>
              <a:gd name="connsiteX6-445" fmla="*/ 1208598 w 3434963"/>
              <a:gd name="connsiteY6-446" fmla="*/ 1804946 h 4778734"/>
              <a:gd name="connsiteX7-447" fmla="*/ 1351721 w 3434963"/>
              <a:gd name="connsiteY7-448" fmla="*/ 0 h 4778734"/>
              <a:gd name="connsiteX8-449" fmla="*/ 1701579 w 3434963"/>
              <a:gd name="connsiteY8-450" fmla="*/ 1868557 h 4778734"/>
              <a:gd name="connsiteX9-451" fmla="*/ 2401294 w 3434963"/>
              <a:gd name="connsiteY9-452" fmla="*/ 333955 h 4778734"/>
              <a:gd name="connsiteX10-453" fmla="*/ 2138901 w 3434963"/>
              <a:gd name="connsiteY10-454" fmla="*/ 2003729 h 4778734"/>
              <a:gd name="connsiteX11-455" fmla="*/ 2250219 w 3434963"/>
              <a:gd name="connsiteY11-456" fmla="*/ 2759103 h 4778734"/>
              <a:gd name="connsiteX12-457" fmla="*/ 2568271 w 3434963"/>
              <a:gd name="connsiteY12-458" fmla="*/ 2361537 h 4778734"/>
              <a:gd name="connsiteX13-459" fmla="*/ 3434963 w 3434963"/>
              <a:gd name="connsiteY13-460" fmla="*/ 2210463 h 4778734"/>
              <a:gd name="connsiteX14-461" fmla="*/ 2703443 w 3434963"/>
              <a:gd name="connsiteY14-462" fmla="*/ 2989690 h 4778734"/>
              <a:gd name="connsiteX15-463" fmla="*/ 2043485 w 3434963"/>
              <a:gd name="connsiteY15-464" fmla="*/ 4055165 h 4778734"/>
              <a:gd name="connsiteX16-465" fmla="*/ 2154803 w 3434963"/>
              <a:gd name="connsiteY16-466" fmla="*/ 4778734 h 4778734"/>
              <a:gd name="connsiteX17-467" fmla="*/ 755374 w 3434963"/>
              <a:gd name="connsiteY17-468" fmla="*/ 4778734 h 4778734"/>
              <a:gd name="connsiteX0-469" fmla="*/ 755374 w 3446514"/>
              <a:gd name="connsiteY0-470" fmla="*/ 4778734 h 4778734"/>
              <a:gd name="connsiteX1-471" fmla="*/ 795131 w 3446514"/>
              <a:gd name="connsiteY1-472" fmla="*/ 4142631 h 4778734"/>
              <a:gd name="connsiteX2-473" fmla="*/ 381662 w 3446514"/>
              <a:gd name="connsiteY2-474" fmla="*/ 2313830 h 4778734"/>
              <a:gd name="connsiteX3-475" fmla="*/ 0 w 3446514"/>
              <a:gd name="connsiteY3-476" fmla="*/ 1017767 h 4778734"/>
              <a:gd name="connsiteX4-477" fmla="*/ 691763 w 3446514"/>
              <a:gd name="connsiteY4-478" fmla="*/ 2019631 h 4778734"/>
              <a:gd name="connsiteX5-479" fmla="*/ 612250 w 3446514"/>
              <a:gd name="connsiteY5-480" fmla="*/ 182880 h 4778734"/>
              <a:gd name="connsiteX6-481" fmla="*/ 1208598 w 3446514"/>
              <a:gd name="connsiteY6-482" fmla="*/ 1804946 h 4778734"/>
              <a:gd name="connsiteX7-483" fmla="*/ 1351721 w 3446514"/>
              <a:gd name="connsiteY7-484" fmla="*/ 0 h 4778734"/>
              <a:gd name="connsiteX8-485" fmla="*/ 1701579 w 3446514"/>
              <a:gd name="connsiteY8-486" fmla="*/ 1868557 h 4778734"/>
              <a:gd name="connsiteX9-487" fmla="*/ 2401294 w 3446514"/>
              <a:gd name="connsiteY9-488" fmla="*/ 333955 h 4778734"/>
              <a:gd name="connsiteX10-489" fmla="*/ 2138901 w 3446514"/>
              <a:gd name="connsiteY10-490" fmla="*/ 2003729 h 4778734"/>
              <a:gd name="connsiteX11-491" fmla="*/ 2250219 w 3446514"/>
              <a:gd name="connsiteY11-492" fmla="*/ 2759103 h 4778734"/>
              <a:gd name="connsiteX12-493" fmla="*/ 2568271 w 3446514"/>
              <a:gd name="connsiteY12-494" fmla="*/ 2361537 h 4778734"/>
              <a:gd name="connsiteX13-495" fmla="*/ 3434963 w 3446514"/>
              <a:gd name="connsiteY13-496" fmla="*/ 2210463 h 4778734"/>
              <a:gd name="connsiteX14-497" fmla="*/ 2703443 w 3446514"/>
              <a:gd name="connsiteY14-498" fmla="*/ 2989690 h 4778734"/>
              <a:gd name="connsiteX15-499" fmla="*/ 2043485 w 3446514"/>
              <a:gd name="connsiteY15-500" fmla="*/ 4055165 h 4778734"/>
              <a:gd name="connsiteX16-501" fmla="*/ 2154803 w 3446514"/>
              <a:gd name="connsiteY16-502" fmla="*/ 4778734 h 4778734"/>
              <a:gd name="connsiteX17-503" fmla="*/ 755374 w 3446514"/>
              <a:gd name="connsiteY17-504" fmla="*/ 4778734 h 4778734"/>
              <a:gd name="connsiteX0-505" fmla="*/ 755374 w 3448610"/>
              <a:gd name="connsiteY0-506" fmla="*/ 4778734 h 4778734"/>
              <a:gd name="connsiteX1-507" fmla="*/ 795131 w 3448610"/>
              <a:gd name="connsiteY1-508" fmla="*/ 4142631 h 4778734"/>
              <a:gd name="connsiteX2-509" fmla="*/ 381662 w 3448610"/>
              <a:gd name="connsiteY2-510" fmla="*/ 2313830 h 4778734"/>
              <a:gd name="connsiteX3-511" fmla="*/ 0 w 3448610"/>
              <a:gd name="connsiteY3-512" fmla="*/ 1017767 h 4778734"/>
              <a:gd name="connsiteX4-513" fmla="*/ 691763 w 3448610"/>
              <a:gd name="connsiteY4-514" fmla="*/ 2019631 h 4778734"/>
              <a:gd name="connsiteX5-515" fmla="*/ 612250 w 3448610"/>
              <a:gd name="connsiteY5-516" fmla="*/ 182880 h 4778734"/>
              <a:gd name="connsiteX6-517" fmla="*/ 1208598 w 3448610"/>
              <a:gd name="connsiteY6-518" fmla="*/ 1804946 h 4778734"/>
              <a:gd name="connsiteX7-519" fmla="*/ 1351721 w 3448610"/>
              <a:gd name="connsiteY7-520" fmla="*/ 0 h 4778734"/>
              <a:gd name="connsiteX8-521" fmla="*/ 1701579 w 3448610"/>
              <a:gd name="connsiteY8-522" fmla="*/ 1868557 h 4778734"/>
              <a:gd name="connsiteX9-523" fmla="*/ 2401294 w 3448610"/>
              <a:gd name="connsiteY9-524" fmla="*/ 333955 h 4778734"/>
              <a:gd name="connsiteX10-525" fmla="*/ 2138901 w 3448610"/>
              <a:gd name="connsiteY10-526" fmla="*/ 2003729 h 4778734"/>
              <a:gd name="connsiteX11-527" fmla="*/ 2250219 w 3448610"/>
              <a:gd name="connsiteY11-528" fmla="*/ 2759103 h 4778734"/>
              <a:gd name="connsiteX12-529" fmla="*/ 2687541 w 3448610"/>
              <a:gd name="connsiteY12-530" fmla="*/ 2313829 h 4778734"/>
              <a:gd name="connsiteX13-531" fmla="*/ 3434963 w 3448610"/>
              <a:gd name="connsiteY13-532" fmla="*/ 2210463 h 4778734"/>
              <a:gd name="connsiteX14-533" fmla="*/ 2703443 w 3448610"/>
              <a:gd name="connsiteY14-534" fmla="*/ 2989690 h 4778734"/>
              <a:gd name="connsiteX15-535" fmla="*/ 2043485 w 3448610"/>
              <a:gd name="connsiteY15-536" fmla="*/ 4055165 h 4778734"/>
              <a:gd name="connsiteX16-537" fmla="*/ 2154803 w 3448610"/>
              <a:gd name="connsiteY16-538" fmla="*/ 4778734 h 4778734"/>
              <a:gd name="connsiteX17-539" fmla="*/ 755374 w 3448610"/>
              <a:gd name="connsiteY17-540" fmla="*/ 4778734 h 4778734"/>
              <a:gd name="connsiteX0-541" fmla="*/ 755374 w 3448452"/>
              <a:gd name="connsiteY0-542" fmla="*/ 4778734 h 4778734"/>
              <a:gd name="connsiteX1-543" fmla="*/ 795131 w 3448452"/>
              <a:gd name="connsiteY1-544" fmla="*/ 4142631 h 4778734"/>
              <a:gd name="connsiteX2-545" fmla="*/ 381662 w 3448452"/>
              <a:gd name="connsiteY2-546" fmla="*/ 2313830 h 4778734"/>
              <a:gd name="connsiteX3-547" fmla="*/ 0 w 3448452"/>
              <a:gd name="connsiteY3-548" fmla="*/ 1017767 h 4778734"/>
              <a:gd name="connsiteX4-549" fmla="*/ 691763 w 3448452"/>
              <a:gd name="connsiteY4-550" fmla="*/ 2019631 h 4778734"/>
              <a:gd name="connsiteX5-551" fmla="*/ 612250 w 3448452"/>
              <a:gd name="connsiteY5-552" fmla="*/ 182880 h 4778734"/>
              <a:gd name="connsiteX6-553" fmla="*/ 1208598 w 3448452"/>
              <a:gd name="connsiteY6-554" fmla="*/ 1804946 h 4778734"/>
              <a:gd name="connsiteX7-555" fmla="*/ 1351721 w 3448452"/>
              <a:gd name="connsiteY7-556" fmla="*/ 0 h 4778734"/>
              <a:gd name="connsiteX8-557" fmla="*/ 1701579 w 3448452"/>
              <a:gd name="connsiteY8-558" fmla="*/ 1868557 h 4778734"/>
              <a:gd name="connsiteX9-559" fmla="*/ 2401294 w 3448452"/>
              <a:gd name="connsiteY9-560" fmla="*/ 333955 h 4778734"/>
              <a:gd name="connsiteX10-561" fmla="*/ 2138901 w 3448452"/>
              <a:gd name="connsiteY10-562" fmla="*/ 2003729 h 4778734"/>
              <a:gd name="connsiteX11-563" fmla="*/ 2250219 w 3448452"/>
              <a:gd name="connsiteY11-564" fmla="*/ 2759103 h 4778734"/>
              <a:gd name="connsiteX12-565" fmla="*/ 2687541 w 3448452"/>
              <a:gd name="connsiteY12-566" fmla="*/ 2313829 h 4778734"/>
              <a:gd name="connsiteX13-567" fmla="*/ 3434963 w 3448452"/>
              <a:gd name="connsiteY13-568" fmla="*/ 2210463 h 4778734"/>
              <a:gd name="connsiteX14-569" fmla="*/ 2703443 w 3448452"/>
              <a:gd name="connsiteY14-570" fmla="*/ 2989690 h 4778734"/>
              <a:gd name="connsiteX15-571" fmla="*/ 2043485 w 3448452"/>
              <a:gd name="connsiteY15-572" fmla="*/ 4055165 h 4778734"/>
              <a:gd name="connsiteX16-573" fmla="*/ 2154803 w 3448452"/>
              <a:gd name="connsiteY16-574" fmla="*/ 4778734 h 4778734"/>
              <a:gd name="connsiteX17-575" fmla="*/ 755374 w 3448452"/>
              <a:gd name="connsiteY17-576" fmla="*/ 4778734 h 4778734"/>
              <a:gd name="connsiteX0-577" fmla="*/ 755374 w 3448452"/>
              <a:gd name="connsiteY0-578" fmla="*/ 4778734 h 4778734"/>
              <a:gd name="connsiteX1-579" fmla="*/ 795131 w 3448452"/>
              <a:gd name="connsiteY1-580" fmla="*/ 4142631 h 4778734"/>
              <a:gd name="connsiteX2-581" fmla="*/ 381662 w 3448452"/>
              <a:gd name="connsiteY2-582" fmla="*/ 2313830 h 4778734"/>
              <a:gd name="connsiteX3-583" fmla="*/ 0 w 3448452"/>
              <a:gd name="connsiteY3-584" fmla="*/ 1017767 h 4778734"/>
              <a:gd name="connsiteX4-585" fmla="*/ 691763 w 3448452"/>
              <a:gd name="connsiteY4-586" fmla="*/ 2019631 h 4778734"/>
              <a:gd name="connsiteX5-587" fmla="*/ 612250 w 3448452"/>
              <a:gd name="connsiteY5-588" fmla="*/ 182880 h 4778734"/>
              <a:gd name="connsiteX6-589" fmla="*/ 1208598 w 3448452"/>
              <a:gd name="connsiteY6-590" fmla="*/ 1804946 h 4778734"/>
              <a:gd name="connsiteX7-591" fmla="*/ 1351721 w 3448452"/>
              <a:gd name="connsiteY7-592" fmla="*/ 0 h 4778734"/>
              <a:gd name="connsiteX8-593" fmla="*/ 1701579 w 3448452"/>
              <a:gd name="connsiteY8-594" fmla="*/ 1868557 h 4778734"/>
              <a:gd name="connsiteX9-595" fmla="*/ 2401294 w 3448452"/>
              <a:gd name="connsiteY9-596" fmla="*/ 333955 h 4778734"/>
              <a:gd name="connsiteX10-597" fmla="*/ 2138901 w 3448452"/>
              <a:gd name="connsiteY10-598" fmla="*/ 2003729 h 4778734"/>
              <a:gd name="connsiteX11-599" fmla="*/ 2250219 w 3448452"/>
              <a:gd name="connsiteY11-600" fmla="*/ 2759103 h 4778734"/>
              <a:gd name="connsiteX12-601" fmla="*/ 2687541 w 3448452"/>
              <a:gd name="connsiteY12-602" fmla="*/ 2313829 h 4778734"/>
              <a:gd name="connsiteX13-603" fmla="*/ 3434963 w 3448452"/>
              <a:gd name="connsiteY13-604" fmla="*/ 2210463 h 4778734"/>
              <a:gd name="connsiteX14-605" fmla="*/ 2703443 w 3448452"/>
              <a:gd name="connsiteY14-606" fmla="*/ 2989690 h 4778734"/>
              <a:gd name="connsiteX15-607" fmla="*/ 2043485 w 3448452"/>
              <a:gd name="connsiteY15-608" fmla="*/ 4055165 h 4778734"/>
              <a:gd name="connsiteX16-609" fmla="*/ 2154803 w 3448452"/>
              <a:gd name="connsiteY16-610" fmla="*/ 4778734 h 4778734"/>
              <a:gd name="connsiteX17-611" fmla="*/ 755374 w 3448452"/>
              <a:gd name="connsiteY17-612" fmla="*/ 4778734 h 4778734"/>
              <a:gd name="connsiteX0-613" fmla="*/ 755374 w 3448452"/>
              <a:gd name="connsiteY0-614" fmla="*/ 4778734 h 4778734"/>
              <a:gd name="connsiteX1-615" fmla="*/ 795131 w 3448452"/>
              <a:gd name="connsiteY1-616" fmla="*/ 4142631 h 4778734"/>
              <a:gd name="connsiteX2-617" fmla="*/ 381662 w 3448452"/>
              <a:gd name="connsiteY2-618" fmla="*/ 2313830 h 4778734"/>
              <a:gd name="connsiteX3-619" fmla="*/ 0 w 3448452"/>
              <a:gd name="connsiteY3-620" fmla="*/ 1017767 h 4778734"/>
              <a:gd name="connsiteX4-621" fmla="*/ 691763 w 3448452"/>
              <a:gd name="connsiteY4-622" fmla="*/ 2019631 h 4778734"/>
              <a:gd name="connsiteX5-623" fmla="*/ 612250 w 3448452"/>
              <a:gd name="connsiteY5-624" fmla="*/ 182880 h 4778734"/>
              <a:gd name="connsiteX6-625" fmla="*/ 1208598 w 3448452"/>
              <a:gd name="connsiteY6-626" fmla="*/ 1804946 h 4778734"/>
              <a:gd name="connsiteX7-627" fmla="*/ 1351721 w 3448452"/>
              <a:gd name="connsiteY7-628" fmla="*/ 0 h 4778734"/>
              <a:gd name="connsiteX8-629" fmla="*/ 1701579 w 3448452"/>
              <a:gd name="connsiteY8-630" fmla="*/ 1868557 h 4778734"/>
              <a:gd name="connsiteX9-631" fmla="*/ 2401294 w 3448452"/>
              <a:gd name="connsiteY9-632" fmla="*/ 333955 h 4778734"/>
              <a:gd name="connsiteX10-633" fmla="*/ 2138901 w 3448452"/>
              <a:gd name="connsiteY10-634" fmla="*/ 2003729 h 4778734"/>
              <a:gd name="connsiteX11-635" fmla="*/ 2250219 w 3448452"/>
              <a:gd name="connsiteY11-636" fmla="*/ 2759103 h 4778734"/>
              <a:gd name="connsiteX12-637" fmla="*/ 2687541 w 3448452"/>
              <a:gd name="connsiteY12-638" fmla="*/ 2313829 h 4778734"/>
              <a:gd name="connsiteX13-639" fmla="*/ 3434963 w 3448452"/>
              <a:gd name="connsiteY13-640" fmla="*/ 2210463 h 4778734"/>
              <a:gd name="connsiteX14-641" fmla="*/ 2703443 w 3448452"/>
              <a:gd name="connsiteY14-642" fmla="*/ 2989690 h 4778734"/>
              <a:gd name="connsiteX15-643" fmla="*/ 2043485 w 3448452"/>
              <a:gd name="connsiteY15-644" fmla="*/ 4055165 h 4778734"/>
              <a:gd name="connsiteX16-645" fmla="*/ 2154803 w 3448452"/>
              <a:gd name="connsiteY16-646" fmla="*/ 4778734 h 4778734"/>
              <a:gd name="connsiteX17-647" fmla="*/ 755374 w 3448452"/>
              <a:gd name="connsiteY17-648" fmla="*/ 4778734 h 4778734"/>
              <a:gd name="connsiteX0-649" fmla="*/ 755374 w 3448452"/>
              <a:gd name="connsiteY0-650" fmla="*/ 4778734 h 4778734"/>
              <a:gd name="connsiteX1-651" fmla="*/ 795131 w 3448452"/>
              <a:gd name="connsiteY1-652" fmla="*/ 4142631 h 4778734"/>
              <a:gd name="connsiteX2-653" fmla="*/ 357808 w 3448452"/>
              <a:gd name="connsiteY2-654" fmla="*/ 2321781 h 4778734"/>
              <a:gd name="connsiteX3-655" fmla="*/ 0 w 3448452"/>
              <a:gd name="connsiteY3-656" fmla="*/ 1017767 h 4778734"/>
              <a:gd name="connsiteX4-657" fmla="*/ 691763 w 3448452"/>
              <a:gd name="connsiteY4-658" fmla="*/ 2019631 h 4778734"/>
              <a:gd name="connsiteX5-659" fmla="*/ 612250 w 3448452"/>
              <a:gd name="connsiteY5-660" fmla="*/ 182880 h 4778734"/>
              <a:gd name="connsiteX6-661" fmla="*/ 1208598 w 3448452"/>
              <a:gd name="connsiteY6-662" fmla="*/ 1804946 h 4778734"/>
              <a:gd name="connsiteX7-663" fmla="*/ 1351721 w 3448452"/>
              <a:gd name="connsiteY7-664" fmla="*/ 0 h 4778734"/>
              <a:gd name="connsiteX8-665" fmla="*/ 1701579 w 3448452"/>
              <a:gd name="connsiteY8-666" fmla="*/ 1868557 h 4778734"/>
              <a:gd name="connsiteX9-667" fmla="*/ 2401294 w 3448452"/>
              <a:gd name="connsiteY9-668" fmla="*/ 333955 h 4778734"/>
              <a:gd name="connsiteX10-669" fmla="*/ 2138901 w 3448452"/>
              <a:gd name="connsiteY10-670" fmla="*/ 2003729 h 4778734"/>
              <a:gd name="connsiteX11-671" fmla="*/ 2250219 w 3448452"/>
              <a:gd name="connsiteY11-672" fmla="*/ 2759103 h 4778734"/>
              <a:gd name="connsiteX12-673" fmla="*/ 2687541 w 3448452"/>
              <a:gd name="connsiteY12-674" fmla="*/ 2313829 h 4778734"/>
              <a:gd name="connsiteX13-675" fmla="*/ 3434963 w 3448452"/>
              <a:gd name="connsiteY13-676" fmla="*/ 2210463 h 4778734"/>
              <a:gd name="connsiteX14-677" fmla="*/ 2703443 w 3448452"/>
              <a:gd name="connsiteY14-678" fmla="*/ 2989690 h 4778734"/>
              <a:gd name="connsiteX15-679" fmla="*/ 2043485 w 3448452"/>
              <a:gd name="connsiteY15-680" fmla="*/ 4055165 h 4778734"/>
              <a:gd name="connsiteX16-681" fmla="*/ 2154803 w 3448452"/>
              <a:gd name="connsiteY16-682" fmla="*/ 4778734 h 4778734"/>
              <a:gd name="connsiteX17-683" fmla="*/ 755374 w 3448452"/>
              <a:gd name="connsiteY17-684" fmla="*/ 4778734 h 4778734"/>
              <a:gd name="connsiteX0-685" fmla="*/ 755374 w 3448452"/>
              <a:gd name="connsiteY0-686" fmla="*/ 4778734 h 4778734"/>
              <a:gd name="connsiteX1-687" fmla="*/ 795131 w 3448452"/>
              <a:gd name="connsiteY1-688" fmla="*/ 4142631 h 4778734"/>
              <a:gd name="connsiteX2-689" fmla="*/ 357808 w 3448452"/>
              <a:gd name="connsiteY2-690" fmla="*/ 2321781 h 4778734"/>
              <a:gd name="connsiteX3-691" fmla="*/ 0 w 3448452"/>
              <a:gd name="connsiteY3-692" fmla="*/ 1017767 h 4778734"/>
              <a:gd name="connsiteX4-693" fmla="*/ 691763 w 3448452"/>
              <a:gd name="connsiteY4-694" fmla="*/ 2019631 h 4778734"/>
              <a:gd name="connsiteX5-695" fmla="*/ 612250 w 3448452"/>
              <a:gd name="connsiteY5-696" fmla="*/ 182880 h 4778734"/>
              <a:gd name="connsiteX6-697" fmla="*/ 1208598 w 3448452"/>
              <a:gd name="connsiteY6-698" fmla="*/ 1804946 h 4778734"/>
              <a:gd name="connsiteX7-699" fmla="*/ 1351721 w 3448452"/>
              <a:gd name="connsiteY7-700" fmla="*/ 0 h 4778734"/>
              <a:gd name="connsiteX8-701" fmla="*/ 1701579 w 3448452"/>
              <a:gd name="connsiteY8-702" fmla="*/ 1868557 h 4778734"/>
              <a:gd name="connsiteX9-703" fmla="*/ 2401294 w 3448452"/>
              <a:gd name="connsiteY9-704" fmla="*/ 333955 h 4778734"/>
              <a:gd name="connsiteX10-705" fmla="*/ 2138901 w 3448452"/>
              <a:gd name="connsiteY10-706" fmla="*/ 2003729 h 4778734"/>
              <a:gd name="connsiteX11-707" fmla="*/ 2250219 w 3448452"/>
              <a:gd name="connsiteY11-708" fmla="*/ 2759103 h 4778734"/>
              <a:gd name="connsiteX12-709" fmla="*/ 2687541 w 3448452"/>
              <a:gd name="connsiteY12-710" fmla="*/ 2313829 h 4778734"/>
              <a:gd name="connsiteX13-711" fmla="*/ 3434963 w 3448452"/>
              <a:gd name="connsiteY13-712" fmla="*/ 2210463 h 4778734"/>
              <a:gd name="connsiteX14-713" fmla="*/ 2703443 w 3448452"/>
              <a:gd name="connsiteY14-714" fmla="*/ 2989690 h 4778734"/>
              <a:gd name="connsiteX15-715" fmla="*/ 2043485 w 3448452"/>
              <a:gd name="connsiteY15-716" fmla="*/ 4055165 h 4778734"/>
              <a:gd name="connsiteX16-717" fmla="*/ 2154803 w 3448452"/>
              <a:gd name="connsiteY16-718" fmla="*/ 4778734 h 4778734"/>
              <a:gd name="connsiteX17-719" fmla="*/ 755374 w 3448452"/>
              <a:gd name="connsiteY17-720" fmla="*/ 4778734 h 4778734"/>
              <a:gd name="connsiteX0-721" fmla="*/ 830382 w 3523460"/>
              <a:gd name="connsiteY0-722" fmla="*/ 4778734 h 4778734"/>
              <a:gd name="connsiteX1-723" fmla="*/ 870139 w 3523460"/>
              <a:gd name="connsiteY1-724" fmla="*/ 4142631 h 4778734"/>
              <a:gd name="connsiteX2-725" fmla="*/ 432816 w 3523460"/>
              <a:gd name="connsiteY2-726" fmla="*/ 2321781 h 4778734"/>
              <a:gd name="connsiteX3-727" fmla="*/ 75008 w 3523460"/>
              <a:gd name="connsiteY3-728" fmla="*/ 1017767 h 4778734"/>
              <a:gd name="connsiteX4-729" fmla="*/ 766771 w 3523460"/>
              <a:gd name="connsiteY4-730" fmla="*/ 2019631 h 4778734"/>
              <a:gd name="connsiteX5-731" fmla="*/ 687258 w 3523460"/>
              <a:gd name="connsiteY5-732" fmla="*/ 182880 h 4778734"/>
              <a:gd name="connsiteX6-733" fmla="*/ 1283606 w 3523460"/>
              <a:gd name="connsiteY6-734" fmla="*/ 1804946 h 4778734"/>
              <a:gd name="connsiteX7-735" fmla="*/ 1426729 w 3523460"/>
              <a:gd name="connsiteY7-736" fmla="*/ 0 h 4778734"/>
              <a:gd name="connsiteX8-737" fmla="*/ 1776587 w 3523460"/>
              <a:gd name="connsiteY8-738" fmla="*/ 1868557 h 4778734"/>
              <a:gd name="connsiteX9-739" fmla="*/ 2476302 w 3523460"/>
              <a:gd name="connsiteY9-740" fmla="*/ 333955 h 4778734"/>
              <a:gd name="connsiteX10-741" fmla="*/ 2213909 w 3523460"/>
              <a:gd name="connsiteY10-742" fmla="*/ 2003729 h 4778734"/>
              <a:gd name="connsiteX11-743" fmla="*/ 2325227 w 3523460"/>
              <a:gd name="connsiteY11-744" fmla="*/ 2759103 h 4778734"/>
              <a:gd name="connsiteX12-745" fmla="*/ 2762549 w 3523460"/>
              <a:gd name="connsiteY12-746" fmla="*/ 2313829 h 4778734"/>
              <a:gd name="connsiteX13-747" fmla="*/ 3509971 w 3523460"/>
              <a:gd name="connsiteY13-748" fmla="*/ 2210463 h 4778734"/>
              <a:gd name="connsiteX14-749" fmla="*/ 2778451 w 3523460"/>
              <a:gd name="connsiteY14-750" fmla="*/ 2989690 h 4778734"/>
              <a:gd name="connsiteX15-751" fmla="*/ 2118493 w 3523460"/>
              <a:gd name="connsiteY15-752" fmla="*/ 4055165 h 4778734"/>
              <a:gd name="connsiteX16-753" fmla="*/ 2229811 w 3523460"/>
              <a:gd name="connsiteY16-754" fmla="*/ 4778734 h 4778734"/>
              <a:gd name="connsiteX17-755" fmla="*/ 830382 w 3523460"/>
              <a:gd name="connsiteY17-756" fmla="*/ 4778734 h 4778734"/>
              <a:gd name="connsiteX0-757" fmla="*/ 830382 w 3523460"/>
              <a:gd name="connsiteY0-758" fmla="*/ 4778734 h 4778734"/>
              <a:gd name="connsiteX1-759" fmla="*/ 870139 w 3523460"/>
              <a:gd name="connsiteY1-760" fmla="*/ 4142631 h 4778734"/>
              <a:gd name="connsiteX2-761" fmla="*/ 432816 w 3523460"/>
              <a:gd name="connsiteY2-762" fmla="*/ 2321781 h 4778734"/>
              <a:gd name="connsiteX3-763" fmla="*/ 75008 w 3523460"/>
              <a:gd name="connsiteY3-764" fmla="*/ 1017767 h 4778734"/>
              <a:gd name="connsiteX4-765" fmla="*/ 766771 w 3523460"/>
              <a:gd name="connsiteY4-766" fmla="*/ 2019631 h 4778734"/>
              <a:gd name="connsiteX5-767" fmla="*/ 687258 w 3523460"/>
              <a:gd name="connsiteY5-768" fmla="*/ 182880 h 4778734"/>
              <a:gd name="connsiteX6-769" fmla="*/ 1283606 w 3523460"/>
              <a:gd name="connsiteY6-770" fmla="*/ 1804946 h 4778734"/>
              <a:gd name="connsiteX7-771" fmla="*/ 1426729 w 3523460"/>
              <a:gd name="connsiteY7-772" fmla="*/ 0 h 4778734"/>
              <a:gd name="connsiteX8-773" fmla="*/ 1776587 w 3523460"/>
              <a:gd name="connsiteY8-774" fmla="*/ 1868557 h 4778734"/>
              <a:gd name="connsiteX9-775" fmla="*/ 2476302 w 3523460"/>
              <a:gd name="connsiteY9-776" fmla="*/ 333955 h 4778734"/>
              <a:gd name="connsiteX10-777" fmla="*/ 2213909 w 3523460"/>
              <a:gd name="connsiteY10-778" fmla="*/ 2003729 h 4778734"/>
              <a:gd name="connsiteX11-779" fmla="*/ 2325227 w 3523460"/>
              <a:gd name="connsiteY11-780" fmla="*/ 2759103 h 4778734"/>
              <a:gd name="connsiteX12-781" fmla="*/ 2762549 w 3523460"/>
              <a:gd name="connsiteY12-782" fmla="*/ 2313829 h 4778734"/>
              <a:gd name="connsiteX13-783" fmla="*/ 3509971 w 3523460"/>
              <a:gd name="connsiteY13-784" fmla="*/ 2210463 h 4778734"/>
              <a:gd name="connsiteX14-785" fmla="*/ 2778451 w 3523460"/>
              <a:gd name="connsiteY14-786" fmla="*/ 2989690 h 4778734"/>
              <a:gd name="connsiteX15-787" fmla="*/ 2118493 w 3523460"/>
              <a:gd name="connsiteY15-788" fmla="*/ 4055165 h 4778734"/>
              <a:gd name="connsiteX16-789" fmla="*/ 2229811 w 3523460"/>
              <a:gd name="connsiteY16-790" fmla="*/ 4778734 h 4778734"/>
              <a:gd name="connsiteX17-791" fmla="*/ 830382 w 3523460"/>
              <a:gd name="connsiteY17-792" fmla="*/ 4778734 h 4778734"/>
              <a:gd name="connsiteX0-793" fmla="*/ 830382 w 3523460"/>
              <a:gd name="connsiteY0-794" fmla="*/ 4778734 h 4778734"/>
              <a:gd name="connsiteX1-795" fmla="*/ 870139 w 3523460"/>
              <a:gd name="connsiteY1-796" fmla="*/ 4142631 h 4778734"/>
              <a:gd name="connsiteX2-797" fmla="*/ 432816 w 3523460"/>
              <a:gd name="connsiteY2-798" fmla="*/ 2321781 h 4778734"/>
              <a:gd name="connsiteX3-799" fmla="*/ 75008 w 3523460"/>
              <a:gd name="connsiteY3-800" fmla="*/ 1017767 h 4778734"/>
              <a:gd name="connsiteX4-801" fmla="*/ 766771 w 3523460"/>
              <a:gd name="connsiteY4-802" fmla="*/ 2019631 h 4778734"/>
              <a:gd name="connsiteX5-803" fmla="*/ 711112 w 3523460"/>
              <a:gd name="connsiteY5-804" fmla="*/ 262393 h 4778734"/>
              <a:gd name="connsiteX6-805" fmla="*/ 1283606 w 3523460"/>
              <a:gd name="connsiteY6-806" fmla="*/ 1804946 h 4778734"/>
              <a:gd name="connsiteX7-807" fmla="*/ 1426729 w 3523460"/>
              <a:gd name="connsiteY7-808" fmla="*/ 0 h 4778734"/>
              <a:gd name="connsiteX8-809" fmla="*/ 1776587 w 3523460"/>
              <a:gd name="connsiteY8-810" fmla="*/ 1868557 h 4778734"/>
              <a:gd name="connsiteX9-811" fmla="*/ 2476302 w 3523460"/>
              <a:gd name="connsiteY9-812" fmla="*/ 333955 h 4778734"/>
              <a:gd name="connsiteX10-813" fmla="*/ 2213909 w 3523460"/>
              <a:gd name="connsiteY10-814" fmla="*/ 2003729 h 4778734"/>
              <a:gd name="connsiteX11-815" fmla="*/ 2325227 w 3523460"/>
              <a:gd name="connsiteY11-816" fmla="*/ 2759103 h 4778734"/>
              <a:gd name="connsiteX12-817" fmla="*/ 2762549 w 3523460"/>
              <a:gd name="connsiteY12-818" fmla="*/ 2313829 h 4778734"/>
              <a:gd name="connsiteX13-819" fmla="*/ 3509971 w 3523460"/>
              <a:gd name="connsiteY13-820" fmla="*/ 2210463 h 4778734"/>
              <a:gd name="connsiteX14-821" fmla="*/ 2778451 w 3523460"/>
              <a:gd name="connsiteY14-822" fmla="*/ 2989690 h 4778734"/>
              <a:gd name="connsiteX15-823" fmla="*/ 2118493 w 3523460"/>
              <a:gd name="connsiteY15-824" fmla="*/ 4055165 h 4778734"/>
              <a:gd name="connsiteX16-825" fmla="*/ 2229811 w 3523460"/>
              <a:gd name="connsiteY16-826" fmla="*/ 4778734 h 4778734"/>
              <a:gd name="connsiteX17-827" fmla="*/ 830382 w 3523460"/>
              <a:gd name="connsiteY17-828" fmla="*/ 4778734 h 4778734"/>
              <a:gd name="connsiteX0-829" fmla="*/ 830382 w 3523460"/>
              <a:gd name="connsiteY0-830" fmla="*/ 4778734 h 4778734"/>
              <a:gd name="connsiteX1-831" fmla="*/ 870139 w 3523460"/>
              <a:gd name="connsiteY1-832" fmla="*/ 4142631 h 4778734"/>
              <a:gd name="connsiteX2-833" fmla="*/ 432816 w 3523460"/>
              <a:gd name="connsiteY2-834" fmla="*/ 2321781 h 4778734"/>
              <a:gd name="connsiteX3-835" fmla="*/ 75008 w 3523460"/>
              <a:gd name="connsiteY3-836" fmla="*/ 1017767 h 4778734"/>
              <a:gd name="connsiteX4-837" fmla="*/ 766771 w 3523460"/>
              <a:gd name="connsiteY4-838" fmla="*/ 2019631 h 4778734"/>
              <a:gd name="connsiteX5-839" fmla="*/ 711112 w 3523460"/>
              <a:gd name="connsiteY5-840" fmla="*/ 262393 h 4778734"/>
              <a:gd name="connsiteX6-841" fmla="*/ 1283606 w 3523460"/>
              <a:gd name="connsiteY6-842" fmla="*/ 1804946 h 4778734"/>
              <a:gd name="connsiteX7-843" fmla="*/ 1426729 w 3523460"/>
              <a:gd name="connsiteY7-844" fmla="*/ 0 h 4778734"/>
              <a:gd name="connsiteX8-845" fmla="*/ 1776587 w 3523460"/>
              <a:gd name="connsiteY8-846" fmla="*/ 1868557 h 4778734"/>
              <a:gd name="connsiteX9-847" fmla="*/ 2476302 w 3523460"/>
              <a:gd name="connsiteY9-848" fmla="*/ 333955 h 4778734"/>
              <a:gd name="connsiteX10-849" fmla="*/ 2213909 w 3523460"/>
              <a:gd name="connsiteY10-850" fmla="*/ 2003729 h 4778734"/>
              <a:gd name="connsiteX11-851" fmla="*/ 2325227 w 3523460"/>
              <a:gd name="connsiteY11-852" fmla="*/ 2759103 h 4778734"/>
              <a:gd name="connsiteX12-853" fmla="*/ 2762549 w 3523460"/>
              <a:gd name="connsiteY12-854" fmla="*/ 2313829 h 4778734"/>
              <a:gd name="connsiteX13-855" fmla="*/ 3509971 w 3523460"/>
              <a:gd name="connsiteY13-856" fmla="*/ 2210463 h 4778734"/>
              <a:gd name="connsiteX14-857" fmla="*/ 2778451 w 3523460"/>
              <a:gd name="connsiteY14-858" fmla="*/ 2989690 h 4778734"/>
              <a:gd name="connsiteX15-859" fmla="*/ 2118493 w 3523460"/>
              <a:gd name="connsiteY15-860" fmla="*/ 4055165 h 4778734"/>
              <a:gd name="connsiteX16-861" fmla="*/ 2229811 w 3523460"/>
              <a:gd name="connsiteY16-862" fmla="*/ 4778734 h 4778734"/>
              <a:gd name="connsiteX17-863" fmla="*/ 830382 w 3523460"/>
              <a:gd name="connsiteY17-864" fmla="*/ 4778734 h 4778734"/>
              <a:gd name="connsiteX0-865" fmla="*/ 830382 w 3523460"/>
              <a:gd name="connsiteY0-866" fmla="*/ 4778734 h 4778734"/>
              <a:gd name="connsiteX1-867" fmla="*/ 870139 w 3523460"/>
              <a:gd name="connsiteY1-868" fmla="*/ 4142631 h 4778734"/>
              <a:gd name="connsiteX2-869" fmla="*/ 432816 w 3523460"/>
              <a:gd name="connsiteY2-870" fmla="*/ 2321781 h 4778734"/>
              <a:gd name="connsiteX3-871" fmla="*/ 75008 w 3523460"/>
              <a:gd name="connsiteY3-872" fmla="*/ 1017767 h 4778734"/>
              <a:gd name="connsiteX4-873" fmla="*/ 766771 w 3523460"/>
              <a:gd name="connsiteY4-874" fmla="*/ 2019631 h 4778734"/>
              <a:gd name="connsiteX5-875" fmla="*/ 711112 w 3523460"/>
              <a:gd name="connsiteY5-876" fmla="*/ 262393 h 4778734"/>
              <a:gd name="connsiteX6-877" fmla="*/ 1283606 w 3523460"/>
              <a:gd name="connsiteY6-878" fmla="*/ 1804946 h 4778734"/>
              <a:gd name="connsiteX7-879" fmla="*/ 1426729 w 3523460"/>
              <a:gd name="connsiteY7-880" fmla="*/ 0 h 4778734"/>
              <a:gd name="connsiteX8-881" fmla="*/ 1776587 w 3523460"/>
              <a:gd name="connsiteY8-882" fmla="*/ 1868557 h 4778734"/>
              <a:gd name="connsiteX9-883" fmla="*/ 2476302 w 3523460"/>
              <a:gd name="connsiteY9-884" fmla="*/ 333955 h 4778734"/>
              <a:gd name="connsiteX10-885" fmla="*/ 2213909 w 3523460"/>
              <a:gd name="connsiteY10-886" fmla="*/ 2003729 h 4778734"/>
              <a:gd name="connsiteX11-887" fmla="*/ 2325227 w 3523460"/>
              <a:gd name="connsiteY11-888" fmla="*/ 2759103 h 4778734"/>
              <a:gd name="connsiteX12-889" fmla="*/ 2762549 w 3523460"/>
              <a:gd name="connsiteY12-890" fmla="*/ 2313829 h 4778734"/>
              <a:gd name="connsiteX13-891" fmla="*/ 3509971 w 3523460"/>
              <a:gd name="connsiteY13-892" fmla="*/ 2210463 h 4778734"/>
              <a:gd name="connsiteX14-893" fmla="*/ 2778451 w 3523460"/>
              <a:gd name="connsiteY14-894" fmla="*/ 2989690 h 4778734"/>
              <a:gd name="connsiteX15-895" fmla="*/ 2118493 w 3523460"/>
              <a:gd name="connsiteY15-896" fmla="*/ 4055165 h 4778734"/>
              <a:gd name="connsiteX16-897" fmla="*/ 2229811 w 3523460"/>
              <a:gd name="connsiteY16-898" fmla="*/ 4778734 h 4778734"/>
              <a:gd name="connsiteX17-899" fmla="*/ 830382 w 3523460"/>
              <a:gd name="connsiteY17-900" fmla="*/ 4778734 h 4778734"/>
              <a:gd name="connsiteX0-901" fmla="*/ 830382 w 3523460"/>
              <a:gd name="connsiteY0-902" fmla="*/ 4778734 h 4778734"/>
              <a:gd name="connsiteX1-903" fmla="*/ 870139 w 3523460"/>
              <a:gd name="connsiteY1-904" fmla="*/ 4142631 h 4778734"/>
              <a:gd name="connsiteX2-905" fmla="*/ 432816 w 3523460"/>
              <a:gd name="connsiteY2-906" fmla="*/ 2321781 h 4778734"/>
              <a:gd name="connsiteX3-907" fmla="*/ 75008 w 3523460"/>
              <a:gd name="connsiteY3-908" fmla="*/ 1017767 h 4778734"/>
              <a:gd name="connsiteX4-909" fmla="*/ 766771 w 3523460"/>
              <a:gd name="connsiteY4-910" fmla="*/ 2019631 h 4778734"/>
              <a:gd name="connsiteX5-911" fmla="*/ 711112 w 3523460"/>
              <a:gd name="connsiteY5-912" fmla="*/ 262393 h 4778734"/>
              <a:gd name="connsiteX6-913" fmla="*/ 1251801 w 3523460"/>
              <a:gd name="connsiteY6-914" fmla="*/ 1812897 h 4778734"/>
              <a:gd name="connsiteX7-915" fmla="*/ 1426729 w 3523460"/>
              <a:gd name="connsiteY7-916" fmla="*/ 0 h 4778734"/>
              <a:gd name="connsiteX8-917" fmla="*/ 1776587 w 3523460"/>
              <a:gd name="connsiteY8-918" fmla="*/ 1868557 h 4778734"/>
              <a:gd name="connsiteX9-919" fmla="*/ 2476302 w 3523460"/>
              <a:gd name="connsiteY9-920" fmla="*/ 333955 h 4778734"/>
              <a:gd name="connsiteX10-921" fmla="*/ 2213909 w 3523460"/>
              <a:gd name="connsiteY10-922" fmla="*/ 2003729 h 4778734"/>
              <a:gd name="connsiteX11-923" fmla="*/ 2325227 w 3523460"/>
              <a:gd name="connsiteY11-924" fmla="*/ 2759103 h 4778734"/>
              <a:gd name="connsiteX12-925" fmla="*/ 2762549 w 3523460"/>
              <a:gd name="connsiteY12-926" fmla="*/ 2313829 h 4778734"/>
              <a:gd name="connsiteX13-927" fmla="*/ 3509971 w 3523460"/>
              <a:gd name="connsiteY13-928" fmla="*/ 2210463 h 4778734"/>
              <a:gd name="connsiteX14-929" fmla="*/ 2778451 w 3523460"/>
              <a:gd name="connsiteY14-930" fmla="*/ 2989690 h 4778734"/>
              <a:gd name="connsiteX15-931" fmla="*/ 2118493 w 3523460"/>
              <a:gd name="connsiteY15-932" fmla="*/ 4055165 h 4778734"/>
              <a:gd name="connsiteX16-933" fmla="*/ 2229811 w 3523460"/>
              <a:gd name="connsiteY16-934" fmla="*/ 4778734 h 4778734"/>
              <a:gd name="connsiteX17-935" fmla="*/ 830382 w 3523460"/>
              <a:gd name="connsiteY17-936" fmla="*/ 4778734 h 4778734"/>
              <a:gd name="connsiteX0-937" fmla="*/ 830382 w 3523460"/>
              <a:gd name="connsiteY0-938" fmla="*/ 4731026 h 4731026"/>
              <a:gd name="connsiteX1-939" fmla="*/ 870139 w 3523460"/>
              <a:gd name="connsiteY1-940" fmla="*/ 4094923 h 4731026"/>
              <a:gd name="connsiteX2-941" fmla="*/ 432816 w 3523460"/>
              <a:gd name="connsiteY2-942" fmla="*/ 2274073 h 4731026"/>
              <a:gd name="connsiteX3-943" fmla="*/ 75008 w 3523460"/>
              <a:gd name="connsiteY3-944" fmla="*/ 970059 h 4731026"/>
              <a:gd name="connsiteX4-945" fmla="*/ 766771 w 3523460"/>
              <a:gd name="connsiteY4-946" fmla="*/ 1971923 h 4731026"/>
              <a:gd name="connsiteX5-947" fmla="*/ 711112 w 3523460"/>
              <a:gd name="connsiteY5-948" fmla="*/ 214685 h 4731026"/>
              <a:gd name="connsiteX6-949" fmla="*/ 1251801 w 3523460"/>
              <a:gd name="connsiteY6-950" fmla="*/ 1765189 h 4731026"/>
              <a:gd name="connsiteX7-951" fmla="*/ 1458534 w 3523460"/>
              <a:gd name="connsiteY7-952" fmla="*/ 0 h 4731026"/>
              <a:gd name="connsiteX8-953" fmla="*/ 1776587 w 3523460"/>
              <a:gd name="connsiteY8-954" fmla="*/ 1820849 h 4731026"/>
              <a:gd name="connsiteX9-955" fmla="*/ 2476302 w 3523460"/>
              <a:gd name="connsiteY9-956" fmla="*/ 286247 h 4731026"/>
              <a:gd name="connsiteX10-957" fmla="*/ 2213909 w 3523460"/>
              <a:gd name="connsiteY10-958" fmla="*/ 1956021 h 4731026"/>
              <a:gd name="connsiteX11-959" fmla="*/ 2325227 w 3523460"/>
              <a:gd name="connsiteY11-960" fmla="*/ 2711395 h 4731026"/>
              <a:gd name="connsiteX12-961" fmla="*/ 2762549 w 3523460"/>
              <a:gd name="connsiteY12-962" fmla="*/ 2266121 h 4731026"/>
              <a:gd name="connsiteX13-963" fmla="*/ 3509971 w 3523460"/>
              <a:gd name="connsiteY13-964" fmla="*/ 2162755 h 4731026"/>
              <a:gd name="connsiteX14-965" fmla="*/ 2778451 w 3523460"/>
              <a:gd name="connsiteY14-966" fmla="*/ 2941982 h 4731026"/>
              <a:gd name="connsiteX15-967" fmla="*/ 2118493 w 3523460"/>
              <a:gd name="connsiteY15-968" fmla="*/ 4007457 h 4731026"/>
              <a:gd name="connsiteX16-969" fmla="*/ 2229811 w 3523460"/>
              <a:gd name="connsiteY16-970" fmla="*/ 4731026 h 4731026"/>
              <a:gd name="connsiteX17-971" fmla="*/ 830382 w 3523460"/>
              <a:gd name="connsiteY17-972" fmla="*/ 4731026 h 4731026"/>
              <a:gd name="connsiteX0-973" fmla="*/ 830382 w 3523460"/>
              <a:gd name="connsiteY0-974" fmla="*/ 4731376 h 4731376"/>
              <a:gd name="connsiteX1-975" fmla="*/ 870139 w 3523460"/>
              <a:gd name="connsiteY1-976" fmla="*/ 4095273 h 4731376"/>
              <a:gd name="connsiteX2-977" fmla="*/ 432816 w 3523460"/>
              <a:gd name="connsiteY2-978" fmla="*/ 2274423 h 4731376"/>
              <a:gd name="connsiteX3-979" fmla="*/ 75008 w 3523460"/>
              <a:gd name="connsiteY3-980" fmla="*/ 970409 h 4731376"/>
              <a:gd name="connsiteX4-981" fmla="*/ 766771 w 3523460"/>
              <a:gd name="connsiteY4-982" fmla="*/ 1972273 h 4731376"/>
              <a:gd name="connsiteX5-983" fmla="*/ 711112 w 3523460"/>
              <a:gd name="connsiteY5-984" fmla="*/ 215035 h 4731376"/>
              <a:gd name="connsiteX6-985" fmla="*/ 1251801 w 3523460"/>
              <a:gd name="connsiteY6-986" fmla="*/ 1765539 h 4731376"/>
              <a:gd name="connsiteX7-987" fmla="*/ 1458534 w 3523460"/>
              <a:gd name="connsiteY7-988" fmla="*/ 350 h 4731376"/>
              <a:gd name="connsiteX8-989" fmla="*/ 1776587 w 3523460"/>
              <a:gd name="connsiteY8-990" fmla="*/ 1821199 h 4731376"/>
              <a:gd name="connsiteX9-991" fmla="*/ 2476302 w 3523460"/>
              <a:gd name="connsiteY9-992" fmla="*/ 286597 h 4731376"/>
              <a:gd name="connsiteX10-993" fmla="*/ 2213909 w 3523460"/>
              <a:gd name="connsiteY10-994" fmla="*/ 1956371 h 4731376"/>
              <a:gd name="connsiteX11-995" fmla="*/ 2325227 w 3523460"/>
              <a:gd name="connsiteY11-996" fmla="*/ 2711745 h 4731376"/>
              <a:gd name="connsiteX12-997" fmla="*/ 2762549 w 3523460"/>
              <a:gd name="connsiteY12-998" fmla="*/ 2266471 h 4731376"/>
              <a:gd name="connsiteX13-999" fmla="*/ 3509971 w 3523460"/>
              <a:gd name="connsiteY13-1000" fmla="*/ 2163105 h 4731376"/>
              <a:gd name="connsiteX14-1001" fmla="*/ 2778451 w 3523460"/>
              <a:gd name="connsiteY14-1002" fmla="*/ 2942332 h 4731376"/>
              <a:gd name="connsiteX15-1003" fmla="*/ 2118493 w 3523460"/>
              <a:gd name="connsiteY15-1004" fmla="*/ 4007807 h 4731376"/>
              <a:gd name="connsiteX16-1005" fmla="*/ 2229811 w 3523460"/>
              <a:gd name="connsiteY16-1006" fmla="*/ 4731376 h 4731376"/>
              <a:gd name="connsiteX17-1007" fmla="*/ 830382 w 3523460"/>
              <a:gd name="connsiteY17-1008" fmla="*/ 4731376 h 4731376"/>
              <a:gd name="connsiteX0-1009" fmla="*/ 830382 w 3523460"/>
              <a:gd name="connsiteY0-1010" fmla="*/ 4731376 h 4731376"/>
              <a:gd name="connsiteX1-1011" fmla="*/ 870139 w 3523460"/>
              <a:gd name="connsiteY1-1012" fmla="*/ 4095273 h 4731376"/>
              <a:gd name="connsiteX2-1013" fmla="*/ 432816 w 3523460"/>
              <a:gd name="connsiteY2-1014" fmla="*/ 2274423 h 4731376"/>
              <a:gd name="connsiteX3-1015" fmla="*/ 75008 w 3523460"/>
              <a:gd name="connsiteY3-1016" fmla="*/ 970409 h 4731376"/>
              <a:gd name="connsiteX4-1017" fmla="*/ 766771 w 3523460"/>
              <a:gd name="connsiteY4-1018" fmla="*/ 1972273 h 4731376"/>
              <a:gd name="connsiteX5-1019" fmla="*/ 711112 w 3523460"/>
              <a:gd name="connsiteY5-1020" fmla="*/ 215035 h 4731376"/>
              <a:gd name="connsiteX6-1021" fmla="*/ 1251801 w 3523460"/>
              <a:gd name="connsiteY6-1022" fmla="*/ 1765539 h 4731376"/>
              <a:gd name="connsiteX7-1023" fmla="*/ 1458534 w 3523460"/>
              <a:gd name="connsiteY7-1024" fmla="*/ 350 h 4731376"/>
              <a:gd name="connsiteX8-1025" fmla="*/ 1776587 w 3523460"/>
              <a:gd name="connsiteY8-1026" fmla="*/ 1821199 h 4731376"/>
              <a:gd name="connsiteX9-1027" fmla="*/ 2476302 w 3523460"/>
              <a:gd name="connsiteY9-1028" fmla="*/ 286597 h 4731376"/>
              <a:gd name="connsiteX10-1029" fmla="*/ 2213909 w 3523460"/>
              <a:gd name="connsiteY10-1030" fmla="*/ 1956371 h 4731376"/>
              <a:gd name="connsiteX11-1031" fmla="*/ 2325227 w 3523460"/>
              <a:gd name="connsiteY11-1032" fmla="*/ 2711745 h 4731376"/>
              <a:gd name="connsiteX12-1033" fmla="*/ 2762549 w 3523460"/>
              <a:gd name="connsiteY12-1034" fmla="*/ 2266471 h 4731376"/>
              <a:gd name="connsiteX13-1035" fmla="*/ 3509971 w 3523460"/>
              <a:gd name="connsiteY13-1036" fmla="*/ 2163105 h 4731376"/>
              <a:gd name="connsiteX14-1037" fmla="*/ 2778451 w 3523460"/>
              <a:gd name="connsiteY14-1038" fmla="*/ 2942332 h 4731376"/>
              <a:gd name="connsiteX15-1039" fmla="*/ 2118493 w 3523460"/>
              <a:gd name="connsiteY15-1040" fmla="*/ 4007807 h 4731376"/>
              <a:gd name="connsiteX16-1041" fmla="*/ 2229811 w 3523460"/>
              <a:gd name="connsiteY16-1042" fmla="*/ 4731376 h 4731376"/>
              <a:gd name="connsiteX17-1043" fmla="*/ 830382 w 3523460"/>
              <a:gd name="connsiteY17-1044" fmla="*/ 4731376 h 4731376"/>
              <a:gd name="connsiteX0-1045" fmla="*/ 830382 w 3523460"/>
              <a:gd name="connsiteY0-1046" fmla="*/ 4731376 h 4731376"/>
              <a:gd name="connsiteX1-1047" fmla="*/ 870139 w 3523460"/>
              <a:gd name="connsiteY1-1048" fmla="*/ 4095273 h 4731376"/>
              <a:gd name="connsiteX2-1049" fmla="*/ 432816 w 3523460"/>
              <a:gd name="connsiteY2-1050" fmla="*/ 2274423 h 4731376"/>
              <a:gd name="connsiteX3-1051" fmla="*/ 75008 w 3523460"/>
              <a:gd name="connsiteY3-1052" fmla="*/ 970409 h 4731376"/>
              <a:gd name="connsiteX4-1053" fmla="*/ 766771 w 3523460"/>
              <a:gd name="connsiteY4-1054" fmla="*/ 1972273 h 4731376"/>
              <a:gd name="connsiteX5-1055" fmla="*/ 711112 w 3523460"/>
              <a:gd name="connsiteY5-1056" fmla="*/ 215035 h 4731376"/>
              <a:gd name="connsiteX6-1057" fmla="*/ 1251801 w 3523460"/>
              <a:gd name="connsiteY6-1058" fmla="*/ 1765539 h 4731376"/>
              <a:gd name="connsiteX7-1059" fmla="*/ 1458534 w 3523460"/>
              <a:gd name="connsiteY7-1060" fmla="*/ 350 h 4731376"/>
              <a:gd name="connsiteX8-1061" fmla="*/ 1776587 w 3523460"/>
              <a:gd name="connsiteY8-1062" fmla="*/ 1821199 h 4731376"/>
              <a:gd name="connsiteX9-1063" fmla="*/ 2492205 w 3523460"/>
              <a:gd name="connsiteY9-1064" fmla="*/ 334305 h 4731376"/>
              <a:gd name="connsiteX10-1065" fmla="*/ 2213909 w 3523460"/>
              <a:gd name="connsiteY10-1066" fmla="*/ 1956371 h 4731376"/>
              <a:gd name="connsiteX11-1067" fmla="*/ 2325227 w 3523460"/>
              <a:gd name="connsiteY11-1068" fmla="*/ 2711745 h 4731376"/>
              <a:gd name="connsiteX12-1069" fmla="*/ 2762549 w 3523460"/>
              <a:gd name="connsiteY12-1070" fmla="*/ 2266471 h 4731376"/>
              <a:gd name="connsiteX13-1071" fmla="*/ 3509971 w 3523460"/>
              <a:gd name="connsiteY13-1072" fmla="*/ 2163105 h 4731376"/>
              <a:gd name="connsiteX14-1073" fmla="*/ 2778451 w 3523460"/>
              <a:gd name="connsiteY14-1074" fmla="*/ 2942332 h 4731376"/>
              <a:gd name="connsiteX15-1075" fmla="*/ 2118493 w 3523460"/>
              <a:gd name="connsiteY15-1076" fmla="*/ 4007807 h 4731376"/>
              <a:gd name="connsiteX16-1077" fmla="*/ 2229811 w 3523460"/>
              <a:gd name="connsiteY16-1078" fmla="*/ 4731376 h 4731376"/>
              <a:gd name="connsiteX17-1079" fmla="*/ 830382 w 3523460"/>
              <a:gd name="connsiteY17-1080" fmla="*/ 4731376 h 4731376"/>
              <a:gd name="connsiteX0-1081" fmla="*/ 830382 w 3523460"/>
              <a:gd name="connsiteY0-1082" fmla="*/ 4731376 h 4731376"/>
              <a:gd name="connsiteX1-1083" fmla="*/ 870139 w 3523460"/>
              <a:gd name="connsiteY1-1084" fmla="*/ 4095273 h 4731376"/>
              <a:gd name="connsiteX2-1085" fmla="*/ 432816 w 3523460"/>
              <a:gd name="connsiteY2-1086" fmla="*/ 2274423 h 4731376"/>
              <a:gd name="connsiteX3-1087" fmla="*/ 75008 w 3523460"/>
              <a:gd name="connsiteY3-1088" fmla="*/ 970409 h 4731376"/>
              <a:gd name="connsiteX4-1089" fmla="*/ 766771 w 3523460"/>
              <a:gd name="connsiteY4-1090" fmla="*/ 1972273 h 4731376"/>
              <a:gd name="connsiteX5-1091" fmla="*/ 711112 w 3523460"/>
              <a:gd name="connsiteY5-1092" fmla="*/ 215035 h 4731376"/>
              <a:gd name="connsiteX6-1093" fmla="*/ 1251801 w 3523460"/>
              <a:gd name="connsiteY6-1094" fmla="*/ 1765539 h 4731376"/>
              <a:gd name="connsiteX7-1095" fmla="*/ 1458534 w 3523460"/>
              <a:gd name="connsiteY7-1096" fmla="*/ 350 h 4731376"/>
              <a:gd name="connsiteX8-1097" fmla="*/ 1776587 w 3523460"/>
              <a:gd name="connsiteY8-1098" fmla="*/ 1821199 h 4731376"/>
              <a:gd name="connsiteX9-1099" fmla="*/ 2492205 w 3523460"/>
              <a:gd name="connsiteY9-1100" fmla="*/ 334305 h 4731376"/>
              <a:gd name="connsiteX10-1101" fmla="*/ 2213909 w 3523460"/>
              <a:gd name="connsiteY10-1102" fmla="*/ 1956371 h 4731376"/>
              <a:gd name="connsiteX11-1103" fmla="*/ 2325227 w 3523460"/>
              <a:gd name="connsiteY11-1104" fmla="*/ 2711745 h 4731376"/>
              <a:gd name="connsiteX12-1105" fmla="*/ 2762549 w 3523460"/>
              <a:gd name="connsiteY12-1106" fmla="*/ 2266471 h 4731376"/>
              <a:gd name="connsiteX13-1107" fmla="*/ 3509971 w 3523460"/>
              <a:gd name="connsiteY13-1108" fmla="*/ 2163105 h 4731376"/>
              <a:gd name="connsiteX14-1109" fmla="*/ 2778451 w 3523460"/>
              <a:gd name="connsiteY14-1110" fmla="*/ 2942332 h 4731376"/>
              <a:gd name="connsiteX15-1111" fmla="*/ 2118493 w 3523460"/>
              <a:gd name="connsiteY15-1112" fmla="*/ 4007807 h 4731376"/>
              <a:gd name="connsiteX16-1113" fmla="*/ 2229811 w 3523460"/>
              <a:gd name="connsiteY16-1114" fmla="*/ 4731376 h 4731376"/>
              <a:gd name="connsiteX17-1115" fmla="*/ 830382 w 3523460"/>
              <a:gd name="connsiteY17-1116" fmla="*/ 4731376 h 4731376"/>
              <a:gd name="connsiteX0-1117" fmla="*/ 830382 w 3523460"/>
              <a:gd name="connsiteY0-1118" fmla="*/ 4731376 h 4731376"/>
              <a:gd name="connsiteX1-1119" fmla="*/ 870139 w 3523460"/>
              <a:gd name="connsiteY1-1120" fmla="*/ 4095273 h 4731376"/>
              <a:gd name="connsiteX2-1121" fmla="*/ 432816 w 3523460"/>
              <a:gd name="connsiteY2-1122" fmla="*/ 2274423 h 4731376"/>
              <a:gd name="connsiteX3-1123" fmla="*/ 75008 w 3523460"/>
              <a:gd name="connsiteY3-1124" fmla="*/ 970409 h 4731376"/>
              <a:gd name="connsiteX4-1125" fmla="*/ 766771 w 3523460"/>
              <a:gd name="connsiteY4-1126" fmla="*/ 1972273 h 4731376"/>
              <a:gd name="connsiteX5-1127" fmla="*/ 711112 w 3523460"/>
              <a:gd name="connsiteY5-1128" fmla="*/ 215035 h 4731376"/>
              <a:gd name="connsiteX6-1129" fmla="*/ 1251801 w 3523460"/>
              <a:gd name="connsiteY6-1130" fmla="*/ 1765539 h 4731376"/>
              <a:gd name="connsiteX7-1131" fmla="*/ 1458534 w 3523460"/>
              <a:gd name="connsiteY7-1132" fmla="*/ 350 h 4731376"/>
              <a:gd name="connsiteX8-1133" fmla="*/ 1776587 w 3523460"/>
              <a:gd name="connsiteY8-1134" fmla="*/ 1821199 h 4731376"/>
              <a:gd name="connsiteX9-1135" fmla="*/ 2492205 w 3523460"/>
              <a:gd name="connsiteY9-1136" fmla="*/ 334305 h 4731376"/>
              <a:gd name="connsiteX10-1137" fmla="*/ 2213909 w 3523460"/>
              <a:gd name="connsiteY10-1138" fmla="*/ 1956371 h 4731376"/>
              <a:gd name="connsiteX11-1139" fmla="*/ 2325227 w 3523460"/>
              <a:gd name="connsiteY11-1140" fmla="*/ 2711745 h 4731376"/>
              <a:gd name="connsiteX12-1141" fmla="*/ 2762549 w 3523460"/>
              <a:gd name="connsiteY12-1142" fmla="*/ 2266471 h 4731376"/>
              <a:gd name="connsiteX13-1143" fmla="*/ 3509971 w 3523460"/>
              <a:gd name="connsiteY13-1144" fmla="*/ 2163105 h 4731376"/>
              <a:gd name="connsiteX14-1145" fmla="*/ 2778451 w 3523460"/>
              <a:gd name="connsiteY14-1146" fmla="*/ 2942332 h 4731376"/>
              <a:gd name="connsiteX15-1147" fmla="*/ 2118493 w 3523460"/>
              <a:gd name="connsiteY15-1148" fmla="*/ 4007807 h 4731376"/>
              <a:gd name="connsiteX16-1149" fmla="*/ 2229811 w 3523460"/>
              <a:gd name="connsiteY16-1150" fmla="*/ 4731376 h 4731376"/>
              <a:gd name="connsiteX17-1151" fmla="*/ 830382 w 3523460"/>
              <a:gd name="connsiteY17-1152" fmla="*/ 4731376 h 4731376"/>
              <a:gd name="connsiteX0-1153" fmla="*/ 830382 w 3523460"/>
              <a:gd name="connsiteY0-1154" fmla="*/ 4731376 h 4731376"/>
              <a:gd name="connsiteX1-1155" fmla="*/ 870139 w 3523460"/>
              <a:gd name="connsiteY1-1156" fmla="*/ 4095273 h 4731376"/>
              <a:gd name="connsiteX2-1157" fmla="*/ 432816 w 3523460"/>
              <a:gd name="connsiteY2-1158" fmla="*/ 2274423 h 4731376"/>
              <a:gd name="connsiteX3-1159" fmla="*/ 75008 w 3523460"/>
              <a:gd name="connsiteY3-1160" fmla="*/ 970409 h 4731376"/>
              <a:gd name="connsiteX4-1161" fmla="*/ 766771 w 3523460"/>
              <a:gd name="connsiteY4-1162" fmla="*/ 1972273 h 4731376"/>
              <a:gd name="connsiteX5-1163" fmla="*/ 711112 w 3523460"/>
              <a:gd name="connsiteY5-1164" fmla="*/ 215035 h 4731376"/>
              <a:gd name="connsiteX6-1165" fmla="*/ 1251801 w 3523460"/>
              <a:gd name="connsiteY6-1166" fmla="*/ 1765539 h 4731376"/>
              <a:gd name="connsiteX7-1167" fmla="*/ 1458534 w 3523460"/>
              <a:gd name="connsiteY7-1168" fmla="*/ 350 h 4731376"/>
              <a:gd name="connsiteX8-1169" fmla="*/ 1776587 w 3523460"/>
              <a:gd name="connsiteY8-1170" fmla="*/ 1821199 h 4731376"/>
              <a:gd name="connsiteX9-1171" fmla="*/ 2492205 w 3523460"/>
              <a:gd name="connsiteY9-1172" fmla="*/ 334305 h 4731376"/>
              <a:gd name="connsiteX10-1173" fmla="*/ 2213909 w 3523460"/>
              <a:gd name="connsiteY10-1174" fmla="*/ 1956371 h 4731376"/>
              <a:gd name="connsiteX11-1175" fmla="*/ 2325227 w 3523460"/>
              <a:gd name="connsiteY11-1176" fmla="*/ 2711745 h 4731376"/>
              <a:gd name="connsiteX12-1177" fmla="*/ 2762549 w 3523460"/>
              <a:gd name="connsiteY12-1178" fmla="*/ 2266471 h 4731376"/>
              <a:gd name="connsiteX13-1179" fmla="*/ 3509971 w 3523460"/>
              <a:gd name="connsiteY13-1180" fmla="*/ 2163105 h 4731376"/>
              <a:gd name="connsiteX14-1181" fmla="*/ 2778451 w 3523460"/>
              <a:gd name="connsiteY14-1182" fmla="*/ 2942332 h 4731376"/>
              <a:gd name="connsiteX15-1183" fmla="*/ 2118493 w 3523460"/>
              <a:gd name="connsiteY15-1184" fmla="*/ 4007807 h 4731376"/>
              <a:gd name="connsiteX16-1185" fmla="*/ 2229811 w 3523460"/>
              <a:gd name="connsiteY16-1186" fmla="*/ 4731376 h 4731376"/>
              <a:gd name="connsiteX17-1187" fmla="*/ 830382 w 3523460"/>
              <a:gd name="connsiteY17-1188" fmla="*/ 4731376 h 4731376"/>
              <a:gd name="connsiteX0-1189" fmla="*/ 830382 w 3523460"/>
              <a:gd name="connsiteY0-1190" fmla="*/ 4731376 h 4731376"/>
              <a:gd name="connsiteX1-1191" fmla="*/ 870139 w 3523460"/>
              <a:gd name="connsiteY1-1192" fmla="*/ 4095273 h 4731376"/>
              <a:gd name="connsiteX2-1193" fmla="*/ 432816 w 3523460"/>
              <a:gd name="connsiteY2-1194" fmla="*/ 2274423 h 4731376"/>
              <a:gd name="connsiteX3-1195" fmla="*/ 75008 w 3523460"/>
              <a:gd name="connsiteY3-1196" fmla="*/ 970409 h 4731376"/>
              <a:gd name="connsiteX4-1197" fmla="*/ 766771 w 3523460"/>
              <a:gd name="connsiteY4-1198" fmla="*/ 1972273 h 4731376"/>
              <a:gd name="connsiteX5-1199" fmla="*/ 711112 w 3523460"/>
              <a:gd name="connsiteY5-1200" fmla="*/ 215035 h 4731376"/>
              <a:gd name="connsiteX6-1201" fmla="*/ 1251801 w 3523460"/>
              <a:gd name="connsiteY6-1202" fmla="*/ 1765539 h 4731376"/>
              <a:gd name="connsiteX7-1203" fmla="*/ 1458534 w 3523460"/>
              <a:gd name="connsiteY7-1204" fmla="*/ 350 h 4731376"/>
              <a:gd name="connsiteX8-1205" fmla="*/ 1776587 w 3523460"/>
              <a:gd name="connsiteY8-1206" fmla="*/ 1821199 h 4731376"/>
              <a:gd name="connsiteX9-1207" fmla="*/ 2492205 w 3523460"/>
              <a:gd name="connsiteY9-1208" fmla="*/ 334305 h 4731376"/>
              <a:gd name="connsiteX10-1209" fmla="*/ 2221860 w 3523460"/>
              <a:gd name="connsiteY10-1210" fmla="*/ 2012031 h 4731376"/>
              <a:gd name="connsiteX11-1211" fmla="*/ 2325227 w 3523460"/>
              <a:gd name="connsiteY11-1212" fmla="*/ 2711745 h 4731376"/>
              <a:gd name="connsiteX12-1213" fmla="*/ 2762549 w 3523460"/>
              <a:gd name="connsiteY12-1214" fmla="*/ 2266471 h 4731376"/>
              <a:gd name="connsiteX13-1215" fmla="*/ 3509971 w 3523460"/>
              <a:gd name="connsiteY13-1216" fmla="*/ 2163105 h 4731376"/>
              <a:gd name="connsiteX14-1217" fmla="*/ 2778451 w 3523460"/>
              <a:gd name="connsiteY14-1218" fmla="*/ 2942332 h 4731376"/>
              <a:gd name="connsiteX15-1219" fmla="*/ 2118493 w 3523460"/>
              <a:gd name="connsiteY15-1220" fmla="*/ 4007807 h 4731376"/>
              <a:gd name="connsiteX16-1221" fmla="*/ 2229811 w 3523460"/>
              <a:gd name="connsiteY16-1222" fmla="*/ 4731376 h 4731376"/>
              <a:gd name="connsiteX17-1223" fmla="*/ 830382 w 3523460"/>
              <a:gd name="connsiteY17-1224" fmla="*/ 4731376 h 4731376"/>
              <a:gd name="connsiteX0-1225" fmla="*/ 830382 w 3523460"/>
              <a:gd name="connsiteY0-1226" fmla="*/ 4731376 h 4731376"/>
              <a:gd name="connsiteX1-1227" fmla="*/ 870139 w 3523460"/>
              <a:gd name="connsiteY1-1228" fmla="*/ 4095273 h 4731376"/>
              <a:gd name="connsiteX2-1229" fmla="*/ 432816 w 3523460"/>
              <a:gd name="connsiteY2-1230" fmla="*/ 2274423 h 4731376"/>
              <a:gd name="connsiteX3-1231" fmla="*/ 75008 w 3523460"/>
              <a:gd name="connsiteY3-1232" fmla="*/ 970409 h 4731376"/>
              <a:gd name="connsiteX4-1233" fmla="*/ 766771 w 3523460"/>
              <a:gd name="connsiteY4-1234" fmla="*/ 1972273 h 4731376"/>
              <a:gd name="connsiteX5-1235" fmla="*/ 711112 w 3523460"/>
              <a:gd name="connsiteY5-1236" fmla="*/ 215035 h 4731376"/>
              <a:gd name="connsiteX6-1237" fmla="*/ 1251801 w 3523460"/>
              <a:gd name="connsiteY6-1238" fmla="*/ 1765539 h 4731376"/>
              <a:gd name="connsiteX7-1239" fmla="*/ 1458534 w 3523460"/>
              <a:gd name="connsiteY7-1240" fmla="*/ 350 h 4731376"/>
              <a:gd name="connsiteX8-1241" fmla="*/ 1776587 w 3523460"/>
              <a:gd name="connsiteY8-1242" fmla="*/ 1821199 h 4731376"/>
              <a:gd name="connsiteX9-1243" fmla="*/ 2492205 w 3523460"/>
              <a:gd name="connsiteY9-1244" fmla="*/ 334305 h 4731376"/>
              <a:gd name="connsiteX10-1245" fmla="*/ 2221860 w 3523460"/>
              <a:gd name="connsiteY10-1246" fmla="*/ 2012031 h 4731376"/>
              <a:gd name="connsiteX11-1247" fmla="*/ 2325227 w 3523460"/>
              <a:gd name="connsiteY11-1248" fmla="*/ 2711745 h 4731376"/>
              <a:gd name="connsiteX12-1249" fmla="*/ 2762549 w 3523460"/>
              <a:gd name="connsiteY12-1250" fmla="*/ 2266471 h 4731376"/>
              <a:gd name="connsiteX13-1251" fmla="*/ 3509971 w 3523460"/>
              <a:gd name="connsiteY13-1252" fmla="*/ 2163105 h 4731376"/>
              <a:gd name="connsiteX14-1253" fmla="*/ 2778451 w 3523460"/>
              <a:gd name="connsiteY14-1254" fmla="*/ 2942332 h 4731376"/>
              <a:gd name="connsiteX15-1255" fmla="*/ 2118493 w 3523460"/>
              <a:gd name="connsiteY15-1256" fmla="*/ 4007807 h 4731376"/>
              <a:gd name="connsiteX16-1257" fmla="*/ 2229811 w 3523460"/>
              <a:gd name="connsiteY16-1258" fmla="*/ 4731376 h 4731376"/>
              <a:gd name="connsiteX17-1259" fmla="*/ 830382 w 3523460"/>
              <a:gd name="connsiteY17-1260" fmla="*/ 4731376 h 4731376"/>
              <a:gd name="connsiteX0-1261" fmla="*/ 830382 w 3523460"/>
              <a:gd name="connsiteY0-1262" fmla="*/ 4731376 h 4731376"/>
              <a:gd name="connsiteX1-1263" fmla="*/ 870139 w 3523460"/>
              <a:gd name="connsiteY1-1264" fmla="*/ 4095273 h 4731376"/>
              <a:gd name="connsiteX2-1265" fmla="*/ 432816 w 3523460"/>
              <a:gd name="connsiteY2-1266" fmla="*/ 2274423 h 4731376"/>
              <a:gd name="connsiteX3-1267" fmla="*/ 75008 w 3523460"/>
              <a:gd name="connsiteY3-1268" fmla="*/ 970409 h 4731376"/>
              <a:gd name="connsiteX4-1269" fmla="*/ 766771 w 3523460"/>
              <a:gd name="connsiteY4-1270" fmla="*/ 1972273 h 4731376"/>
              <a:gd name="connsiteX5-1271" fmla="*/ 711112 w 3523460"/>
              <a:gd name="connsiteY5-1272" fmla="*/ 215035 h 4731376"/>
              <a:gd name="connsiteX6-1273" fmla="*/ 1251801 w 3523460"/>
              <a:gd name="connsiteY6-1274" fmla="*/ 1765539 h 4731376"/>
              <a:gd name="connsiteX7-1275" fmla="*/ 1458534 w 3523460"/>
              <a:gd name="connsiteY7-1276" fmla="*/ 350 h 4731376"/>
              <a:gd name="connsiteX8-1277" fmla="*/ 1673219 w 3523460"/>
              <a:gd name="connsiteY8-1278" fmla="*/ 1757587 h 4731376"/>
              <a:gd name="connsiteX9-1279" fmla="*/ 1776587 w 3523460"/>
              <a:gd name="connsiteY9-1280" fmla="*/ 1821199 h 4731376"/>
              <a:gd name="connsiteX10-1281" fmla="*/ 2492205 w 3523460"/>
              <a:gd name="connsiteY10-1282" fmla="*/ 334305 h 4731376"/>
              <a:gd name="connsiteX11-1283" fmla="*/ 2221860 w 3523460"/>
              <a:gd name="connsiteY11-1284" fmla="*/ 2012031 h 4731376"/>
              <a:gd name="connsiteX12-1285" fmla="*/ 2325227 w 3523460"/>
              <a:gd name="connsiteY12-1286" fmla="*/ 2711745 h 4731376"/>
              <a:gd name="connsiteX13-1287" fmla="*/ 2762549 w 3523460"/>
              <a:gd name="connsiteY13-1288" fmla="*/ 2266471 h 4731376"/>
              <a:gd name="connsiteX14-1289" fmla="*/ 3509971 w 3523460"/>
              <a:gd name="connsiteY14-1290" fmla="*/ 2163105 h 4731376"/>
              <a:gd name="connsiteX15-1291" fmla="*/ 2778451 w 3523460"/>
              <a:gd name="connsiteY15-1292" fmla="*/ 2942332 h 4731376"/>
              <a:gd name="connsiteX16-1293" fmla="*/ 2118493 w 3523460"/>
              <a:gd name="connsiteY16-1294" fmla="*/ 4007807 h 4731376"/>
              <a:gd name="connsiteX17-1295" fmla="*/ 2229811 w 3523460"/>
              <a:gd name="connsiteY17-1296" fmla="*/ 4731376 h 4731376"/>
              <a:gd name="connsiteX18" fmla="*/ 830382 w 3523460"/>
              <a:gd name="connsiteY18" fmla="*/ 4731376 h 4731376"/>
              <a:gd name="connsiteX0-1297" fmla="*/ 830382 w 3523460"/>
              <a:gd name="connsiteY0-1298" fmla="*/ 4731376 h 4731376"/>
              <a:gd name="connsiteX1-1299" fmla="*/ 870139 w 3523460"/>
              <a:gd name="connsiteY1-1300" fmla="*/ 4095273 h 4731376"/>
              <a:gd name="connsiteX2-1301" fmla="*/ 432816 w 3523460"/>
              <a:gd name="connsiteY2-1302" fmla="*/ 2274423 h 4731376"/>
              <a:gd name="connsiteX3-1303" fmla="*/ 75008 w 3523460"/>
              <a:gd name="connsiteY3-1304" fmla="*/ 970409 h 4731376"/>
              <a:gd name="connsiteX4-1305" fmla="*/ 766771 w 3523460"/>
              <a:gd name="connsiteY4-1306" fmla="*/ 1972273 h 4731376"/>
              <a:gd name="connsiteX5-1307" fmla="*/ 711112 w 3523460"/>
              <a:gd name="connsiteY5-1308" fmla="*/ 215035 h 4731376"/>
              <a:gd name="connsiteX6-1309" fmla="*/ 1251801 w 3523460"/>
              <a:gd name="connsiteY6-1310" fmla="*/ 1765539 h 4731376"/>
              <a:gd name="connsiteX7-1311" fmla="*/ 1458534 w 3523460"/>
              <a:gd name="connsiteY7-1312" fmla="*/ 350 h 4731376"/>
              <a:gd name="connsiteX8-1313" fmla="*/ 1673219 w 3523460"/>
              <a:gd name="connsiteY8-1314" fmla="*/ 1757587 h 4731376"/>
              <a:gd name="connsiteX9-1315" fmla="*/ 1808393 w 3523460"/>
              <a:gd name="connsiteY9-1316" fmla="*/ 1868907 h 4731376"/>
              <a:gd name="connsiteX10-1317" fmla="*/ 2492205 w 3523460"/>
              <a:gd name="connsiteY10-1318" fmla="*/ 334305 h 4731376"/>
              <a:gd name="connsiteX11-1319" fmla="*/ 2221860 w 3523460"/>
              <a:gd name="connsiteY11-1320" fmla="*/ 2012031 h 4731376"/>
              <a:gd name="connsiteX12-1321" fmla="*/ 2325227 w 3523460"/>
              <a:gd name="connsiteY12-1322" fmla="*/ 2711745 h 4731376"/>
              <a:gd name="connsiteX13-1323" fmla="*/ 2762549 w 3523460"/>
              <a:gd name="connsiteY13-1324" fmla="*/ 2266471 h 4731376"/>
              <a:gd name="connsiteX14-1325" fmla="*/ 3509971 w 3523460"/>
              <a:gd name="connsiteY14-1326" fmla="*/ 2163105 h 4731376"/>
              <a:gd name="connsiteX15-1327" fmla="*/ 2778451 w 3523460"/>
              <a:gd name="connsiteY15-1328" fmla="*/ 2942332 h 4731376"/>
              <a:gd name="connsiteX16-1329" fmla="*/ 2118493 w 3523460"/>
              <a:gd name="connsiteY16-1330" fmla="*/ 4007807 h 4731376"/>
              <a:gd name="connsiteX17-1331" fmla="*/ 2229811 w 3523460"/>
              <a:gd name="connsiteY17-1332" fmla="*/ 4731376 h 4731376"/>
              <a:gd name="connsiteX18-1333" fmla="*/ 830382 w 3523460"/>
              <a:gd name="connsiteY18-1334" fmla="*/ 4731376 h 4731376"/>
              <a:gd name="connsiteX0-1335" fmla="*/ 830382 w 3523460"/>
              <a:gd name="connsiteY0-1336" fmla="*/ 4731376 h 4731376"/>
              <a:gd name="connsiteX1-1337" fmla="*/ 870139 w 3523460"/>
              <a:gd name="connsiteY1-1338" fmla="*/ 4095273 h 4731376"/>
              <a:gd name="connsiteX2-1339" fmla="*/ 432816 w 3523460"/>
              <a:gd name="connsiteY2-1340" fmla="*/ 2274423 h 4731376"/>
              <a:gd name="connsiteX3-1341" fmla="*/ 75008 w 3523460"/>
              <a:gd name="connsiteY3-1342" fmla="*/ 970409 h 4731376"/>
              <a:gd name="connsiteX4-1343" fmla="*/ 766771 w 3523460"/>
              <a:gd name="connsiteY4-1344" fmla="*/ 1972273 h 4731376"/>
              <a:gd name="connsiteX5-1345" fmla="*/ 711112 w 3523460"/>
              <a:gd name="connsiteY5-1346" fmla="*/ 215035 h 4731376"/>
              <a:gd name="connsiteX6-1347" fmla="*/ 1251801 w 3523460"/>
              <a:gd name="connsiteY6-1348" fmla="*/ 1765539 h 4731376"/>
              <a:gd name="connsiteX7-1349" fmla="*/ 1458534 w 3523460"/>
              <a:gd name="connsiteY7-1350" fmla="*/ 350 h 4731376"/>
              <a:gd name="connsiteX8-1351" fmla="*/ 1673219 w 3523460"/>
              <a:gd name="connsiteY8-1352" fmla="*/ 1757587 h 4731376"/>
              <a:gd name="connsiteX9-1353" fmla="*/ 1808393 w 3523460"/>
              <a:gd name="connsiteY9-1354" fmla="*/ 1868907 h 4731376"/>
              <a:gd name="connsiteX10-1355" fmla="*/ 2492205 w 3523460"/>
              <a:gd name="connsiteY10-1356" fmla="*/ 334305 h 4731376"/>
              <a:gd name="connsiteX11-1357" fmla="*/ 2221860 w 3523460"/>
              <a:gd name="connsiteY11-1358" fmla="*/ 2012031 h 4731376"/>
              <a:gd name="connsiteX12-1359" fmla="*/ 2325227 w 3523460"/>
              <a:gd name="connsiteY12-1360" fmla="*/ 2711745 h 4731376"/>
              <a:gd name="connsiteX13-1361" fmla="*/ 2762549 w 3523460"/>
              <a:gd name="connsiteY13-1362" fmla="*/ 2266471 h 4731376"/>
              <a:gd name="connsiteX14-1363" fmla="*/ 3509971 w 3523460"/>
              <a:gd name="connsiteY14-1364" fmla="*/ 2163105 h 4731376"/>
              <a:gd name="connsiteX15-1365" fmla="*/ 2778451 w 3523460"/>
              <a:gd name="connsiteY15-1366" fmla="*/ 2942332 h 4731376"/>
              <a:gd name="connsiteX16-1367" fmla="*/ 2118493 w 3523460"/>
              <a:gd name="connsiteY16-1368" fmla="*/ 4007807 h 4731376"/>
              <a:gd name="connsiteX17-1369" fmla="*/ 2229811 w 3523460"/>
              <a:gd name="connsiteY17-1370" fmla="*/ 4731376 h 4731376"/>
              <a:gd name="connsiteX18-1371" fmla="*/ 830382 w 3523460"/>
              <a:gd name="connsiteY18-1372" fmla="*/ 4731376 h 4731376"/>
              <a:gd name="connsiteX0-1373" fmla="*/ 830382 w 3523460"/>
              <a:gd name="connsiteY0-1374" fmla="*/ 4731376 h 4731376"/>
              <a:gd name="connsiteX1-1375" fmla="*/ 870139 w 3523460"/>
              <a:gd name="connsiteY1-1376" fmla="*/ 4095273 h 4731376"/>
              <a:gd name="connsiteX2-1377" fmla="*/ 432816 w 3523460"/>
              <a:gd name="connsiteY2-1378" fmla="*/ 2274423 h 4731376"/>
              <a:gd name="connsiteX3-1379" fmla="*/ 75008 w 3523460"/>
              <a:gd name="connsiteY3-1380" fmla="*/ 970409 h 4731376"/>
              <a:gd name="connsiteX4-1381" fmla="*/ 766771 w 3523460"/>
              <a:gd name="connsiteY4-1382" fmla="*/ 1972273 h 4731376"/>
              <a:gd name="connsiteX5-1383" fmla="*/ 711112 w 3523460"/>
              <a:gd name="connsiteY5-1384" fmla="*/ 215035 h 4731376"/>
              <a:gd name="connsiteX6-1385" fmla="*/ 1251801 w 3523460"/>
              <a:gd name="connsiteY6-1386" fmla="*/ 1765539 h 4731376"/>
              <a:gd name="connsiteX7-1387" fmla="*/ 1458534 w 3523460"/>
              <a:gd name="connsiteY7-1388" fmla="*/ 350 h 4731376"/>
              <a:gd name="connsiteX8-1389" fmla="*/ 1705024 w 3523460"/>
              <a:gd name="connsiteY8-1390" fmla="*/ 1813246 h 4731376"/>
              <a:gd name="connsiteX9-1391" fmla="*/ 1808393 w 3523460"/>
              <a:gd name="connsiteY9-1392" fmla="*/ 1868907 h 4731376"/>
              <a:gd name="connsiteX10-1393" fmla="*/ 2492205 w 3523460"/>
              <a:gd name="connsiteY10-1394" fmla="*/ 334305 h 4731376"/>
              <a:gd name="connsiteX11-1395" fmla="*/ 2221860 w 3523460"/>
              <a:gd name="connsiteY11-1396" fmla="*/ 2012031 h 4731376"/>
              <a:gd name="connsiteX12-1397" fmla="*/ 2325227 w 3523460"/>
              <a:gd name="connsiteY12-1398" fmla="*/ 2711745 h 4731376"/>
              <a:gd name="connsiteX13-1399" fmla="*/ 2762549 w 3523460"/>
              <a:gd name="connsiteY13-1400" fmla="*/ 2266471 h 4731376"/>
              <a:gd name="connsiteX14-1401" fmla="*/ 3509971 w 3523460"/>
              <a:gd name="connsiteY14-1402" fmla="*/ 2163105 h 4731376"/>
              <a:gd name="connsiteX15-1403" fmla="*/ 2778451 w 3523460"/>
              <a:gd name="connsiteY15-1404" fmla="*/ 2942332 h 4731376"/>
              <a:gd name="connsiteX16-1405" fmla="*/ 2118493 w 3523460"/>
              <a:gd name="connsiteY16-1406" fmla="*/ 4007807 h 4731376"/>
              <a:gd name="connsiteX17-1407" fmla="*/ 2229811 w 3523460"/>
              <a:gd name="connsiteY17-1408" fmla="*/ 4731376 h 4731376"/>
              <a:gd name="connsiteX18-1409" fmla="*/ 830382 w 3523460"/>
              <a:gd name="connsiteY18-1410" fmla="*/ 4731376 h 4731376"/>
              <a:gd name="connsiteX0-1411" fmla="*/ 830382 w 3523460"/>
              <a:gd name="connsiteY0-1412" fmla="*/ 4731376 h 4731376"/>
              <a:gd name="connsiteX1-1413" fmla="*/ 870139 w 3523460"/>
              <a:gd name="connsiteY1-1414" fmla="*/ 4095273 h 4731376"/>
              <a:gd name="connsiteX2-1415" fmla="*/ 432816 w 3523460"/>
              <a:gd name="connsiteY2-1416" fmla="*/ 2274423 h 4731376"/>
              <a:gd name="connsiteX3-1417" fmla="*/ 75008 w 3523460"/>
              <a:gd name="connsiteY3-1418" fmla="*/ 970409 h 4731376"/>
              <a:gd name="connsiteX4-1419" fmla="*/ 766771 w 3523460"/>
              <a:gd name="connsiteY4-1420" fmla="*/ 1972273 h 4731376"/>
              <a:gd name="connsiteX5-1421" fmla="*/ 711112 w 3523460"/>
              <a:gd name="connsiteY5-1422" fmla="*/ 215035 h 4731376"/>
              <a:gd name="connsiteX6-1423" fmla="*/ 1251801 w 3523460"/>
              <a:gd name="connsiteY6-1424" fmla="*/ 1765539 h 4731376"/>
              <a:gd name="connsiteX7-1425" fmla="*/ 1458534 w 3523460"/>
              <a:gd name="connsiteY7-1426" fmla="*/ 350 h 4731376"/>
              <a:gd name="connsiteX8-1427" fmla="*/ 1705024 w 3523460"/>
              <a:gd name="connsiteY8-1428" fmla="*/ 1813246 h 4731376"/>
              <a:gd name="connsiteX9-1429" fmla="*/ 1808393 w 3523460"/>
              <a:gd name="connsiteY9-1430" fmla="*/ 1868907 h 4731376"/>
              <a:gd name="connsiteX10-1431" fmla="*/ 2492205 w 3523460"/>
              <a:gd name="connsiteY10-1432" fmla="*/ 334305 h 4731376"/>
              <a:gd name="connsiteX11-1433" fmla="*/ 2221860 w 3523460"/>
              <a:gd name="connsiteY11-1434" fmla="*/ 2012031 h 4731376"/>
              <a:gd name="connsiteX12-1435" fmla="*/ 2325227 w 3523460"/>
              <a:gd name="connsiteY12-1436" fmla="*/ 2711745 h 4731376"/>
              <a:gd name="connsiteX13-1437" fmla="*/ 2762549 w 3523460"/>
              <a:gd name="connsiteY13-1438" fmla="*/ 2266471 h 4731376"/>
              <a:gd name="connsiteX14-1439" fmla="*/ 3509971 w 3523460"/>
              <a:gd name="connsiteY14-1440" fmla="*/ 2163105 h 4731376"/>
              <a:gd name="connsiteX15-1441" fmla="*/ 2778451 w 3523460"/>
              <a:gd name="connsiteY15-1442" fmla="*/ 2942332 h 4731376"/>
              <a:gd name="connsiteX16-1443" fmla="*/ 2118493 w 3523460"/>
              <a:gd name="connsiteY16-1444" fmla="*/ 4007807 h 4731376"/>
              <a:gd name="connsiteX17-1445" fmla="*/ 2229811 w 3523460"/>
              <a:gd name="connsiteY17-1446" fmla="*/ 4731376 h 4731376"/>
              <a:gd name="connsiteX18-1447" fmla="*/ 830382 w 3523460"/>
              <a:gd name="connsiteY18-1448" fmla="*/ 4731376 h 4731376"/>
              <a:gd name="connsiteX0-1449" fmla="*/ 830382 w 3523460"/>
              <a:gd name="connsiteY0-1450" fmla="*/ 4731376 h 4731376"/>
              <a:gd name="connsiteX1-1451" fmla="*/ 870139 w 3523460"/>
              <a:gd name="connsiteY1-1452" fmla="*/ 4095273 h 4731376"/>
              <a:gd name="connsiteX2-1453" fmla="*/ 432816 w 3523460"/>
              <a:gd name="connsiteY2-1454" fmla="*/ 2274423 h 4731376"/>
              <a:gd name="connsiteX3-1455" fmla="*/ 75008 w 3523460"/>
              <a:gd name="connsiteY3-1456" fmla="*/ 970409 h 4731376"/>
              <a:gd name="connsiteX4-1457" fmla="*/ 766771 w 3523460"/>
              <a:gd name="connsiteY4-1458" fmla="*/ 1972273 h 4731376"/>
              <a:gd name="connsiteX5-1459" fmla="*/ 711112 w 3523460"/>
              <a:gd name="connsiteY5-1460" fmla="*/ 215035 h 4731376"/>
              <a:gd name="connsiteX6-1461" fmla="*/ 1251801 w 3523460"/>
              <a:gd name="connsiteY6-1462" fmla="*/ 1765539 h 4731376"/>
              <a:gd name="connsiteX7-1463" fmla="*/ 1458534 w 3523460"/>
              <a:gd name="connsiteY7-1464" fmla="*/ 350 h 4731376"/>
              <a:gd name="connsiteX8-1465" fmla="*/ 1705024 w 3523460"/>
              <a:gd name="connsiteY8-1466" fmla="*/ 1813246 h 4731376"/>
              <a:gd name="connsiteX9-1467" fmla="*/ 1808393 w 3523460"/>
              <a:gd name="connsiteY9-1468" fmla="*/ 1868907 h 4731376"/>
              <a:gd name="connsiteX10-1469" fmla="*/ 2492205 w 3523460"/>
              <a:gd name="connsiteY10-1470" fmla="*/ 334305 h 4731376"/>
              <a:gd name="connsiteX11-1471" fmla="*/ 2221860 w 3523460"/>
              <a:gd name="connsiteY11-1472" fmla="*/ 2012031 h 4731376"/>
              <a:gd name="connsiteX12-1473" fmla="*/ 2325227 w 3523460"/>
              <a:gd name="connsiteY12-1474" fmla="*/ 2711745 h 4731376"/>
              <a:gd name="connsiteX13-1475" fmla="*/ 2762549 w 3523460"/>
              <a:gd name="connsiteY13-1476" fmla="*/ 2266471 h 4731376"/>
              <a:gd name="connsiteX14-1477" fmla="*/ 3509971 w 3523460"/>
              <a:gd name="connsiteY14-1478" fmla="*/ 2163105 h 4731376"/>
              <a:gd name="connsiteX15-1479" fmla="*/ 2778451 w 3523460"/>
              <a:gd name="connsiteY15-1480" fmla="*/ 2942332 h 4731376"/>
              <a:gd name="connsiteX16-1481" fmla="*/ 2118493 w 3523460"/>
              <a:gd name="connsiteY16-1482" fmla="*/ 4007807 h 4731376"/>
              <a:gd name="connsiteX17-1483" fmla="*/ 2229811 w 3523460"/>
              <a:gd name="connsiteY17-1484" fmla="*/ 4731376 h 4731376"/>
              <a:gd name="connsiteX18-1485" fmla="*/ 830382 w 3523460"/>
              <a:gd name="connsiteY18-1486" fmla="*/ 4731376 h 4731376"/>
              <a:gd name="connsiteX0-1487" fmla="*/ 830382 w 3523460"/>
              <a:gd name="connsiteY0-1488" fmla="*/ 4731376 h 4731376"/>
              <a:gd name="connsiteX1-1489" fmla="*/ 870139 w 3523460"/>
              <a:gd name="connsiteY1-1490" fmla="*/ 4095273 h 4731376"/>
              <a:gd name="connsiteX2-1491" fmla="*/ 432816 w 3523460"/>
              <a:gd name="connsiteY2-1492" fmla="*/ 2274423 h 4731376"/>
              <a:gd name="connsiteX3-1493" fmla="*/ 75008 w 3523460"/>
              <a:gd name="connsiteY3-1494" fmla="*/ 970409 h 4731376"/>
              <a:gd name="connsiteX4-1495" fmla="*/ 766771 w 3523460"/>
              <a:gd name="connsiteY4-1496" fmla="*/ 1972273 h 4731376"/>
              <a:gd name="connsiteX5-1497" fmla="*/ 711112 w 3523460"/>
              <a:gd name="connsiteY5-1498" fmla="*/ 215035 h 4731376"/>
              <a:gd name="connsiteX6-1499" fmla="*/ 1251801 w 3523460"/>
              <a:gd name="connsiteY6-1500" fmla="*/ 1765539 h 4731376"/>
              <a:gd name="connsiteX7-1501" fmla="*/ 1458534 w 3523460"/>
              <a:gd name="connsiteY7-1502" fmla="*/ 350 h 4731376"/>
              <a:gd name="connsiteX8-1503" fmla="*/ 1705024 w 3523460"/>
              <a:gd name="connsiteY8-1504" fmla="*/ 1813246 h 4731376"/>
              <a:gd name="connsiteX9-1505" fmla="*/ 1808393 w 3523460"/>
              <a:gd name="connsiteY9-1506" fmla="*/ 1868907 h 4731376"/>
              <a:gd name="connsiteX10-1507" fmla="*/ 2492205 w 3523460"/>
              <a:gd name="connsiteY10-1508" fmla="*/ 334305 h 4731376"/>
              <a:gd name="connsiteX11-1509" fmla="*/ 2221860 w 3523460"/>
              <a:gd name="connsiteY11-1510" fmla="*/ 2012031 h 4731376"/>
              <a:gd name="connsiteX12-1511" fmla="*/ 2325227 w 3523460"/>
              <a:gd name="connsiteY12-1512" fmla="*/ 2711745 h 4731376"/>
              <a:gd name="connsiteX13-1513" fmla="*/ 2762549 w 3523460"/>
              <a:gd name="connsiteY13-1514" fmla="*/ 2266471 h 4731376"/>
              <a:gd name="connsiteX14-1515" fmla="*/ 3509971 w 3523460"/>
              <a:gd name="connsiteY14-1516" fmla="*/ 2163105 h 4731376"/>
              <a:gd name="connsiteX15-1517" fmla="*/ 2778451 w 3523460"/>
              <a:gd name="connsiteY15-1518" fmla="*/ 2942332 h 4731376"/>
              <a:gd name="connsiteX16-1519" fmla="*/ 2118493 w 3523460"/>
              <a:gd name="connsiteY16-1520" fmla="*/ 4007807 h 4731376"/>
              <a:gd name="connsiteX17-1521" fmla="*/ 2229811 w 3523460"/>
              <a:gd name="connsiteY17-1522" fmla="*/ 4731376 h 4731376"/>
              <a:gd name="connsiteX18-1523" fmla="*/ 830382 w 3523460"/>
              <a:gd name="connsiteY18-1524" fmla="*/ 4731376 h 4731376"/>
              <a:gd name="connsiteX0-1525" fmla="*/ 830382 w 3523460"/>
              <a:gd name="connsiteY0-1526" fmla="*/ 4731376 h 4731376"/>
              <a:gd name="connsiteX1-1527" fmla="*/ 870139 w 3523460"/>
              <a:gd name="connsiteY1-1528" fmla="*/ 4095273 h 4731376"/>
              <a:gd name="connsiteX2-1529" fmla="*/ 432816 w 3523460"/>
              <a:gd name="connsiteY2-1530" fmla="*/ 2274423 h 4731376"/>
              <a:gd name="connsiteX3-1531" fmla="*/ 75008 w 3523460"/>
              <a:gd name="connsiteY3-1532" fmla="*/ 970409 h 4731376"/>
              <a:gd name="connsiteX4-1533" fmla="*/ 766771 w 3523460"/>
              <a:gd name="connsiteY4-1534" fmla="*/ 1972273 h 4731376"/>
              <a:gd name="connsiteX5-1535" fmla="*/ 711112 w 3523460"/>
              <a:gd name="connsiteY5-1536" fmla="*/ 215035 h 4731376"/>
              <a:gd name="connsiteX6-1537" fmla="*/ 1275655 w 3523460"/>
              <a:gd name="connsiteY6-1538" fmla="*/ 1765539 h 4731376"/>
              <a:gd name="connsiteX7-1539" fmla="*/ 1458534 w 3523460"/>
              <a:gd name="connsiteY7-1540" fmla="*/ 350 h 4731376"/>
              <a:gd name="connsiteX8-1541" fmla="*/ 1705024 w 3523460"/>
              <a:gd name="connsiteY8-1542" fmla="*/ 1813246 h 4731376"/>
              <a:gd name="connsiteX9-1543" fmla="*/ 1808393 w 3523460"/>
              <a:gd name="connsiteY9-1544" fmla="*/ 1868907 h 4731376"/>
              <a:gd name="connsiteX10-1545" fmla="*/ 2492205 w 3523460"/>
              <a:gd name="connsiteY10-1546" fmla="*/ 334305 h 4731376"/>
              <a:gd name="connsiteX11-1547" fmla="*/ 2221860 w 3523460"/>
              <a:gd name="connsiteY11-1548" fmla="*/ 2012031 h 4731376"/>
              <a:gd name="connsiteX12-1549" fmla="*/ 2325227 w 3523460"/>
              <a:gd name="connsiteY12-1550" fmla="*/ 2711745 h 4731376"/>
              <a:gd name="connsiteX13-1551" fmla="*/ 2762549 w 3523460"/>
              <a:gd name="connsiteY13-1552" fmla="*/ 2266471 h 4731376"/>
              <a:gd name="connsiteX14-1553" fmla="*/ 3509971 w 3523460"/>
              <a:gd name="connsiteY14-1554" fmla="*/ 2163105 h 4731376"/>
              <a:gd name="connsiteX15-1555" fmla="*/ 2778451 w 3523460"/>
              <a:gd name="connsiteY15-1556" fmla="*/ 2942332 h 4731376"/>
              <a:gd name="connsiteX16-1557" fmla="*/ 2118493 w 3523460"/>
              <a:gd name="connsiteY16-1558" fmla="*/ 4007807 h 4731376"/>
              <a:gd name="connsiteX17-1559" fmla="*/ 2229811 w 3523460"/>
              <a:gd name="connsiteY17-1560" fmla="*/ 4731376 h 4731376"/>
              <a:gd name="connsiteX18-1561" fmla="*/ 830382 w 3523460"/>
              <a:gd name="connsiteY18-1562" fmla="*/ 4731376 h 4731376"/>
              <a:gd name="connsiteX0-1563" fmla="*/ 830382 w 3523460"/>
              <a:gd name="connsiteY0-1564" fmla="*/ 4731376 h 4731376"/>
              <a:gd name="connsiteX1-1565" fmla="*/ 870139 w 3523460"/>
              <a:gd name="connsiteY1-1566" fmla="*/ 4095273 h 4731376"/>
              <a:gd name="connsiteX2-1567" fmla="*/ 432816 w 3523460"/>
              <a:gd name="connsiteY2-1568" fmla="*/ 2274423 h 4731376"/>
              <a:gd name="connsiteX3-1569" fmla="*/ 75008 w 3523460"/>
              <a:gd name="connsiteY3-1570" fmla="*/ 970409 h 4731376"/>
              <a:gd name="connsiteX4-1571" fmla="*/ 766771 w 3523460"/>
              <a:gd name="connsiteY4-1572" fmla="*/ 1972273 h 4731376"/>
              <a:gd name="connsiteX5-1573" fmla="*/ 711112 w 3523460"/>
              <a:gd name="connsiteY5-1574" fmla="*/ 215035 h 4731376"/>
              <a:gd name="connsiteX6-1575" fmla="*/ 1148433 w 3523460"/>
              <a:gd name="connsiteY6-1576" fmla="*/ 1717831 h 4731376"/>
              <a:gd name="connsiteX7-1577" fmla="*/ 1275655 w 3523460"/>
              <a:gd name="connsiteY7-1578" fmla="*/ 1765539 h 4731376"/>
              <a:gd name="connsiteX8-1579" fmla="*/ 1458534 w 3523460"/>
              <a:gd name="connsiteY8-1580" fmla="*/ 350 h 4731376"/>
              <a:gd name="connsiteX9-1581" fmla="*/ 1705024 w 3523460"/>
              <a:gd name="connsiteY9-1582" fmla="*/ 1813246 h 4731376"/>
              <a:gd name="connsiteX10-1583" fmla="*/ 1808393 w 3523460"/>
              <a:gd name="connsiteY10-1584" fmla="*/ 1868907 h 4731376"/>
              <a:gd name="connsiteX11-1585" fmla="*/ 2492205 w 3523460"/>
              <a:gd name="connsiteY11-1586" fmla="*/ 334305 h 4731376"/>
              <a:gd name="connsiteX12-1587" fmla="*/ 2221860 w 3523460"/>
              <a:gd name="connsiteY12-1588" fmla="*/ 2012031 h 4731376"/>
              <a:gd name="connsiteX13-1589" fmla="*/ 2325227 w 3523460"/>
              <a:gd name="connsiteY13-1590" fmla="*/ 2711745 h 4731376"/>
              <a:gd name="connsiteX14-1591" fmla="*/ 2762549 w 3523460"/>
              <a:gd name="connsiteY14-1592" fmla="*/ 2266471 h 4731376"/>
              <a:gd name="connsiteX15-1593" fmla="*/ 3509971 w 3523460"/>
              <a:gd name="connsiteY15-1594" fmla="*/ 2163105 h 4731376"/>
              <a:gd name="connsiteX16-1595" fmla="*/ 2778451 w 3523460"/>
              <a:gd name="connsiteY16-1596" fmla="*/ 2942332 h 4731376"/>
              <a:gd name="connsiteX17-1597" fmla="*/ 2118493 w 3523460"/>
              <a:gd name="connsiteY17-1598" fmla="*/ 4007807 h 4731376"/>
              <a:gd name="connsiteX18-1599" fmla="*/ 2229811 w 3523460"/>
              <a:gd name="connsiteY18-1600" fmla="*/ 4731376 h 4731376"/>
              <a:gd name="connsiteX19" fmla="*/ 830382 w 3523460"/>
              <a:gd name="connsiteY19" fmla="*/ 4731376 h 4731376"/>
              <a:gd name="connsiteX0-1601" fmla="*/ 830382 w 3523460"/>
              <a:gd name="connsiteY0-1602" fmla="*/ 4731376 h 4731376"/>
              <a:gd name="connsiteX1-1603" fmla="*/ 870139 w 3523460"/>
              <a:gd name="connsiteY1-1604" fmla="*/ 4095273 h 4731376"/>
              <a:gd name="connsiteX2-1605" fmla="*/ 432816 w 3523460"/>
              <a:gd name="connsiteY2-1606" fmla="*/ 2274423 h 4731376"/>
              <a:gd name="connsiteX3-1607" fmla="*/ 75008 w 3523460"/>
              <a:gd name="connsiteY3-1608" fmla="*/ 970409 h 4731376"/>
              <a:gd name="connsiteX4-1609" fmla="*/ 766771 w 3523460"/>
              <a:gd name="connsiteY4-1610" fmla="*/ 1972273 h 4731376"/>
              <a:gd name="connsiteX5-1611" fmla="*/ 711112 w 3523460"/>
              <a:gd name="connsiteY5-1612" fmla="*/ 215035 h 4731376"/>
              <a:gd name="connsiteX6-1613" fmla="*/ 1148433 w 3523460"/>
              <a:gd name="connsiteY6-1614" fmla="*/ 1717831 h 4731376"/>
              <a:gd name="connsiteX7-1615" fmla="*/ 1275655 w 3523460"/>
              <a:gd name="connsiteY7-1616" fmla="*/ 1765539 h 4731376"/>
              <a:gd name="connsiteX8-1617" fmla="*/ 1458534 w 3523460"/>
              <a:gd name="connsiteY8-1618" fmla="*/ 350 h 4731376"/>
              <a:gd name="connsiteX9-1619" fmla="*/ 1705024 w 3523460"/>
              <a:gd name="connsiteY9-1620" fmla="*/ 1813246 h 4731376"/>
              <a:gd name="connsiteX10-1621" fmla="*/ 1808393 w 3523460"/>
              <a:gd name="connsiteY10-1622" fmla="*/ 1868907 h 4731376"/>
              <a:gd name="connsiteX11-1623" fmla="*/ 2492205 w 3523460"/>
              <a:gd name="connsiteY11-1624" fmla="*/ 334305 h 4731376"/>
              <a:gd name="connsiteX12-1625" fmla="*/ 2221860 w 3523460"/>
              <a:gd name="connsiteY12-1626" fmla="*/ 2012031 h 4731376"/>
              <a:gd name="connsiteX13-1627" fmla="*/ 2325227 w 3523460"/>
              <a:gd name="connsiteY13-1628" fmla="*/ 2711745 h 4731376"/>
              <a:gd name="connsiteX14-1629" fmla="*/ 2762549 w 3523460"/>
              <a:gd name="connsiteY14-1630" fmla="*/ 2266471 h 4731376"/>
              <a:gd name="connsiteX15-1631" fmla="*/ 3509971 w 3523460"/>
              <a:gd name="connsiteY15-1632" fmla="*/ 2163105 h 4731376"/>
              <a:gd name="connsiteX16-1633" fmla="*/ 2778451 w 3523460"/>
              <a:gd name="connsiteY16-1634" fmla="*/ 2942332 h 4731376"/>
              <a:gd name="connsiteX17-1635" fmla="*/ 2118493 w 3523460"/>
              <a:gd name="connsiteY17-1636" fmla="*/ 4007807 h 4731376"/>
              <a:gd name="connsiteX18-1637" fmla="*/ 2229811 w 3523460"/>
              <a:gd name="connsiteY18-1638" fmla="*/ 4731376 h 4731376"/>
              <a:gd name="connsiteX19-1639" fmla="*/ 830382 w 3523460"/>
              <a:gd name="connsiteY19-1640" fmla="*/ 4731376 h 4731376"/>
              <a:gd name="connsiteX0-1641" fmla="*/ 830382 w 3523460"/>
              <a:gd name="connsiteY0-1642" fmla="*/ 4731376 h 4731376"/>
              <a:gd name="connsiteX1-1643" fmla="*/ 870139 w 3523460"/>
              <a:gd name="connsiteY1-1644" fmla="*/ 4095273 h 4731376"/>
              <a:gd name="connsiteX2-1645" fmla="*/ 432816 w 3523460"/>
              <a:gd name="connsiteY2-1646" fmla="*/ 2274423 h 4731376"/>
              <a:gd name="connsiteX3-1647" fmla="*/ 75008 w 3523460"/>
              <a:gd name="connsiteY3-1648" fmla="*/ 970409 h 4731376"/>
              <a:gd name="connsiteX4-1649" fmla="*/ 766771 w 3523460"/>
              <a:gd name="connsiteY4-1650" fmla="*/ 1972273 h 4731376"/>
              <a:gd name="connsiteX5-1651" fmla="*/ 711112 w 3523460"/>
              <a:gd name="connsiteY5-1652" fmla="*/ 215035 h 4731376"/>
              <a:gd name="connsiteX6-1653" fmla="*/ 1164336 w 3523460"/>
              <a:gd name="connsiteY6-1654" fmla="*/ 1773490 h 4731376"/>
              <a:gd name="connsiteX7-1655" fmla="*/ 1275655 w 3523460"/>
              <a:gd name="connsiteY7-1656" fmla="*/ 1765539 h 4731376"/>
              <a:gd name="connsiteX8-1657" fmla="*/ 1458534 w 3523460"/>
              <a:gd name="connsiteY8-1658" fmla="*/ 350 h 4731376"/>
              <a:gd name="connsiteX9-1659" fmla="*/ 1705024 w 3523460"/>
              <a:gd name="connsiteY9-1660" fmla="*/ 1813246 h 4731376"/>
              <a:gd name="connsiteX10-1661" fmla="*/ 1808393 w 3523460"/>
              <a:gd name="connsiteY10-1662" fmla="*/ 1868907 h 4731376"/>
              <a:gd name="connsiteX11-1663" fmla="*/ 2492205 w 3523460"/>
              <a:gd name="connsiteY11-1664" fmla="*/ 334305 h 4731376"/>
              <a:gd name="connsiteX12-1665" fmla="*/ 2221860 w 3523460"/>
              <a:gd name="connsiteY12-1666" fmla="*/ 2012031 h 4731376"/>
              <a:gd name="connsiteX13-1667" fmla="*/ 2325227 w 3523460"/>
              <a:gd name="connsiteY13-1668" fmla="*/ 2711745 h 4731376"/>
              <a:gd name="connsiteX14-1669" fmla="*/ 2762549 w 3523460"/>
              <a:gd name="connsiteY14-1670" fmla="*/ 2266471 h 4731376"/>
              <a:gd name="connsiteX15-1671" fmla="*/ 3509971 w 3523460"/>
              <a:gd name="connsiteY15-1672" fmla="*/ 2163105 h 4731376"/>
              <a:gd name="connsiteX16-1673" fmla="*/ 2778451 w 3523460"/>
              <a:gd name="connsiteY16-1674" fmla="*/ 2942332 h 4731376"/>
              <a:gd name="connsiteX17-1675" fmla="*/ 2118493 w 3523460"/>
              <a:gd name="connsiteY17-1676" fmla="*/ 4007807 h 4731376"/>
              <a:gd name="connsiteX18-1677" fmla="*/ 2229811 w 3523460"/>
              <a:gd name="connsiteY18-1678" fmla="*/ 4731376 h 4731376"/>
              <a:gd name="connsiteX19-1679" fmla="*/ 830382 w 3523460"/>
              <a:gd name="connsiteY19-1680" fmla="*/ 4731376 h 4731376"/>
              <a:gd name="connsiteX0-1681" fmla="*/ 830382 w 3523460"/>
              <a:gd name="connsiteY0-1682" fmla="*/ 4731376 h 4731376"/>
              <a:gd name="connsiteX1-1683" fmla="*/ 870139 w 3523460"/>
              <a:gd name="connsiteY1-1684" fmla="*/ 4095273 h 4731376"/>
              <a:gd name="connsiteX2-1685" fmla="*/ 432816 w 3523460"/>
              <a:gd name="connsiteY2-1686" fmla="*/ 2274423 h 4731376"/>
              <a:gd name="connsiteX3-1687" fmla="*/ 75008 w 3523460"/>
              <a:gd name="connsiteY3-1688" fmla="*/ 970409 h 4731376"/>
              <a:gd name="connsiteX4-1689" fmla="*/ 766771 w 3523460"/>
              <a:gd name="connsiteY4-1690" fmla="*/ 1972273 h 4731376"/>
              <a:gd name="connsiteX5-1691" fmla="*/ 711112 w 3523460"/>
              <a:gd name="connsiteY5-1692" fmla="*/ 215035 h 4731376"/>
              <a:gd name="connsiteX6-1693" fmla="*/ 1164336 w 3523460"/>
              <a:gd name="connsiteY6-1694" fmla="*/ 1773490 h 4731376"/>
              <a:gd name="connsiteX7-1695" fmla="*/ 1275655 w 3523460"/>
              <a:gd name="connsiteY7-1696" fmla="*/ 1765539 h 4731376"/>
              <a:gd name="connsiteX8-1697" fmla="*/ 1458534 w 3523460"/>
              <a:gd name="connsiteY8-1698" fmla="*/ 350 h 4731376"/>
              <a:gd name="connsiteX9-1699" fmla="*/ 1705024 w 3523460"/>
              <a:gd name="connsiteY9-1700" fmla="*/ 1813246 h 4731376"/>
              <a:gd name="connsiteX10-1701" fmla="*/ 1808393 w 3523460"/>
              <a:gd name="connsiteY10-1702" fmla="*/ 1868907 h 4731376"/>
              <a:gd name="connsiteX11-1703" fmla="*/ 2492205 w 3523460"/>
              <a:gd name="connsiteY11-1704" fmla="*/ 334305 h 4731376"/>
              <a:gd name="connsiteX12-1705" fmla="*/ 2221860 w 3523460"/>
              <a:gd name="connsiteY12-1706" fmla="*/ 2012031 h 4731376"/>
              <a:gd name="connsiteX13-1707" fmla="*/ 2325227 w 3523460"/>
              <a:gd name="connsiteY13-1708" fmla="*/ 2711745 h 4731376"/>
              <a:gd name="connsiteX14-1709" fmla="*/ 2762549 w 3523460"/>
              <a:gd name="connsiteY14-1710" fmla="*/ 2266471 h 4731376"/>
              <a:gd name="connsiteX15-1711" fmla="*/ 3509971 w 3523460"/>
              <a:gd name="connsiteY15-1712" fmla="*/ 2163105 h 4731376"/>
              <a:gd name="connsiteX16-1713" fmla="*/ 2778451 w 3523460"/>
              <a:gd name="connsiteY16-1714" fmla="*/ 2942332 h 4731376"/>
              <a:gd name="connsiteX17-1715" fmla="*/ 2118493 w 3523460"/>
              <a:gd name="connsiteY17-1716" fmla="*/ 4007807 h 4731376"/>
              <a:gd name="connsiteX18-1717" fmla="*/ 2229811 w 3523460"/>
              <a:gd name="connsiteY18-1718" fmla="*/ 4731376 h 4731376"/>
              <a:gd name="connsiteX19-1719" fmla="*/ 830382 w 3523460"/>
              <a:gd name="connsiteY19-1720" fmla="*/ 4731376 h 4731376"/>
              <a:gd name="connsiteX0-1721" fmla="*/ 830382 w 3523460"/>
              <a:gd name="connsiteY0-1722" fmla="*/ 4731376 h 4731376"/>
              <a:gd name="connsiteX1-1723" fmla="*/ 870139 w 3523460"/>
              <a:gd name="connsiteY1-1724" fmla="*/ 4095273 h 4731376"/>
              <a:gd name="connsiteX2-1725" fmla="*/ 432816 w 3523460"/>
              <a:gd name="connsiteY2-1726" fmla="*/ 2274423 h 4731376"/>
              <a:gd name="connsiteX3-1727" fmla="*/ 75008 w 3523460"/>
              <a:gd name="connsiteY3-1728" fmla="*/ 970409 h 4731376"/>
              <a:gd name="connsiteX4-1729" fmla="*/ 766771 w 3523460"/>
              <a:gd name="connsiteY4-1730" fmla="*/ 1972273 h 4731376"/>
              <a:gd name="connsiteX5-1731" fmla="*/ 711112 w 3523460"/>
              <a:gd name="connsiteY5-1732" fmla="*/ 215035 h 4731376"/>
              <a:gd name="connsiteX6-1733" fmla="*/ 1164336 w 3523460"/>
              <a:gd name="connsiteY6-1734" fmla="*/ 1773490 h 4731376"/>
              <a:gd name="connsiteX7-1735" fmla="*/ 1275655 w 3523460"/>
              <a:gd name="connsiteY7-1736" fmla="*/ 1765539 h 4731376"/>
              <a:gd name="connsiteX8-1737" fmla="*/ 1458534 w 3523460"/>
              <a:gd name="connsiteY8-1738" fmla="*/ 350 h 4731376"/>
              <a:gd name="connsiteX9-1739" fmla="*/ 1705024 w 3523460"/>
              <a:gd name="connsiteY9-1740" fmla="*/ 1813246 h 4731376"/>
              <a:gd name="connsiteX10-1741" fmla="*/ 1808393 w 3523460"/>
              <a:gd name="connsiteY10-1742" fmla="*/ 1868907 h 4731376"/>
              <a:gd name="connsiteX11-1743" fmla="*/ 2492205 w 3523460"/>
              <a:gd name="connsiteY11-1744" fmla="*/ 334305 h 4731376"/>
              <a:gd name="connsiteX12-1745" fmla="*/ 2221860 w 3523460"/>
              <a:gd name="connsiteY12-1746" fmla="*/ 2012031 h 4731376"/>
              <a:gd name="connsiteX13-1747" fmla="*/ 2325227 w 3523460"/>
              <a:gd name="connsiteY13-1748" fmla="*/ 2711745 h 4731376"/>
              <a:gd name="connsiteX14-1749" fmla="*/ 2762549 w 3523460"/>
              <a:gd name="connsiteY14-1750" fmla="*/ 2266471 h 4731376"/>
              <a:gd name="connsiteX15-1751" fmla="*/ 3509971 w 3523460"/>
              <a:gd name="connsiteY15-1752" fmla="*/ 2163105 h 4731376"/>
              <a:gd name="connsiteX16-1753" fmla="*/ 2778451 w 3523460"/>
              <a:gd name="connsiteY16-1754" fmla="*/ 2942332 h 4731376"/>
              <a:gd name="connsiteX17-1755" fmla="*/ 2118493 w 3523460"/>
              <a:gd name="connsiteY17-1756" fmla="*/ 4007807 h 4731376"/>
              <a:gd name="connsiteX18-1757" fmla="*/ 2229811 w 3523460"/>
              <a:gd name="connsiteY18-1758" fmla="*/ 4731376 h 4731376"/>
              <a:gd name="connsiteX19-1759" fmla="*/ 830382 w 3523460"/>
              <a:gd name="connsiteY19-1760" fmla="*/ 4731376 h 4731376"/>
              <a:gd name="connsiteX0-1761" fmla="*/ 830382 w 3523460"/>
              <a:gd name="connsiteY0-1762" fmla="*/ 4731376 h 4731376"/>
              <a:gd name="connsiteX1-1763" fmla="*/ 870139 w 3523460"/>
              <a:gd name="connsiteY1-1764" fmla="*/ 4095273 h 4731376"/>
              <a:gd name="connsiteX2-1765" fmla="*/ 432816 w 3523460"/>
              <a:gd name="connsiteY2-1766" fmla="*/ 2274423 h 4731376"/>
              <a:gd name="connsiteX3-1767" fmla="*/ 75008 w 3523460"/>
              <a:gd name="connsiteY3-1768" fmla="*/ 970409 h 4731376"/>
              <a:gd name="connsiteX4-1769" fmla="*/ 766771 w 3523460"/>
              <a:gd name="connsiteY4-1770" fmla="*/ 1972273 h 4731376"/>
              <a:gd name="connsiteX5-1771" fmla="*/ 711112 w 3523460"/>
              <a:gd name="connsiteY5-1772" fmla="*/ 215035 h 4731376"/>
              <a:gd name="connsiteX6-1773" fmla="*/ 1164336 w 3523460"/>
              <a:gd name="connsiteY6-1774" fmla="*/ 1773490 h 4731376"/>
              <a:gd name="connsiteX7-1775" fmla="*/ 1275655 w 3523460"/>
              <a:gd name="connsiteY7-1776" fmla="*/ 1765539 h 4731376"/>
              <a:gd name="connsiteX8-1777" fmla="*/ 1458534 w 3523460"/>
              <a:gd name="connsiteY8-1778" fmla="*/ 350 h 4731376"/>
              <a:gd name="connsiteX9-1779" fmla="*/ 1705024 w 3523460"/>
              <a:gd name="connsiteY9-1780" fmla="*/ 1813246 h 4731376"/>
              <a:gd name="connsiteX10-1781" fmla="*/ 1816344 w 3523460"/>
              <a:gd name="connsiteY10-1782" fmla="*/ 1892761 h 4731376"/>
              <a:gd name="connsiteX11-1783" fmla="*/ 2492205 w 3523460"/>
              <a:gd name="connsiteY11-1784" fmla="*/ 334305 h 4731376"/>
              <a:gd name="connsiteX12-1785" fmla="*/ 2221860 w 3523460"/>
              <a:gd name="connsiteY12-1786" fmla="*/ 2012031 h 4731376"/>
              <a:gd name="connsiteX13-1787" fmla="*/ 2325227 w 3523460"/>
              <a:gd name="connsiteY13-1788" fmla="*/ 2711745 h 4731376"/>
              <a:gd name="connsiteX14-1789" fmla="*/ 2762549 w 3523460"/>
              <a:gd name="connsiteY14-1790" fmla="*/ 2266471 h 4731376"/>
              <a:gd name="connsiteX15-1791" fmla="*/ 3509971 w 3523460"/>
              <a:gd name="connsiteY15-1792" fmla="*/ 2163105 h 4731376"/>
              <a:gd name="connsiteX16-1793" fmla="*/ 2778451 w 3523460"/>
              <a:gd name="connsiteY16-1794" fmla="*/ 2942332 h 4731376"/>
              <a:gd name="connsiteX17-1795" fmla="*/ 2118493 w 3523460"/>
              <a:gd name="connsiteY17-1796" fmla="*/ 4007807 h 4731376"/>
              <a:gd name="connsiteX18-1797" fmla="*/ 2229811 w 3523460"/>
              <a:gd name="connsiteY18-1798" fmla="*/ 4731376 h 4731376"/>
              <a:gd name="connsiteX19-1799" fmla="*/ 830382 w 3523460"/>
              <a:gd name="connsiteY19-1800" fmla="*/ 4731376 h 4731376"/>
              <a:gd name="connsiteX0-1801" fmla="*/ 830382 w 3523460"/>
              <a:gd name="connsiteY0-1802" fmla="*/ 4731376 h 4731376"/>
              <a:gd name="connsiteX1-1803" fmla="*/ 870139 w 3523460"/>
              <a:gd name="connsiteY1-1804" fmla="*/ 4095273 h 4731376"/>
              <a:gd name="connsiteX2-1805" fmla="*/ 432816 w 3523460"/>
              <a:gd name="connsiteY2-1806" fmla="*/ 2274423 h 4731376"/>
              <a:gd name="connsiteX3-1807" fmla="*/ 75008 w 3523460"/>
              <a:gd name="connsiteY3-1808" fmla="*/ 970409 h 4731376"/>
              <a:gd name="connsiteX4-1809" fmla="*/ 766771 w 3523460"/>
              <a:gd name="connsiteY4-1810" fmla="*/ 1972273 h 4731376"/>
              <a:gd name="connsiteX5-1811" fmla="*/ 711112 w 3523460"/>
              <a:gd name="connsiteY5-1812" fmla="*/ 215035 h 4731376"/>
              <a:gd name="connsiteX6-1813" fmla="*/ 1164336 w 3523460"/>
              <a:gd name="connsiteY6-1814" fmla="*/ 1773490 h 4731376"/>
              <a:gd name="connsiteX7-1815" fmla="*/ 1275655 w 3523460"/>
              <a:gd name="connsiteY7-1816" fmla="*/ 1765539 h 4731376"/>
              <a:gd name="connsiteX8-1817" fmla="*/ 1458534 w 3523460"/>
              <a:gd name="connsiteY8-1818" fmla="*/ 350 h 4731376"/>
              <a:gd name="connsiteX9-1819" fmla="*/ 1705024 w 3523460"/>
              <a:gd name="connsiteY9-1820" fmla="*/ 1813246 h 4731376"/>
              <a:gd name="connsiteX10-1821" fmla="*/ 1816344 w 3523460"/>
              <a:gd name="connsiteY10-1822" fmla="*/ 1868907 h 4731376"/>
              <a:gd name="connsiteX11-1823" fmla="*/ 2492205 w 3523460"/>
              <a:gd name="connsiteY11-1824" fmla="*/ 334305 h 4731376"/>
              <a:gd name="connsiteX12-1825" fmla="*/ 2221860 w 3523460"/>
              <a:gd name="connsiteY12-1826" fmla="*/ 2012031 h 4731376"/>
              <a:gd name="connsiteX13-1827" fmla="*/ 2325227 w 3523460"/>
              <a:gd name="connsiteY13-1828" fmla="*/ 2711745 h 4731376"/>
              <a:gd name="connsiteX14-1829" fmla="*/ 2762549 w 3523460"/>
              <a:gd name="connsiteY14-1830" fmla="*/ 2266471 h 4731376"/>
              <a:gd name="connsiteX15-1831" fmla="*/ 3509971 w 3523460"/>
              <a:gd name="connsiteY15-1832" fmla="*/ 2163105 h 4731376"/>
              <a:gd name="connsiteX16-1833" fmla="*/ 2778451 w 3523460"/>
              <a:gd name="connsiteY16-1834" fmla="*/ 2942332 h 4731376"/>
              <a:gd name="connsiteX17-1835" fmla="*/ 2118493 w 3523460"/>
              <a:gd name="connsiteY17-1836" fmla="*/ 4007807 h 4731376"/>
              <a:gd name="connsiteX18-1837" fmla="*/ 2229811 w 3523460"/>
              <a:gd name="connsiteY18-1838" fmla="*/ 4731376 h 4731376"/>
              <a:gd name="connsiteX19-1839" fmla="*/ 830382 w 3523460"/>
              <a:gd name="connsiteY19-1840" fmla="*/ 4731376 h 4731376"/>
              <a:gd name="connsiteX0-1841" fmla="*/ 830382 w 3523460"/>
              <a:gd name="connsiteY0-1842" fmla="*/ 4731376 h 4731376"/>
              <a:gd name="connsiteX1-1843" fmla="*/ 870139 w 3523460"/>
              <a:gd name="connsiteY1-1844" fmla="*/ 4095273 h 4731376"/>
              <a:gd name="connsiteX2-1845" fmla="*/ 432816 w 3523460"/>
              <a:gd name="connsiteY2-1846" fmla="*/ 2274423 h 4731376"/>
              <a:gd name="connsiteX3-1847" fmla="*/ 75008 w 3523460"/>
              <a:gd name="connsiteY3-1848" fmla="*/ 970409 h 4731376"/>
              <a:gd name="connsiteX4-1849" fmla="*/ 766771 w 3523460"/>
              <a:gd name="connsiteY4-1850" fmla="*/ 1972273 h 4731376"/>
              <a:gd name="connsiteX5-1851" fmla="*/ 711112 w 3523460"/>
              <a:gd name="connsiteY5-1852" fmla="*/ 215035 h 4731376"/>
              <a:gd name="connsiteX6-1853" fmla="*/ 1164336 w 3523460"/>
              <a:gd name="connsiteY6-1854" fmla="*/ 1773490 h 4731376"/>
              <a:gd name="connsiteX7-1855" fmla="*/ 1275655 w 3523460"/>
              <a:gd name="connsiteY7-1856" fmla="*/ 1765539 h 4731376"/>
              <a:gd name="connsiteX8-1857" fmla="*/ 1458534 w 3523460"/>
              <a:gd name="connsiteY8-1858" fmla="*/ 350 h 4731376"/>
              <a:gd name="connsiteX9-1859" fmla="*/ 1705024 w 3523460"/>
              <a:gd name="connsiteY9-1860" fmla="*/ 1813246 h 4731376"/>
              <a:gd name="connsiteX10-1861" fmla="*/ 1816344 w 3523460"/>
              <a:gd name="connsiteY10-1862" fmla="*/ 1868907 h 4731376"/>
              <a:gd name="connsiteX11-1863" fmla="*/ 2492205 w 3523460"/>
              <a:gd name="connsiteY11-1864" fmla="*/ 334305 h 4731376"/>
              <a:gd name="connsiteX12-1865" fmla="*/ 2221860 w 3523460"/>
              <a:gd name="connsiteY12-1866" fmla="*/ 2012031 h 4731376"/>
              <a:gd name="connsiteX13-1867" fmla="*/ 2325227 w 3523460"/>
              <a:gd name="connsiteY13-1868" fmla="*/ 2711745 h 4731376"/>
              <a:gd name="connsiteX14-1869" fmla="*/ 2762549 w 3523460"/>
              <a:gd name="connsiteY14-1870" fmla="*/ 2266471 h 4731376"/>
              <a:gd name="connsiteX15-1871" fmla="*/ 3509971 w 3523460"/>
              <a:gd name="connsiteY15-1872" fmla="*/ 2163105 h 4731376"/>
              <a:gd name="connsiteX16-1873" fmla="*/ 2778451 w 3523460"/>
              <a:gd name="connsiteY16-1874" fmla="*/ 2942332 h 4731376"/>
              <a:gd name="connsiteX17-1875" fmla="*/ 2118493 w 3523460"/>
              <a:gd name="connsiteY17-1876" fmla="*/ 4007807 h 4731376"/>
              <a:gd name="connsiteX18-1877" fmla="*/ 2229811 w 3523460"/>
              <a:gd name="connsiteY18-1878" fmla="*/ 4731376 h 4731376"/>
              <a:gd name="connsiteX19-1879" fmla="*/ 830382 w 3523460"/>
              <a:gd name="connsiteY19-1880" fmla="*/ 4731376 h 4731376"/>
              <a:gd name="connsiteX0-1881" fmla="*/ 830382 w 3523460"/>
              <a:gd name="connsiteY0-1882" fmla="*/ 4731376 h 4731376"/>
              <a:gd name="connsiteX1-1883" fmla="*/ 870139 w 3523460"/>
              <a:gd name="connsiteY1-1884" fmla="*/ 4095273 h 4731376"/>
              <a:gd name="connsiteX2-1885" fmla="*/ 432816 w 3523460"/>
              <a:gd name="connsiteY2-1886" fmla="*/ 2274423 h 4731376"/>
              <a:gd name="connsiteX3-1887" fmla="*/ 75008 w 3523460"/>
              <a:gd name="connsiteY3-1888" fmla="*/ 970409 h 4731376"/>
              <a:gd name="connsiteX4-1889" fmla="*/ 766771 w 3523460"/>
              <a:gd name="connsiteY4-1890" fmla="*/ 1972273 h 4731376"/>
              <a:gd name="connsiteX5-1891" fmla="*/ 711112 w 3523460"/>
              <a:gd name="connsiteY5-1892" fmla="*/ 215035 h 4731376"/>
              <a:gd name="connsiteX6-1893" fmla="*/ 1164336 w 3523460"/>
              <a:gd name="connsiteY6-1894" fmla="*/ 1773490 h 4731376"/>
              <a:gd name="connsiteX7-1895" fmla="*/ 1275655 w 3523460"/>
              <a:gd name="connsiteY7-1896" fmla="*/ 1765539 h 4731376"/>
              <a:gd name="connsiteX8-1897" fmla="*/ 1458534 w 3523460"/>
              <a:gd name="connsiteY8-1898" fmla="*/ 350 h 4731376"/>
              <a:gd name="connsiteX9-1899" fmla="*/ 1705024 w 3523460"/>
              <a:gd name="connsiteY9-1900" fmla="*/ 1813246 h 4731376"/>
              <a:gd name="connsiteX10-1901" fmla="*/ 1816344 w 3523460"/>
              <a:gd name="connsiteY10-1902" fmla="*/ 1868907 h 4731376"/>
              <a:gd name="connsiteX11-1903" fmla="*/ 2492205 w 3523460"/>
              <a:gd name="connsiteY11-1904" fmla="*/ 334305 h 4731376"/>
              <a:gd name="connsiteX12-1905" fmla="*/ 2221860 w 3523460"/>
              <a:gd name="connsiteY12-1906" fmla="*/ 2012031 h 4731376"/>
              <a:gd name="connsiteX13-1907" fmla="*/ 2325227 w 3523460"/>
              <a:gd name="connsiteY13-1908" fmla="*/ 2711745 h 4731376"/>
              <a:gd name="connsiteX14-1909" fmla="*/ 2762549 w 3523460"/>
              <a:gd name="connsiteY14-1910" fmla="*/ 2266471 h 4731376"/>
              <a:gd name="connsiteX15-1911" fmla="*/ 3509971 w 3523460"/>
              <a:gd name="connsiteY15-1912" fmla="*/ 2163105 h 4731376"/>
              <a:gd name="connsiteX16-1913" fmla="*/ 2778451 w 3523460"/>
              <a:gd name="connsiteY16-1914" fmla="*/ 2942332 h 4731376"/>
              <a:gd name="connsiteX17-1915" fmla="*/ 2118493 w 3523460"/>
              <a:gd name="connsiteY17-1916" fmla="*/ 4007807 h 4731376"/>
              <a:gd name="connsiteX18-1917" fmla="*/ 2229811 w 3523460"/>
              <a:gd name="connsiteY18-1918" fmla="*/ 4731376 h 4731376"/>
              <a:gd name="connsiteX19-1919" fmla="*/ 830382 w 3523460"/>
              <a:gd name="connsiteY19-1920" fmla="*/ 4731376 h 4731376"/>
              <a:gd name="connsiteX0-1921" fmla="*/ 830382 w 3523460"/>
              <a:gd name="connsiteY0-1922" fmla="*/ 4731184 h 4731184"/>
              <a:gd name="connsiteX1-1923" fmla="*/ 870139 w 3523460"/>
              <a:gd name="connsiteY1-1924" fmla="*/ 4095081 h 4731184"/>
              <a:gd name="connsiteX2-1925" fmla="*/ 432816 w 3523460"/>
              <a:gd name="connsiteY2-1926" fmla="*/ 2274231 h 4731184"/>
              <a:gd name="connsiteX3-1927" fmla="*/ 75008 w 3523460"/>
              <a:gd name="connsiteY3-1928" fmla="*/ 970217 h 4731184"/>
              <a:gd name="connsiteX4-1929" fmla="*/ 766771 w 3523460"/>
              <a:gd name="connsiteY4-1930" fmla="*/ 1972081 h 4731184"/>
              <a:gd name="connsiteX5-1931" fmla="*/ 711112 w 3523460"/>
              <a:gd name="connsiteY5-1932" fmla="*/ 214843 h 4731184"/>
              <a:gd name="connsiteX6-1933" fmla="*/ 1164336 w 3523460"/>
              <a:gd name="connsiteY6-1934" fmla="*/ 1773298 h 4731184"/>
              <a:gd name="connsiteX7-1935" fmla="*/ 1275655 w 3523460"/>
              <a:gd name="connsiteY7-1936" fmla="*/ 1765347 h 4731184"/>
              <a:gd name="connsiteX8-1937" fmla="*/ 1458534 w 3523460"/>
              <a:gd name="connsiteY8-1938" fmla="*/ 158 h 4731184"/>
              <a:gd name="connsiteX9-1939" fmla="*/ 1705024 w 3523460"/>
              <a:gd name="connsiteY9-1940" fmla="*/ 1813054 h 4731184"/>
              <a:gd name="connsiteX10-1941" fmla="*/ 1816344 w 3523460"/>
              <a:gd name="connsiteY10-1942" fmla="*/ 1868715 h 4731184"/>
              <a:gd name="connsiteX11-1943" fmla="*/ 2492205 w 3523460"/>
              <a:gd name="connsiteY11-1944" fmla="*/ 334113 h 4731184"/>
              <a:gd name="connsiteX12-1945" fmla="*/ 2221860 w 3523460"/>
              <a:gd name="connsiteY12-1946" fmla="*/ 2011839 h 4731184"/>
              <a:gd name="connsiteX13-1947" fmla="*/ 2325227 w 3523460"/>
              <a:gd name="connsiteY13-1948" fmla="*/ 2711553 h 4731184"/>
              <a:gd name="connsiteX14-1949" fmla="*/ 2762549 w 3523460"/>
              <a:gd name="connsiteY14-1950" fmla="*/ 2266279 h 4731184"/>
              <a:gd name="connsiteX15-1951" fmla="*/ 3509971 w 3523460"/>
              <a:gd name="connsiteY15-1952" fmla="*/ 2162913 h 4731184"/>
              <a:gd name="connsiteX16-1953" fmla="*/ 2778451 w 3523460"/>
              <a:gd name="connsiteY16-1954" fmla="*/ 2942140 h 4731184"/>
              <a:gd name="connsiteX17-1955" fmla="*/ 2118493 w 3523460"/>
              <a:gd name="connsiteY17-1956" fmla="*/ 4007615 h 4731184"/>
              <a:gd name="connsiteX18-1957" fmla="*/ 2229811 w 3523460"/>
              <a:gd name="connsiteY18-1958" fmla="*/ 4731184 h 4731184"/>
              <a:gd name="connsiteX19-1959" fmla="*/ 830382 w 3523460"/>
              <a:gd name="connsiteY19-1960" fmla="*/ 4731184 h 4731184"/>
              <a:gd name="connsiteX0-1961" fmla="*/ 830382 w 3523460"/>
              <a:gd name="connsiteY0-1962" fmla="*/ 4731184 h 4731184"/>
              <a:gd name="connsiteX1-1963" fmla="*/ 870139 w 3523460"/>
              <a:gd name="connsiteY1-1964" fmla="*/ 4095081 h 4731184"/>
              <a:gd name="connsiteX2-1965" fmla="*/ 432816 w 3523460"/>
              <a:gd name="connsiteY2-1966" fmla="*/ 2274231 h 4731184"/>
              <a:gd name="connsiteX3-1967" fmla="*/ 75008 w 3523460"/>
              <a:gd name="connsiteY3-1968" fmla="*/ 970217 h 4731184"/>
              <a:gd name="connsiteX4-1969" fmla="*/ 766771 w 3523460"/>
              <a:gd name="connsiteY4-1970" fmla="*/ 1972081 h 4731184"/>
              <a:gd name="connsiteX5-1971" fmla="*/ 711112 w 3523460"/>
              <a:gd name="connsiteY5-1972" fmla="*/ 214843 h 4731184"/>
              <a:gd name="connsiteX6-1973" fmla="*/ 1164336 w 3523460"/>
              <a:gd name="connsiteY6-1974" fmla="*/ 1773298 h 4731184"/>
              <a:gd name="connsiteX7-1975" fmla="*/ 1275655 w 3523460"/>
              <a:gd name="connsiteY7-1976" fmla="*/ 1765347 h 4731184"/>
              <a:gd name="connsiteX8-1977" fmla="*/ 1458534 w 3523460"/>
              <a:gd name="connsiteY8-1978" fmla="*/ 158 h 4731184"/>
              <a:gd name="connsiteX9-1979" fmla="*/ 1705024 w 3523460"/>
              <a:gd name="connsiteY9-1980" fmla="*/ 1813054 h 4731184"/>
              <a:gd name="connsiteX10-1981" fmla="*/ 1816344 w 3523460"/>
              <a:gd name="connsiteY10-1982" fmla="*/ 1868715 h 4731184"/>
              <a:gd name="connsiteX11-1983" fmla="*/ 2492205 w 3523460"/>
              <a:gd name="connsiteY11-1984" fmla="*/ 334113 h 4731184"/>
              <a:gd name="connsiteX12-1985" fmla="*/ 2221860 w 3523460"/>
              <a:gd name="connsiteY12-1986" fmla="*/ 2011839 h 4731184"/>
              <a:gd name="connsiteX13-1987" fmla="*/ 2325227 w 3523460"/>
              <a:gd name="connsiteY13-1988" fmla="*/ 2711553 h 4731184"/>
              <a:gd name="connsiteX14-1989" fmla="*/ 2762549 w 3523460"/>
              <a:gd name="connsiteY14-1990" fmla="*/ 2266279 h 4731184"/>
              <a:gd name="connsiteX15-1991" fmla="*/ 3509971 w 3523460"/>
              <a:gd name="connsiteY15-1992" fmla="*/ 2162913 h 4731184"/>
              <a:gd name="connsiteX16-1993" fmla="*/ 2778451 w 3523460"/>
              <a:gd name="connsiteY16-1994" fmla="*/ 2942140 h 4731184"/>
              <a:gd name="connsiteX17-1995" fmla="*/ 2118493 w 3523460"/>
              <a:gd name="connsiteY17-1996" fmla="*/ 4007615 h 4731184"/>
              <a:gd name="connsiteX18-1997" fmla="*/ 2229811 w 3523460"/>
              <a:gd name="connsiteY18-1998" fmla="*/ 4731184 h 4731184"/>
              <a:gd name="connsiteX19-1999" fmla="*/ 830382 w 3523460"/>
              <a:gd name="connsiteY19-2000" fmla="*/ 4731184 h 4731184"/>
              <a:gd name="connsiteX0-2001" fmla="*/ 830382 w 3523460"/>
              <a:gd name="connsiteY0-2002" fmla="*/ 4731184 h 4731184"/>
              <a:gd name="connsiteX1-2003" fmla="*/ 870139 w 3523460"/>
              <a:gd name="connsiteY1-2004" fmla="*/ 4095081 h 4731184"/>
              <a:gd name="connsiteX2-2005" fmla="*/ 432816 w 3523460"/>
              <a:gd name="connsiteY2-2006" fmla="*/ 2274231 h 4731184"/>
              <a:gd name="connsiteX3-2007" fmla="*/ 75008 w 3523460"/>
              <a:gd name="connsiteY3-2008" fmla="*/ 970217 h 4731184"/>
              <a:gd name="connsiteX4-2009" fmla="*/ 766771 w 3523460"/>
              <a:gd name="connsiteY4-2010" fmla="*/ 1972081 h 4731184"/>
              <a:gd name="connsiteX5-2011" fmla="*/ 711112 w 3523460"/>
              <a:gd name="connsiteY5-2012" fmla="*/ 214843 h 4731184"/>
              <a:gd name="connsiteX6-2013" fmla="*/ 1164336 w 3523460"/>
              <a:gd name="connsiteY6-2014" fmla="*/ 1773298 h 4731184"/>
              <a:gd name="connsiteX7-2015" fmla="*/ 1275655 w 3523460"/>
              <a:gd name="connsiteY7-2016" fmla="*/ 1765347 h 4731184"/>
              <a:gd name="connsiteX8-2017" fmla="*/ 1458534 w 3523460"/>
              <a:gd name="connsiteY8-2018" fmla="*/ 158 h 4731184"/>
              <a:gd name="connsiteX9-2019" fmla="*/ 1705024 w 3523460"/>
              <a:gd name="connsiteY9-2020" fmla="*/ 1813054 h 4731184"/>
              <a:gd name="connsiteX10-2021" fmla="*/ 1816344 w 3523460"/>
              <a:gd name="connsiteY10-2022" fmla="*/ 1868715 h 4731184"/>
              <a:gd name="connsiteX11-2023" fmla="*/ 2492205 w 3523460"/>
              <a:gd name="connsiteY11-2024" fmla="*/ 334113 h 4731184"/>
              <a:gd name="connsiteX12-2025" fmla="*/ 2221860 w 3523460"/>
              <a:gd name="connsiteY12-2026" fmla="*/ 2011839 h 4731184"/>
              <a:gd name="connsiteX13-2027" fmla="*/ 2325227 w 3523460"/>
              <a:gd name="connsiteY13-2028" fmla="*/ 2711553 h 4731184"/>
              <a:gd name="connsiteX14-2029" fmla="*/ 2762549 w 3523460"/>
              <a:gd name="connsiteY14-2030" fmla="*/ 2266279 h 4731184"/>
              <a:gd name="connsiteX15-2031" fmla="*/ 3509971 w 3523460"/>
              <a:gd name="connsiteY15-2032" fmla="*/ 2162913 h 4731184"/>
              <a:gd name="connsiteX16-2033" fmla="*/ 2778451 w 3523460"/>
              <a:gd name="connsiteY16-2034" fmla="*/ 2942140 h 4731184"/>
              <a:gd name="connsiteX17-2035" fmla="*/ 2118493 w 3523460"/>
              <a:gd name="connsiteY17-2036" fmla="*/ 4007615 h 4731184"/>
              <a:gd name="connsiteX18-2037" fmla="*/ 2229811 w 3523460"/>
              <a:gd name="connsiteY18-2038" fmla="*/ 4731184 h 4731184"/>
              <a:gd name="connsiteX19-2039" fmla="*/ 830382 w 3523460"/>
              <a:gd name="connsiteY19-2040" fmla="*/ 4731184 h 4731184"/>
              <a:gd name="connsiteX0-2041" fmla="*/ 830382 w 3523460"/>
              <a:gd name="connsiteY0-2042" fmla="*/ 4731184 h 4731184"/>
              <a:gd name="connsiteX1-2043" fmla="*/ 870139 w 3523460"/>
              <a:gd name="connsiteY1-2044" fmla="*/ 4095081 h 4731184"/>
              <a:gd name="connsiteX2-2045" fmla="*/ 432816 w 3523460"/>
              <a:gd name="connsiteY2-2046" fmla="*/ 2274231 h 4731184"/>
              <a:gd name="connsiteX3-2047" fmla="*/ 75008 w 3523460"/>
              <a:gd name="connsiteY3-2048" fmla="*/ 970217 h 4731184"/>
              <a:gd name="connsiteX4-2049" fmla="*/ 838333 w 3523460"/>
              <a:gd name="connsiteY4-2050" fmla="*/ 2003886 h 4731184"/>
              <a:gd name="connsiteX5-2051" fmla="*/ 711112 w 3523460"/>
              <a:gd name="connsiteY5-2052" fmla="*/ 214843 h 4731184"/>
              <a:gd name="connsiteX6-2053" fmla="*/ 1164336 w 3523460"/>
              <a:gd name="connsiteY6-2054" fmla="*/ 1773298 h 4731184"/>
              <a:gd name="connsiteX7-2055" fmla="*/ 1275655 w 3523460"/>
              <a:gd name="connsiteY7-2056" fmla="*/ 1765347 h 4731184"/>
              <a:gd name="connsiteX8-2057" fmla="*/ 1458534 w 3523460"/>
              <a:gd name="connsiteY8-2058" fmla="*/ 158 h 4731184"/>
              <a:gd name="connsiteX9-2059" fmla="*/ 1705024 w 3523460"/>
              <a:gd name="connsiteY9-2060" fmla="*/ 1813054 h 4731184"/>
              <a:gd name="connsiteX10-2061" fmla="*/ 1816344 w 3523460"/>
              <a:gd name="connsiteY10-2062" fmla="*/ 1868715 h 4731184"/>
              <a:gd name="connsiteX11-2063" fmla="*/ 2492205 w 3523460"/>
              <a:gd name="connsiteY11-2064" fmla="*/ 334113 h 4731184"/>
              <a:gd name="connsiteX12-2065" fmla="*/ 2221860 w 3523460"/>
              <a:gd name="connsiteY12-2066" fmla="*/ 2011839 h 4731184"/>
              <a:gd name="connsiteX13-2067" fmla="*/ 2325227 w 3523460"/>
              <a:gd name="connsiteY13-2068" fmla="*/ 2711553 h 4731184"/>
              <a:gd name="connsiteX14-2069" fmla="*/ 2762549 w 3523460"/>
              <a:gd name="connsiteY14-2070" fmla="*/ 2266279 h 4731184"/>
              <a:gd name="connsiteX15-2071" fmla="*/ 3509971 w 3523460"/>
              <a:gd name="connsiteY15-2072" fmla="*/ 2162913 h 4731184"/>
              <a:gd name="connsiteX16-2073" fmla="*/ 2778451 w 3523460"/>
              <a:gd name="connsiteY16-2074" fmla="*/ 2942140 h 4731184"/>
              <a:gd name="connsiteX17-2075" fmla="*/ 2118493 w 3523460"/>
              <a:gd name="connsiteY17-2076" fmla="*/ 4007615 h 4731184"/>
              <a:gd name="connsiteX18-2077" fmla="*/ 2229811 w 3523460"/>
              <a:gd name="connsiteY18-2078" fmla="*/ 4731184 h 4731184"/>
              <a:gd name="connsiteX19-2079" fmla="*/ 830382 w 3523460"/>
              <a:gd name="connsiteY19-2080" fmla="*/ 4731184 h 4731184"/>
              <a:gd name="connsiteX0-2081" fmla="*/ 830382 w 3523460"/>
              <a:gd name="connsiteY0-2082" fmla="*/ 4731184 h 4731184"/>
              <a:gd name="connsiteX1-2083" fmla="*/ 870139 w 3523460"/>
              <a:gd name="connsiteY1-2084" fmla="*/ 4095081 h 4731184"/>
              <a:gd name="connsiteX2-2085" fmla="*/ 432816 w 3523460"/>
              <a:gd name="connsiteY2-2086" fmla="*/ 2274231 h 4731184"/>
              <a:gd name="connsiteX3-2087" fmla="*/ 75008 w 3523460"/>
              <a:gd name="connsiteY3-2088" fmla="*/ 970217 h 4731184"/>
              <a:gd name="connsiteX4-2089" fmla="*/ 734965 w 3523460"/>
              <a:gd name="connsiteY4-2090" fmla="*/ 2027740 h 4731184"/>
              <a:gd name="connsiteX5-2091" fmla="*/ 838333 w 3523460"/>
              <a:gd name="connsiteY5-2092" fmla="*/ 2003886 h 4731184"/>
              <a:gd name="connsiteX6-2093" fmla="*/ 711112 w 3523460"/>
              <a:gd name="connsiteY6-2094" fmla="*/ 214843 h 4731184"/>
              <a:gd name="connsiteX7-2095" fmla="*/ 1164336 w 3523460"/>
              <a:gd name="connsiteY7-2096" fmla="*/ 1773298 h 4731184"/>
              <a:gd name="connsiteX8-2097" fmla="*/ 1275655 w 3523460"/>
              <a:gd name="connsiteY8-2098" fmla="*/ 1765347 h 4731184"/>
              <a:gd name="connsiteX9-2099" fmla="*/ 1458534 w 3523460"/>
              <a:gd name="connsiteY9-2100" fmla="*/ 158 h 4731184"/>
              <a:gd name="connsiteX10-2101" fmla="*/ 1705024 w 3523460"/>
              <a:gd name="connsiteY10-2102" fmla="*/ 1813054 h 4731184"/>
              <a:gd name="connsiteX11-2103" fmla="*/ 1816344 w 3523460"/>
              <a:gd name="connsiteY11-2104" fmla="*/ 1868715 h 4731184"/>
              <a:gd name="connsiteX12-2105" fmla="*/ 2492205 w 3523460"/>
              <a:gd name="connsiteY12-2106" fmla="*/ 334113 h 4731184"/>
              <a:gd name="connsiteX13-2107" fmla="*/ 2221860 w 3523460"/>
              <a:gd name="connsiteY13-2108" fmla="*/ 2011839 h 4731184"/>
              <a:gd name="connsiteX14-2109" fmla="*/ 2325227 w 3523460"/>
              <a:gd name="connsiteY14-2110" fmla="*/ 2711553 h 4731184"/>
              <a:gd name="connsiteX15-2111" fmla="*/ 2762549 w 3523460"/>
              <a:gd name="connsiteY15-2112" fmla="*/ 2266279 h 4731184"/>
              <a:gd name="connsiteX16-2113" fmla="*/ 3509971 w 3523460"/>
              <a:gd name="connsiteY16-2114" fmla="*/ 2162913 h 4731184"/>
              <a:gd name="connsiteX17-2115" fmla="*/ 2778451 w 3523460"/>
              <a:gd name="connsiteY17-2116" fmla="*/ 2942140 h 4731184"/>
              <a:gd name="connsiteX18-2117" fmla="*/ 2118493 w 3523460"/>
              <a:gd name="connsiteY18-2118" fmla="*/ 4007615 h 4731184"/>
              <a:gd name="connsiteX19-2119" fmla="*/ 2229811 w 3523460"/>
              <a:gd name="connsiteY19-2120" fmla="*/ 4731184 h 4731184"/>
              <a:gd name="connsiteX20" fmla="*/ 830382 w 3523460"/>
              <a:gd name="connsiteY20" fmla="*/ 4731184 h 4731184"/>
              <a:gd name="connsiteX0-2121" fmla="*/ 830382 w 3523460"/>
              <a:gd name="connsiteY0-2122" fmla="*/ 4731184 h 4731184"/>
              <a:gd name="connsiteX1-2123" fmla="*/ 870139 w 3523460"/>
              <a:gd name="connsiteY1-2124" fmla="*/ 4095081 h 4731184"/>
              <a:gd name="connsiteX2-2125" fmla="*/ 432816 w 3523460"/>
              <a:gd name="connsiteY2-2126" fmla="*/ 2274231 h 4731184"/>
              <a:gd name="connsiteX3-2127" fmla="*/ 75008 w 3523460"/>
              <a:gd name="connsiteY3-2128" fmla="*/ 970217 h 4731184"/>
              <a:gd name="connsiteX4-2129" fmla="*/ 734965 w 3523460"/>
              <a:gd name="connsiteY4-2130" fmla="*/ 2027740 h 4731184"/>
              <a:gd name="connsiteX5-2131" fmla="*/ 838333 w 3523460"/>
              <a:gd name="connsiteY5-2132" fmla="*/ 2003886 h 4731184"/>
              <a:gd name="connsiteX6-2133" fmla="*/ 711112 w 3523460"/>
              <a:gd name="connsiteY6-2134" fmla="*/ 214843 h 4731184"/>
              <a:gd name="connsiteX7-2135" fmla="*/ 1164336 w 3523460"/>
              <a:gd name="connsiteY7-2136" fmla="*/ 1773298 h 4731184"/>
              <a:gd name="connsiteX8-2137" fmla="*/ 1275655 w 3523460"/>
              <a:gd name="connsiteY8-2138" fmla="*/ 1765347 h 4731184"/>
              <a:gd name="connsiteX9-2139" fmla="*/ 1458534 w 3523460"/>
              <a:gd name="connsiteY9-2140" fmla="*/ 158 h 4731184"/>
              <a:gd name="connsiteX10-2141" fmla="*/ 1705024 w 3523460"/>
              <a:gd name="connsiteY10-2142" fmla="*/ 1813054 h 4731184"/>
              <a:gd name="connsiteX11-2143" fmla="*/ 1816344 w 3523460"/>
              <a:gd name="connsiteY11-2144" fmla="*/ 1868715 h 4731184"/>
              <a:gd name="connsiteX12-2145" fmla="*/ 2492205 w 3523460"/>
              <a:gd name="connsiteY12-2146" fmla="*/ 334113 h 4731184"/>
              <a:gd name="connsiteX13-2147" fmla="*/ 2221860 w 3523460"/>
              <a:gd name="connsiteY13-2148" fmla="*/ 2011839 h 4731184"/>
              <a:gd name="connsiteX14-2149" fmla="*/ 2325227 w 3523460"/>
              <a:gd name="connsiteY14-2150" fmla="*/ 2711553 h 4731184"/>
              <a:gd name="connsiteX15-2151" fmla="*/ 2762549 w 3523460"/>
              <a:gd name="connsiteY15-2152" fmla="*/ 2266279 h 4731184"/>
              <a:gd name="connsiteX16-2153" fmla="*/ 3509971 w 3523460"/>
              <a:gd name="connsiteY16-2154" fmla="*/ 2162913 h 4731184"/>
              <a:gd name="connsiteX17-2155" fmla="*/ 2778451 w 3523460"/>
              <a:gd name="connsiteY17-2156" fmla="*/ 2942140 h 4731184"/>
              <a:gd name="connsiteX18-2157" fmla="*/ 2118493 w 3523460"/>
              <a:gd name="connsiteY18-2158" fmla="*/ 4007615 h 4731184"/>
              <a:gd name="connsiteX19-2159" fmla="*/ 2229811 w 3523460"/>
              <a:gd name="connsiteY19-2160" fmla="*/ 4731184 h 4731184"/>
              <a:gd name="connsiteX20-2161" fmla="*/ 830382 w 3523460"/>
              <a:gd name="connsiteY20-2162" fmla="*/ 4731184 h 4731184"/>
              <a:gd name="connsiteX0-2163" fmla="*/ 830382 w 3523460"/>
              <a:gd name="connsiteY0-2164" fmla="*/ 4731184 h 4731184"/>
              <a:gd name="connsiteX1-2165" fmla="*/ 870139 w 3523460"/>
              <a:gd name="connsiteY1-2166" fmla="*/ 4095081 h 4731184"/>
              <a:gd name="connsiteX2-2167" fmla="*/ 432816 w 3523460"/>
              <a:gd name="connsiteY2-2168" fmla="*/ 2274231 h 4731184"/>
              <a:gd name="connsiteX3-2169" fmla="*/ 75008 w 3523460"/>
              <a:gd name="connsiteY3-2170" fmla="*/ 970217 h 4731184"/>
              <a:gd name="connsiteX4-2171" fmla="*/ 750867 w 3523460"/>
              <a:gd name="connsiteY4-2172" fmla="*/ 2107253 h 4731184"/>
              <a:gd name="connsiteX5-2173" fmla="*/ 838333 w 3523460"/>
              <a:gd name="connsiteY5-2174" fmla="*/ 2003886 h 4731184"/>
              <a:gd name="connsiteX6-2175" fmla="*/ 711112 w 3523460"/>
              <a:gd name="connsiteY6-2176" fmla="*/ 214843 h 4731184"/>
              <a:gd name="connsiteX7-2177" fmla="*/ 1164336 w 3523460"/>
              <a:gd name="connsiteY7-2178" fmla="*/ 1773298 h 4731184"/>
              <a:gd name="connsiteX8-2179" fmla="*/ 1275655 w 3523460"/>
              <a:gd name="connsiteY8-2180" fmla="*/ 1765347 h 4731184"/>
              <a:gd name="connsiteX9-2181" fmla="*/ 1458534 w 3523460"/>
              <a:gd name="connsiteY9-2182" fmla="*/ 158 h 4731184"/>
              <a:gd name="connsiteX10-2183" fmla="*/ 1705024 w 3523460"/>
              <a:gd name="connsiteY10-2184" fmla="*/ 1813054 h 4731184"/>
              <a:gd name="connsiteX11-2185" fmla="*/ 1816344 w 3523460"/>
              <a:gd name="connsiteY11-2186" fmla="*/ 1868715 h 4731184"/>
              <a:gd name="connsiteX12-2187" fmla="*/ 2492205 w 3523460"/>
              <a:gd name="connsiteY12-2188" fmla="*/ 334113 h 4731184"/>
              <a:gd name="connsiteX13-2189" fmla="*/ 2221860 w 3523460"/>
              <a:gd name="connsiteY13-2190" fmla="*/ 2011839 h 4731184"/>
              <a:gd name="connsiteX14-2191" fmla="*/ 2325227 w 3523460"/>
              <a:gd name="connsiteY14-2192" fmla="*/ 2711553 h 4731184"/>
              <a:gd name="connsiteX15-2193" fmla="*/ 2762549 w 3523460"/>
              <a:gd name="connsiteY15-2194" fmla="*/ 2266279 h 4731184"/>
              <a:gd name="connsiteX16-2195" fmla="*/ 3509971 w 3523460"/>
              <a:gd name="connsiteY16-2196" fmla="*/ 2162913 h 4731184"/>
              <a:gd name="connsiteX17-2197" fmla="*/ 2778451 w 3523460"/>
              <a:gd name="connsiteY17-2198" fmla="*/ 2942140 h 4731184"/>
              <a:gd name="connsiteX18-2199" fmla="*/ 2118493 w 3523460"/>
              <a:gd name="connsiteY18-2200" fmla="*/ 4007615 h 4731184"/>
              <a:gd name="connsiteX19-2201" fmla="*/ 2229811 w 3523460"/>
              <a:gd name="connsiteY19-2202" fmla="*/ 4731184 h 4731184"/>
              <a:gd name="connsiteX20-2203" fmla="*/ 830382 w 3523460"/>
              <a:gd name="connsiteY20-2204" fmla="*/ 4731184 h 4731184"/>
              <a:gd name="connsiteX0-2205" fmla="*/ 830382 w 3523460"/>
              <a:gd name="connsiteY0-2206" fmla="*/ 4731184 h 4731184"/>
              <a:gd name="connsiteX1-2207" fmla="*/ 870139 w 3523460"/>
              <a:gd name="connsiteY1-2208" fmla="*/ 4095081 h 4731184"/>
              <a:gd name="connsiteX2-2209" fmla="*/ 432816 w 3523460"/>
              <a:gd name="connsiteY2-2210" fmla="*/ 2274231 h 4731184"/>
              <a:gd name="connsiteX3-2211" fmla="*/ 75008 w 3523460"/>
              <a:gd name="connsiteY3-2212" fmla="*/ 970217 h 4731184"/>
              <a:gd name="connsiteX4-2213" fmla="*/ 750867 w 3523460"/>
              <a:gd name="connsiteY4-2214" fmla="*/ 2107253 h 4731184"/>
              <a:gd name="connsiteX5-2215" fmla="*/ 838333 w 3523460"/>
              <a:gd name="connsiteY5-2216" fmla="*/ 2003886 h 4731184"/>
              <a:gd name="connsiteX6-2217" fmla="*/ 711112 w 3523460"/>
              <a:gd name="connsiteY6-2218" fmla="*/ 214843 h 4731184"/>
              <a:gd name="connsiteX7-2219" fmla="*/ 1164336 w 3523460"/>
              <a:gd name="connsiteY7-2220" fmla="*/ 1773298 h 4731184"/>
              <a:gd name="connsiteX8-2221" fmla="*/ 1275655 w 3523460"/>
              <a:gd name="connsiteY8-2222" fmla="*/ 1765347 h 4731184"/>
              <a:gd name="connsiteX9-2223" fmla="*/ 1458534 w 3523460"/>
              <a:gd name="connsiteY9-2224" fmla="*/ 158 h 4731184"/>
              <a:gd name="connsiteX10-2225" fmla="*/ 1705024 w 3523460"/>
              <a:gd name="connsiteY10-2226" fmla="*/ 1813054 h 4731184"/>
              <a:gd name="connsiteX11-2227" fmla="*/ 1816344 w 3523460"/>
              <a:gd name="connsiteY11-2228" fmla="*/ 1868715 h 4731184"/>
              <a:gd name="connsiteX12-2229" fmla="*/ 2492205 w 3523460"/>
              <a:gd name="connsiteY12-2230" fmla="*/ 334113 h 4731184"/>
              <a:gd name="connsiteX13-2231" fmla="*/ 2221860 w 3523460"/>
              <a:gd name="connsiteY13-2232" fmla="*/ 2011839 h 4731184"/>
              <a:gd name="connsiteX14-2233" fmla="*/ 2325227 w 3523460"/>
              <a:gd name="connsiteY14-2234" fmla="*/ 2711553 h 4731184"/>
              <a:gd name="connsiteX15-2235" fmla="*/ 2762549 w 3523460"/>
              <a:gd name="connsiteY15-2236" fmla="*/ 2266279 h 4731184"/>
              <a:gd name="connsiteX16-2237" fmla="*/ 3509971 w 3523460"/>
              <a:gd name="connsiteY16-2238" fmla="*/ 2162913 h 4731184"/>
              <a:gd name="connsiteX17-2239" fmla="*/ 2778451 w 3523460"/>
              <a:gd name="connsiteY17-2240" fmla="*/ 2942140 h 4731184"/>
              <a:gd name="connsiteX18-2241" fmla="*/ 2118493 w 3523460"/>
              <a:gd name="connsiteY18-2242" fmla="*/ 4007615 h 4731184"/>
              <a:gd name="connsiteX19-2243" fmla="*/ 2229811 w 3523460"/>
              <a:gd name="connsiteY19-2244" fmla="*/ 4731184 h 4731184"/>
              <a:gd name="connsiteX20-2245" fmla="*/ 830382 w 3523460"/>
              <a:gd name="connsiteY20-2246" fmla="*/ 4731184 h 4731184"/>
              <a:gd name="connsiteX0-2247" fmla="*/ 830382 w 3523460"/>
              <a:gd name="connsiteY0-2248" fmla="*/ 4731184 h 4731184"/>
              <a:gd name="connsiteX1-2249" fmla="*/ 870139 w 3523460"/>
              <a:gd name="connsiteY1-2250" fmla="*/ 4095081 h 4731184"/>
              <a:gd name="connsiteX2-2251" fmla="*/ 432816 w 3523460"/>
              <a:gd name="connsiteY2-2252" fmla="*/ 2274231 h 4731184"/>
              <a:gd name="connsiteX3-2253" fmla="*/ 75008 w 3523460"/>
              <a:gd name="connsiteY3-2254" fmla="*/ 970217 h 4731184"/>
              <a:gd name="connsiteX4-2255" fmla="*/ 750867 w 3523460"/>
              <a:gd name="connsiteY4-2256" fmla="*/ 2107253 h 4731184"/>
              <a:gd name="connsiteX5-2257" fmla="*/ 862187 w 3523460"/>
              <a:gd name="connsiteY5-2258" fmla="*/ 2035692 h 4731184"/>
              <a:gd name="connsiteX6-2259" fmla="*/ 711112 w 3523460"/>
              <a:gd name="connsiteY6-2260" fmla="*/ 214843 h 4731184"/>
              <a:gd name="connsiteX7-2261" fmla="*/ 1164336 w 3523460"/>
              <a:gd name="connsiteY7-2262" fmla="*/ 1773298 h 4731184"/>
              <a:gd name="connsiteX8-2263" fmla="*/ 1275655 w 3523460"/>
              <a:gd name="connsiteY8-2264" fmla="*/ 1765347 h 4731184"/>
              <a:gd name="connsiteX9-2265" fmla="*/ 1458534 w 3523460"/>
              <a:gd name="connsiteY9-2266" fmla="*/ 158 h 4731184"/>
              <a:gd name="connsiteX10-2267" fmla="*/ 1705024 w 3523460"/>
              <a:gd name="connsiteY10-2268" fmla="*/ 1813054 h 4731184"/>
              <a:gd name="connsiteX11-2269" fmla="*/ 1816344 w 3523460"/>
              <a:gd name="connsiteY11-2270" fmla="*/ 1868715 h 4731184"/>
              <a:gd name="connsiteX12-2271" fmla="*/ 2492205 w 3523460"/>
              <a:gd name="connsiteY12-2272" fmla="*/ 334113 h 4731184"/>
              <a:gd name="connsiteX13-2273" fmla="*/ 2221860 w 3523460"/>
              <a:gd name="connsiteY13-2274" fmla="*/ 2011839 h 4731184"/>
              <a:gd name="connsiteX14-2275" fmla="*/ 2325227 w 3523460"/>
              <a:gd name="connsiteY14-2276" fmla="*/ 2711553 h 4731184"/>
              <a:gd name="connsiteX15-2277" fmla="*/ 2762549 w 3523460"/>
              <a:gd name="connsiteY15-2278" fmla="*/ 2266279 h 4731184"/>
              <a:gd name="connsiteX16-2279" fmla="*/ 3509971 w 3523460"/>
              <a:gd name="connsiteY16-2280" fmla="*/ 2162913 h 4731184"/>
              <a:gd name="connsiteX17-2281" fmla="*/ 2778451 w 3523460"/>
              <a:gd name="connsiteY17-2282" fmla="*/ 2942140 h 4731184"/>
              <a:gd name="connsiteX18-2283" fmla="*/ 2118493 w 3523460"/>
              <a:gd name="connsiteY18-2284" fmla="*/ 4007615 h 4731184"/>
              <a:gd name="connsiteX19-2285" fmla="*/ 2229811 w 3523460"/>
              <a:gd name="connsiteY19-2286" fmla="*/ 4731184 h 4731184"/>
              <a:gd name="connsiteX20-2287" fmla="*/ 830382 w 3523460"/>
              <a:gd name="connsiteY20-2288" fmla="*/ 4731184 h 4731184"/>
              <a:gd name="connsiteX0-2289" fmla="*/ 830382 w 3523460"/>
              <a:gd name="connsiteY0-2290" fmla="*/ 4731184 h 4731184"/>
              <a:gd name="connsiteX1-2291" fmla="*/ 870139 w 3523460"/>
              <a:gd name="connsiteY1-2292" fmla="*/ 4095081 h 4731184"/>
              <a:gd name="connsiteX2-2293" fmla="*/ 432816 w 3523460"/>
              <a:gd name="connsiteY2-2294" fmla="*/ 2274231 h 4731184"/>
              <a:gd name="connsiteX3-2295" fmla="*/ 75008 w 3523460"/>
              <a:gd name="connsiteY3-2296" fmla="*/ 970217 h 4731184"/>
              <a:gd name="connsiteX4-2297" fmla="*/ 750867 w 3523460"/>
              <a:gd name="connsiteY4-2298" fmla="*/ 2107253 h 4731184"/>
              <a:gd name="connsiteX5-2299" fmla="*/ 862187 w 3523460"/>
              <a:gd name="connsiteY5-2300" fmla="*/ 2035692 h 4731184"/>
              <a:gd name="connsiteX6-2301" fmla="*/ 711112 w 3523460"/>
              <a:gd name="connsiteY6-2302" fmla="*/ 214843 h 4731184"/>
              <a:gd name="connsiteX7-2303" fmla="*/ 1164336 w 3523460"/>
              <a:gd name="connsiteY7-2304" fmla="*/ 1773298 h 4731184"/>
              <a:gd name="connsiteX8-2305" fmla="*/ 1275655 w 3523460"/>
              <a:gd name="connsiteY8-2306" fmla="*/ 1765347 h 4731184"/>
              <a:gd name="connsiteX9-2307" fmla="*/ 1458534 w 3523460"/>
              <a:gd name="connsiteY9-2308" fmla="*/ 158 h 4731184"/>
              <a:gd name="connsiteX10-2309" fmla="*/ 1705024 w 3523460"/>
              <a:gd name="connsiteY10-2310" fmla="*/ 1813054 h 4731184"/>
              <a:gd name="connsiteX11-2311" fmla="*/ 1816344 w 3523460"/>
              <a:gd name="connsiteY11-2312" fmla="*/ 1868715 h 4731184"/>
              <a:gd name="connsiteX12-2313" fmla="*/ 2492205 w 3523460"/>
              <a:gd name="connsiteY12-2314" fmla="*/ 334113 h 4731184"/>
              <a:gd name="connsiteX13-2315" fmla="*/ 2221860 w 3523460"/>
              <a:gd name="connsiteY13-2316" fmla="*/ 2011839 h 4731184"/>
              <a:gd name="connsiteX14-2317" fmla="*/ 2325227 w 3523460"/>
              <a:gd name="connsiteY14-2318" fmla="*/ 2711553 h 4731184"/>
              <a:gd name="connsiteX15-2319" fmla="*/ 2762549 w 3523460"/>
              <a:gd name="connsiteY15-2320" fmla="*/ 2266279 h 4731184"/>
              <a:gd name="connsiteX16-2321" fmla="*/ 3509971 w 3523460"/>
              <a:gd name="connsiteY16-2322" fmla="*/ 2162913 h 4731184"/>
              <a:gd name="connsiteX17-2323" fmla="*/ 2778451 w 3523460"/>
              <a:gd name="connsiteY17-2324" fmla="*/ 2942140 h 4731184"/>
              <a:gd name="connsiteX18-2325" fmla="*/ 2118493 w 3523460"/>
              <a:gd name="connsiteY18-2326" fmla="*/ 4007615 h 4731184"/>
              <a:gd name="connsiteX19-2327" fmla="*/ 2229811 w 3523460"/>
              <a:gd name="connsiteY19-2328" fmla="*/ 4731184 h 4731184"/>
              <a:gd name="connsiteX20-2329" fmla="*/ 830382 w 3523460"/>
              <a:gd name="connsiteY20-2330" fmla="*/ 4731184 h 4731184"/>
              <a:gd name="connsiteX0-2331" fmla="*/ 830382 w 3523460"/>
              <a:gd name="connsiteY0-2332" fmla="*/ 4731184 h 4731184"/>
              <a:gd name="connsiteX1-2333" fmla="*/ 870139 w 3523460"/>
              <a:gd name="connsiteY1-2334" fmla="*/ 4095081 h 4731184"/>
              <a:gd name="connsiteX2-2335" fmla="*/ 432816 w 3523460"/>
              <a:gd name="connsiteY2-2336" fmla="*/ 2274231 h 4731184"/>
              <a:gd name="connsiteX3-2337" fmla="*/ 75008 w 3523460"/>
              <a:gd name="connsiteY3-2338" fmla="*/ 970217 h 4731184"/>
              <a:gd name="connsiteX4-2339" fmla="*/ 750867 w 3523460"/>
              <a:gd name="connsiteY4-2340" fmla="*/ 2107253 h 4731184"/>
              <a:gd name="connsiteX5-2341" fmla="*/ 862187 w 3523460"/>
              <a:gd name="connsiteY5-2342" fmla="*/ 2035692 h 4731184"/>
              <a:gd name="connsiteX6-2343" fmla="*/ 711112 w 3523460"/>
              <a:gd name="connsiteY6-2344" fmla="*/ 214843 h 4731184"/>
              <a:gd name="connsiteX7-2345" fmla="*/ 1164336 w 3523460"/>
              <a:gd name="connsiteY7-2346" fmla="*/ 1773298 h 4731184"/>
              <a:gd name="connsiteX8-2347" fmla="*/ 1275655 w 3523460"/>
              <a:gd name="connsiteY8-2348" fmla="*/ 1765347 h 4731184"/>
              <a:gd name="connsiteX9-2349" fmla="*/ 1458534 w 3523460"/>
              <a:gd name="connsiteY9-2350" fmla="*/ 158 h 4731184"/>
              <a:gd name="connsiteX10-2351" fmla="*/ 1705024 w 3523460"/>
              <a:gd name="connsiteY10-2352" fmla="*/ 1813054 h 4731184"/>
              <a:gd name="connsiteX11-2353" fmla="*/ 1816344 w 3523460"/>
              <a:gd name="connsiteY11-2354" fmla="*/ 1868715 h 4731184"/>
              <a:gd name="connsiteX12-2355" fmla="*/ 2492205 w 3523460"/>
              <a:gd name="connsiteY12-2356" fmla="*/ 334113 h 4731184"/>
              <a:gd name="connsiteX13-2357" fmla="*/ 2221860 w 3523460"/>
              <a:gd name="connsiteY13-2358" fmla="*/ 2011839 h 4731184"/>
              <a:gd name="connsiteX14-2359" fmla="*/ 2325227 w 3523460"/>
              <a:gd name="connsiteY14-2360" fmla="*/ 2711553 h 4731184"/>
              <a:gd name="connsiteX15-2361" fmla="*/ 2762549 w 3523460"/>
              <a:gd name="connsiteY15-2362" fmla="*/ 2266279 h 4731184"/>
              <a:gd name="connsiteX16-2363" fmla="*/ 3509971 w 3523460"/>
              <a:gd name="connsiteY16-2364" fmla="*/ 2162913 h 4731184"/>
              <a:gd name="connsiteX17-2365" fmla="*/ 2778451 w 3523460"/>
              <a:gd name="connsiteY17-2366" fmla="*/ 2942140 h 4731184"/>
              <a:gd name="connsiteX18-2367" fmla="*/ 2118493 w 3523460"/>
              <a:gd name="connsiteY18-2368" fmla="*/ 4007615 h 4731184"/>
              <a:gd name="connsiteX19-2369" fmla="*/ 2229811 w 3523460"/>
              <a:gd name="connsiteY19-2370" fmla="*/ 4731184 h 4731184"/>
              <a:gd name="connsiteX20-2371" fmla="*/ 830382 w 3523460"/>
              <a:gd name="connsiteY20-2372" fmla="*/ 4731184 h 4731184"/>
              <a:gd name="connsiteX0-2373" fmla="*/ 830382 w 3523460"/>
              <a:gd name="connsiteY0-2374" fmla="*/ 4731184 h 4731184"/>
              <a:gd name="connsiteX1-2375" fmla="*/ 870139 w 3523460"/>
              <a:gd name="connsiteY1-2376" fmla="*/ 4095081 h 4731184"/>
              <a:gd name="connsiteX2-2377" fmla="*/ 432816 w 3523460"/>
              <a:gd name="connsiteY2-2378" fmla="*/ 2274231 h 4731184"/>
              <a:gd name="connsiteX3-2379" fmla="*/ 75008 w 3523460"/>
              <a:gd name="connsiteY3-2380" fmla="*/ 970217 h 4731184"/>
              <a:gd name="connsiteX4-2381" fmla="*/ 750867 w 3523460"/>
              <a:gd name="connsiteY4-2382" fmla="*/ 2107253 h 4731184"/>
              <a:gd name="connsiteX5-2383" fmla="*/ 862187 w 3523460"/>
              <a:gd name="connsiteY5-2384" fmla="*/ 2035692 h 4731184"/>
              <a:gd name="connsiteX6-2385" fmla="*/ 711112 w 3523460"/>
              <a:gd name="connsiteY6-2386" fmla="*/ 214843 h 4731184"/>
              <a:gd name="connsiteX7-2387" fmla="*/ 1164336 w 3523460"/>
              <a:gd name="connsiteY7-2388" fmla="*/ 1773298 h 4731184"/>
              <a:gd name="connsiteX8-2389" fmla="*/ 1275655 w 3523460"/>
              <a:gd name="connsiteY8-2390" fmla="*/ 1765347 h 4731184"/>
              <a:gd name="connsiteX9-2391" fmla="*/ 1458534 w 3523460"/>
              <a:gd name="connsiteY9-2392" fmla="*/ 158 h 4731184"/>
              <a:gd name="connsiteX10-2393" fmla="*/ 1705024 w 3523460"/>
              <a:gd name="connsiteY10-2394" fmla="*/ 1813054 h 4731184"/>
              <a:gd name="connsiteX11-2395" fmla="*/ 1816344 w 3523460"/>
              <a:gd name="connsiteY11-2396" fmla="*/ 1868715 h 4731184"/>
              <a:gd name="connsiteX12-2397" fmla="*/ 2492205 w 3523460"/>
              <a:gd name="connsiteY12-2398" fmla="*/ 334113 h 4731184"/>
              <a:gd name="connsiteX13-2399" fmla="*/ 2221860 w 3523460"/>
              <a:gd name="connsiteY13-2400" fmla="*/ 2011839 h 4731184"/>
              <a:gd name="connsiteX14-2401" fmla="*/ 2325227 w 3523460"/>
              <a:gd name="connsiteY14-2402" fmla="*/ 2711553 h 4731184"/>
              <a:gd name="connsiteX15-2403" fmla="*/ 2762549 w 3523460"/>
              <a:gd name="connsiteY15-2404" fmla="*/ 2266279 h 4731184"/>
              <a:gd name="connsiteX16-2405" fmla="*/ 3509971 w 3523460"/>
              <a:gd name="connsiteY16-2406" fmla="*/ 2162913 h 4731184"/>
              <a:gd name="connsiteX17-2407" fmla="*/ 2778451 w 3523460"/>
              <a:gd name="connsiteY17-2408" fmla="*/ 2942140 h 4731184"/>
              <a:gd name="connsiteX18-2409" fmla="*/ 2118493 w 3523460"/>
              <a:gd name="connsiteY18-2410" fmla="*/ 4007615 h 4731184"/>
              <a:gd name="connsiteX19-2411" fmla="*/ 2229811 w 3523460"/>
              <a:gd name="connsiteY19-2412" fmla="*/ 4731184 h 4731184"/>
              <a:gd name="connsiteX20-2413" fmla="*/ 830382 w 3523460"/>
              <a:gd name="connsiteY20-2414" fmla="*/ 4731184 h 4731184"/>
              <a:gd name="connsiteX0-2415" fmla="*/ 830382 w 3523460"/>
              <a:gd name="connsiteY0-2416" fmla="*/ 4731184 h 4731184"/>
              <a:gd name="connsiteX1-2417" fmla="*/ 870139 w 3523460"/>
              <a:gd name="connsiteY1-2418" fmla="*/ 4095081 h 4731184"/>
              <a:gd name="connsiteX2-2419" fmla="*/ 432816 w 3523460"/>
              <a:gd name="connsiteY2-2420" fmla="*/ 2274231 h 4731184"/>
              <a:gd name="connsiteX3-2421" fmla="*/ 75008 w 3523460"/>
              <a:gd name="connsiteY3-2422" fmla="*/ 970217 h 4731184"/>
              <a:gd name="connsiteX4-2423" fmla="*/ 750867 w 3523460"/>
              <a:gd name="connsiteY4-2424" fmla="*/ 2107253 h 4731184"/>
              <a:gd name="connsiteX5-2425" fmla="*/ 862187 w 3523460"/>
              <a:gd name="connsiteY5-2426" fmla="*/ 2035692 h 4731184"/>
              <a:gd name="connsiteX6-2427" fmla="*/ 711112 w 3523460"/>
              <a:gd name="connsiteY6-2428" fmla="*/ 214843 h 4731184"/>
              <a:gd name="connsiteX7-2429" fmla="*/ 1204092 w 3523460"/>
              <a:gd name="connsiteY7-2430" fmla="*/ 1773298 h 4731184"/>
              <a:gd name="connsiteX8-2431" fmla="*/ 1275655 w 3523460"/>
              <a:gd name="connsiteY8-2432" fmla="*/ 1765347 h 4731184"/>
              <a:gd name="connsiteX9-2433" fmla="*/ 1458534 w 3523460"/>
              <a:gd name="connsiteY9-2434" fmla="*/ 158 h 4731184"/>
              <a:gd name="connsiteX10-2435" fmla="*/ 1705024 w 3523460"/>
              <a:gd name="connsiteY10-2436" fmla="*/ 1813054 h 4731184"/>
              <a:gd name="connsiteX11-2437" fmla="*/ 1816344 w 3523460"/>
              <a:gd name="connsiteY11-2438" fmla="*/ 1868715 h 4731184"/>
              <a:gd name="connsiteX12-2439" fmla="*/ 2492205 w 3523460"/>
              <a:gd name="connsiteY12-2440" fmla="*/ 334113 h 4731184"/>
              <a:gd name="connsiteX13-2441" fmla="*/ 2221860 w 3523460"/>
              <a:gd name="connsiteY13-2442" fmla="*/ 2011839 h 4731184"/>
              <a:gd name="connsiteX14-2443" fmla="*/ 2325227 w 3523460"/>
              <a:gd name="connsiteY14-2444" fmla="*/ 2711553 h 4731184"/>
              <a:gd name="connsiteX15-2445" fmla="*/ 2762549 w 3523460"/>
              <a:gd name="connsiteY15-2446" fmla="*/ 2266279 h 4731184"/>
              <a:gd name="connsiteX16-2447" fmla="*/ 3509971 w 3523460"/>
              <a:gd name="connsiteY16-2448" fmla="*/ 2162913 h 4731184"/>
              <a:gd name="connsiteX17-2449" fmla="*/ 2778451 w 3523460"/>
              <a:gd name="connsiteY17-2450" fmla="*/ 2942140 h 4731184"/>
              <a:gd name="connsiteX18-2451" fmla="*/ 2118493 w 3523460"/>
              <a:gd name="connsiteY18-2452" fmla="*/ 4007615 h 4731184"/>
              <a:gd name="connsiteX19-2453" fmla="*/ 2229811 w 3523460"/>
              <a:gd name="connsiteY19-2454" fmla="*/ 4731184 h 4731184"/>
              <a:gd name="connsiteX20-2455" fmla="*/ 830382 w 3523460"/>
              <a:gd name="connsiteY20-2456" fmla="*/ 4731184 h 4731184"/>
              <a:gd name="connsiteX0-2457" fmla="*/ 830382 w 3523460"/>
              <a:gd name="connsiteY0-2458" fmla="*/ 4731184 h 4731184"/>
              <a:gd name="connsiteX1-2459" fmla="*/ 870139 w 3523460"/>
              <a:gd name="connsiteY1-2460" fmla="*/ 4095081 h 4731184"/>
              <a:gd name="connsiteX2-2461" fmla="*/ 432816 w 3523460"/>
              <a:gd name="connsiteY2-2462" fmla="*/ 2274231 h 4731184"/>
              <a:gd name="connsiteX3-2463" fmla="*/ 75008 w 3523460"/>
              <a:gd name="connsiteY3-2464" fmla="*/ 970217 h 4731184"/>
              <a:gd name="connsiteX4-2465" fmla="*/ 750867 w 3523460"/>
              <a:gd name="connsiteY4-2466" fmla="*/ 2107253 h 4731184"/>
              <a:gd name="connsiteX5-2467" fmla="*/ 862187 w 3523460"/>
              <a:gd name="connsiteY5-2468" fmla="*/ 2035692 h 4731184"/>
              <a:gd name="connsiteX6-2469" fmla="*/ 711112 w 3523460"/>
              <a:gd name="connsiteY6-2470" fmla="*/ 214843 h 4731184"/>
              <a:gd name="connsiteX7-2471" fmla="*/ 1204092 w 3523460"/>
              <a:gd name="connsiteY7-2472" fmla="*/ 1773298 h 4731184"/>
              <a:gd name="connsiteX8-2473" fmla="*/ 1275655 w 3523460"/>
              <a:gd name="connsiteY8-2474" fmla="*/ 1765347 h 4731184"/>
              <a:gd name="connsiteX9-2475" fmla="*/ 1458534 w 3523460"/>
              <a:gd name="connsiteY9-2476" fmla="*/ 158 h 4731184"/>
              <a:gd name="connsiteX10-2477" fmla="*/ 1705024 w 3523460"/>
              <a:gd name="connsiteY10-2478" fmla="*/ 1813054 h 4731184"/>
              <a:gd name="connsiteX11-2479" fmla="*/ 1816344 w 3523460"/>
              <a:gd name="connsiteY11-2480" fmla="*/ 1868715 h 4731184"/>
              <a:gd name="connsiteX12-2481" fmla="*/ 2492205 w 3523460"/>
              <a:gd name="connsiteY12-2482" fmla="*/ 334113 h 4731184"/>
              <a:gd name="connsiteX13-2483" fmla="*/ 2221860 w 3523460"/>
              <a:gd name="connsiteY13-2484" fmla="*/ 2011839 h 4731184"/>
              <a:gd name="connsiteX14-2485" fmla="*/ 2325227 w 3523460"/>
              <a:gd name="connsiteY14-2486" fmla="*/ 2711553 h 4731184"/>
              <a:gd name="connsiteX15-2487" fmla="*/ 2762549 w 3523460"/>
              <a:gd name="connsiteY15-2488" fmla="*/ 2266279 h 4731184"/>
              <a:gd name="connsiteX16-2489" fmla="*/ 3509971 w 3523460"/>
              <a:gd name="connsiteY16-2490" fmla="*/ 2162913 h 4731184"/>
              <a:gd name="connsiteX17-2491" fmla="*/ 2778451 w 3523460"/>
              <a:gd name="connsiteY17-2492" fmla="*/ 2942140 h 4731184"/>
              <a:gd name="connsiteX18-2493" fmla="*/ 2118493 w 3523460"/>
              <a:gd name="connsiteY18-2494" fmla="*/ 4007615 h 4731184"/>
              <a:gd name="connsiteX19-2495" fmla="*/ 2229811 w 3523460"/>
              <a:gd name="connsiteY19-2496" fmla="*/ 4731184 h 4731184"/>
              <a:gd name="connsiteX20-2497" fmla="*/ 830382 w 3523460"/>
              <a:gd name="connsiteY20-2498" fmla="*/ 4731184 h 4731184"/>
              <a:gd name="connsiteX0-2499" fmla="*/ 830382 w 3523460"/>
              <a:gd name="connsiteY0-2500" fmla="*/ 4731184 h 4731184"/>
              <a:gd name="connsiteX1-2501" fmla="*/ 870139 w 3523460"/>
              <a:gd name="connsiteY1-2502" fmla="*/ 4095081 h 4731184"/>
              <a:gd name="connsiteX2-2503" fmla="*/ 432816 w 3523460"/>
              <a:gd name="connsiteY2-2504" fmla="*/ 2274231 h 4731184"/>
              <a:gd name="connsiteX3-2505" fmla="*/ 75008 w 3523460"/>
              <a:gd name="connsiteY3-2506" fmla="*/ 970217 h 4731184"/>
              <a:gd name="connsiteX4-2507" fmla="*/ 750867 w 3523460"/>
              <a:gd name="connsiteY4-2508" fmla="*/ 2107253 h 4731184"/>
              <a:gd name="connsiteX5-2509" fmla="*/ 838333 w 3523460"/>
              <a:gd name="connsiteY5-2510" fmla="*/ 2035692 h 4731184"/>
              <a:gd name="connsiteX6-2511" fmla="*/ 711112 w 3523460"/>
              <a:gd name="connsiteY6-2512" fmla="*/ 214843 h 4731184"/>
              <a:gd name="connsiteX7-2513" fmla="*/ 1204092 w 3523460"/>
              <a:gd name="connsiteY7-2514" fmla="*/ 1773298 h 4731184"/>
              <a:gd name="connsiteX8-2515" fmla="*/ 1275655 w 3523460"/>
              <a:gd name="connsiteY8-2516" fmla="*/ 1765347 h 4731184"/>
              <a:gd name="connsiteX9-2517" fmla="*/ 1458534 w 3523460"/>
              <a:gd name="connsiteY9-2518" fmla="*/ 158 h 4731184"/>
              <a:gd name="connsiteX10-2519" fmla="*/ 1705024 w 3523460"/>
              <a:gd name="connsiteY10-2520" fmla="*/ 1813054 h 4731184"/>
              <a:gd name="connsiteX11-2521" fmla="*/ 1816344 w 3523460"/>
              <a:gd name="connsiteY11-2522" fmla="*/ 1868715 h 4731184"/>
              <a:gd name="connsiteX12-2523" fmla="*/ 2492205 w 3523460"/>
              <a:gd name="connsiteY12-2524" fmla="*/ 334113 h 4731184"/>
              <a:gd name="connsiteX13-2525" fmla="*/ 2221860 w 3523460"/>
              <a:gd name="connsiteY13-2526" fmla="*/ 2011839 h 4731184"/>
              <a:gd name="connsiteX14-2527" fmla="*/ 2325227 w 3523460"/>
              <a:gd name="connsiteY14-2528" fmla="*/ 2711553 h 4731184"/>
              <a:gd name="connsiteX15-2529" fmla="*/ 2762549 w 3523460"/>
              <a:gd name="connsiteY15-2530" fmla="*/ 2266279 h 4731184"/>
              <a:gd name="connsiteX16-2531" fmla="*/ 3509971 w 3523460"/>
              <a:gd name="connsiteY16-2532" fmla="*/ 2162913 h 4731184"/>
              <a:gd name="connsiteX17-2533" fmla="*/ 2778451 w 3523460"/>
              <a:gd name="connsiteY17-2534" fmla="*/ 2942140 h 4731184"/>
              <a:gd name="connsiteX18-2535" fmla="*/ 2118493 w 3523460"/>
              <a:gd name="connsiteY18-2536" fmla="*/ 4007615 h 4731184"/>
              <a:gd name="connsiteX19-2537" fmla="*/ 2229811 w 3523460"/>
              <a:gd name="connsiteY19-2538" fmla="*/ 4731184 h 4731184"/>
              <a:gd name="connsiteX20-2539" fmla="*/ 830382 w 3523460"/>
              <a:gd name="connsiteY20-2540" fmla="*/ 4731184 h 4731184"/>
              <a:gd name="connsiteX0-2541" fmla="*/ 830382 w 3523460"/>
              <a:gd name="connsiteY0-2542" fmla="*/ 4731184 h 4731184"/>
              <a:gd name="connsiteX1-2543" fmla="*/ 870139 w 3523460"/>
              <a:gd name="connsiteY1-2544" fmla="*/ 4095081 h 4731184"/>
              <a:gd name="connsiteX2-2545" fmla="*/ 432816 w 3523460"/>
              <a:gd name="connsiteY2-2546" fmla="*/ 2274231 h 4731184"/>
              <a:gd name="connsiteX3-2547" fmla="*/ 75008 w 3523460"/>
              <a:gd name="connsiteY3-2548" fmla="*/ 970217 h 4731184"/>
              <a:gd name="connsiteX4-2549" fmla="*/ 750867 w 3523460"/>
              <a:gd name="connsiteY4-2550" fmla="*/ 2107253 h 4731184"/>
              <a:gd name="connsiteX5-2551" fmla="*/ 838333 w 3523460"/>
              <a:gd name="connsiteY5-2552" fmla="*/ 2035692 h 4731184"/>
              <a:gd name="connsiteX6-2553" fmla="*/ 711112 w 3523460"/>
              <a:gd name="connsiteY6-2554" fmla="*/ 214843 h 4731184"/>
              <a:gd name="connsiteX7-2555" fmla="*/ 1204092 w 3523460"/>
              <a:gd name="connsiteY7-2556" fmla="*/ 1773298 h 4731184"/>
              <a:gd name="connsiteX8-2557" fmla="*/ 1275655 w 3523460"/>
              <a:gd name="connsiteY8-2558" fmla="*/ 1765347 h 4731184"/>
              <a:gd name="connsiteX9-2559" fmla="*/ 1458534 w 3523460"/>
              <a:gd name="connsiteY9-2560" fmla="*/ 158 h 4731184"/>
              <a:gd name="connsiteX10-2561" fmla="*/ 1705024 w 3523460"/>
              <a:gd name="connsiteY10-2562" fmla="*/ 1813054 h 4731184"/>
              <a:gd name="connsiteX11-2563" fmla="*/ 1816344 w 3523460"/>
              <a:gd name="connsiteY11-2564" fmla="*/ 1868715 h 4731184"/>
              <a:gd name="connsiteX12-2565" fmla="*/ 2492205 w 3523460"/>
              <a:gd name="connsiteY12-2566" fmla="*/ 334113 h 4731184"/>
              <a:gd name="connsiteX13-2567" fmla="*/ 2221860 w 3523460"/>
              <a:gd name="connsiteY13-2568" fmla="*/ 2011839 h 4731184"/>
              <a:gd name="connsiteX14-2569" fmla="*/ 2325227 w 3523460"/>
              <a:gd name="connsiteY14-2570" fmla="*/ 2711553 h 4731184"/>
              <a:gd name="connsiteX15-2571" fmla="*/ 2762549 w 3523460"/>
              <a:gd name="connsiteY15-2572" fmla="*/ 2266279 h 4731184"/>
              <a:gd name="connsiteX16-2573" fmla="*/ 3509971 w 3523460"/>
              <a:gd name="connsiteY16-2574" fmla="*/ 2162913 h 4731184"/>
              <a:gd name="connsiteX17-2575" fmla="*/ 2778451 w 3523460"/>
              <a:gd name="connsiteY17-2576" fmla="*/ 2942140 h 4731184"/>
              <a:gd name="connsiteX18-2577" fmla="*/ 2118493 w 3523460"/>
              <a:gd name="connsiteY18-2578" fmla="*/ 4007615 h 4731184"/>
              <a:gd name="connsiteX19-2579" fmla="*/ 2229811 w 3523460"/>
              <a:gd name="connsiteY19-2580" fmla="*/ 4731184 h 4731184"/>
              <a:gd name="connsiteX20-2581" fmla="*/ 830382 w 3523460"/>
              <a:gd name="connsiteY20-2582" fmla="*/ 4731184 h 4731184"/>
              <a:gd name="connsiteX0-2583" fmla="*/ 830382 w 3523460"/>
              <a:gd name="connsiteY0-2584" fmla="*/ 4731176 h 4731176"/>
              <a:gd name="connsiteX1-2585" fmla="*/ 870139 w 3523460"/>
              <a:gd name="connsiteY1-2586" fmla="*/ 4095073 h 4731176"/>
              <a:gd name="connsiteX2-2587" fmla="*/ 432816 w 3523460"/>
              <a:gd name="connsiteY2-2588" fmla="*/ 2274223 h 4731176"/>
              <a:gd name="connsiteX3-2589" fmla="*/ 75008 w 3523460"/>
              <a:gd name="connsiteY3-2590" fmla="*/ 970209 h 4731176"/>
              <a:gd name="connsiteX4-2591" fmla="*/ 750867 w 3523460"/>
              <a:gd name="connsiteY4-2592" fmla="*/ 2107245 h 4731176"/>
              <a:gd name="connsiteX5-2593" fmla="*/ 838333 w 3523460"/>
              <a:gd name="connsiteY5-2594" fmla="*/ 2035684 h 4731176"/>
              <a:gd name="connsiteX6-2595" fmla="*/ 711112 w 3523460"/>
              <a:gd name="connsiteY6-2596" fmla="*/ 214835 h 4731176"/>
              <a:gd name="connsiteX7-2597" fmla="*/ 1204092 w 3523460"/>
              <a:gd name="connsiteY7-2598" fmla="*/ 1773290 h 4731176"/>
              <a:gd name="connsiteX8-2599" fmla="*/ 1339265 w 3523460"/>
              <a:gd name="connsiteY8-2600" fmla="*/ 1828949 h 4731176"/>
              <a:gd name="connsiteX9-2601" fmla="*/ 1458534 w 3523460"/>
              <a:gd name="connsiteY9-2602" fmla="*/ 150 h 4731176"/>
              <a:gd name="connsiteX10-2603" fmla="*/ 1705024 w 3523460"/>
              <a:gd name="connsiteY10-2604" fmla="*/ 1813046 h 4731176"/>
              <a:gd name="connsiteX11-2605" fmla="*/ 1816344 w 3523460"/>
              <a:gd name="connsiteY11-2606" fmla="*/ 1868707 h 4731176"/>
              <a:gd name="connsiteX12-2607" fmla="*/ 2492205 w 3523460"/>
              <a:gd name="connsiteY12-2608" fmla="*/ 334105 h 4731176"/>
              <a:gd name="connsiteX13-2609" fmla="*/ 2221860 w 3523460"/>
              <a:gd name="connsiteY13-2610" fmla="*/ 2011831 h 4731176"/>
              <a:gd name="connsiteX14-2611" fmla="*/ 2325227 w 3523460"/>
              <a:gd name="connsiteY14-2612" fmla="*/ 2711545 h 4731176"/>
              <a:gd name="connsiteX15-2613" fmla="*/ 2762549 w 3523460"/>
              <a:gd name="connsiteY15-2614" fmla="*/ 2266271 h 4731176"/>
              <a:gd name="connsiteX16-2615" fmla="*/ 3509971 w 3523460"/>
              <a:gd name="connsiteY16-2616" fmla="*/ 2162905 h 4731176"/>
              <a:gd name="connsiteX17-2617" fmla="*/ 2778451 w 3523460"/>
              <a:gd name="connsiteY17-2618" fmla="*/ 2942132 h 4731176"/>
              <a:gd name="connsiteX18-2619" fmla="*/ 2118493 w 3523460"/>
              <a:gd name="connsiteY18-2620" fmla="*/ 4007607 h 4731176"/>
              <a:gd name="connsiteX19-2621" fmla="*/ 2229811 w 3523460"/>
              <a:gd name="connsiteY19-2622" fmla="*/ 4731176 h 4731176"/>
              <a:gd name="connsiteX20-2623" fmla="*/ 830382 w 3523460"/>
              <a:gd name="connsiteY20-2624" fmla="*/ 4731176 h 4731176"/>
              <a:gd name="connsiteX0-2625" fmla="*/ 830382 w 3523460"/>
              <a:gd name="connsiteY0-2626" fmla="*/ 4731176 h 4731176"/>
              <a:gd name="connsiteX1-2627" fmla="*/ 870139 w 3523460"/>
              <a:gd name="connsiteY1-2628" fmla="*/ 4095073 h 4731176"/>
              <a:gd name="connsiteX2-2629" fmla="*/ 432816 w 3523460"/>
              <a:gd name="connsiteY2-2630" fmla="*/ 2274223 h 4731176"/>
              <a:gd name="connsiteX3-2631" fmla="*/ 75008 w 3523460"/>
              <a:gd name="connsiteY3-2632" fmla="*/ 970209 h 4731176"/>
              <a:gd name="connsiteX4-2633" fmla="*/ 750867 w 3523460"/>
              <a:gd name="connsiteY4-2634" fmla="*/ 2107245 h 4731176"/>
              <a:gd name="connsiteX5-2635" fmla="*/ 838333 w 3523460"/>
              <a:gd name="connsiteY5-2636" fmla="*/ 2035684 h 4731176"/>
              <a:gd name="connsiteX6-2637" fmla="*/ 711112 w 3523460"/>
              <a:gd name="connsiteY6-2638" fmla="*/ 214835 h 4731176"/>
              <a:gd name="connsiteX7-2639" fmla="*/ 1235897 w 3523460"/>
              <a:gd name="connsiteY7-2640" fmla="*/ 1868706 h 4731176"/>
              <a:gd name="connsiteX8-2641" fmla="*/ 1339265 w 3523460"/>
              <a:gd name="connsiteY8-2642" fmla="*/ 1828949 h 4731176"/>
              <a:gd name="connsiteX9-2643" fmla="*/ 1458534 w 3523460"/>
              <a:gd name="connsiteY9-2644" fmla="*/ 150 h 4731176"/>
              <a:gd name="connsiteX10-2645" fmla="*/ 1705024 w 3523460"/>
              <a:gd name="connsiteY10-2646" fmla="*/ 1813046 h 4731176"/>
              <a:gd name="connsiteX11-2647" fmla="*/ 1816344 w 3523460"/>
              <a:gd name="connsiteY11-2648" fmla="*/ 1868707 h 4731176"/>
              <a:gd name="connsiteX12-2649" fmla="*/ 2492205 w 3523460"/>
              <a:gd name="connsiteY12-2650" fmla="*/ 334105 h 4731176"/>
              <a:gd name="connsiteX13-2651" fmla="*/ 2221860 w 3523460"/>
              <a:gd name="connsiteY13-2652" fmla="*/ 2011831 h 4731176"/>
              <a:gd name="connsiteX14-2653" fmla="*/ 2325227 w 3523460"/>
              <a:gd name="connsiteY14-2654" fmla="*/ 2711545 h 4731176"/>
              <a:gd name="connsiteX15-2655" fmla="*/ 2762549 w 3523460"/>
              <a:gd name="connsiteY15-2656" fmla="*/ 2266271 h 4731176"/>
              <a:gd name="connsiteX16-2657" fmla="*/ 3509971 w 3523460"/>
              <a:gd name="connsiteY16-2658" fmla="*/ 2162905 h 4731176"/>
              <a:gd name="connsiteX17-2659" fmla="*/ 2778451 w 3523460"/>
              <a:gd name="connsiteY17-2660" fmla="*/ 2942132 h 4731176"/>
              <a:gd name="connsiteX18-2661" fmla="*/ 2118493 w 3523460"/>
              <a:gd name="connsiteY18-2662" fmla="*/ 4007607 h 4731176"/>
              <a:gd name="connsiteX19-2663" fmla="*/ 2229811 w 3523460"/>
              <a:gd name="connsiteY19-2664" fmla="*/ 4731176 h 4731176"/>
              <a:gd name="connsiteX20-2665" fmla="*/ 830382 w 3523460"/>
              <a:gd name="connsiteY20-2666" fmla="*/ 4731176 h 4731176"/>
              <a:gd name="connsiteX0-2667" fmla="*/ 830382 w 3523460"/>
              <a:gd name="connsiteY0-2668" fmla="*/ 4731176 h 4731176"/>
              <a:gd name="connsiteX1-2669" fmla="*/ 870139 w 3523460"/>
              <a:gd name="connsiteY1-2670" fmla="*/ 4095073 h 4731176"/>
              <a:gd name="connsiteX2-2671" fmla="*/ 432816 w 3523460"/>
              <a:gd name="connsiteY2-2672" fmla="*/ 2274223 h 4731176"/>
              <a:gd name="connsiteX3-2673" fmla="*/ 75008 w 3523460"/>
              <a:gd name="connsiteY3-2674" fmla="*/ 970209 h 4731176"/>
              <a:gd name="connsiteX4-2675" fmla="*/ 750867 w 3523460"/>
              <a:gd name="connsiteY4-2676" fmla="*/ 2107245 h 4731176"/>
              <a:gd name="connsiteX5-2677" fmla="*/ 838333 w 3523460"/>
              <a:gd name="connsiteY5-2678" fmla="*/ 2035684 h 4731176"/>
              <a:gd name="connsiteX6-2679" fmla="*/ 711112 w 3523460"/>
              <a:gd name="connsiteY6-2680" fmla="*/ 214835 h 4731176"/>
              <a:gd name="connsiteX7-2681" fmla="*/ 1235897 w 3523460"/>
              <a:gd name="connsiteY7-2682" fmla="*/ 1868706 h 4731176"/>
              <a:gd name="connsiteX8-2683" fmla="*/ 1339265 w 3523460"/>
              <a:gd name="connsiteY8-2684" fmla="*/ 1828949 h 4731176"/>
              <a:gd name="connsiteX9-2685" fmla="*/ 1458534 w 3523460"/>
              <a:gd name="connsiteY9-2686" fmla="*/ 150 h 4731176"/>
              <a:gd name="connsiteX10-2687" fmla="*/ 1705024 w 3523460"/>
              <a:gd name="connsiteY10-2688" fmla="*/ 1813046 h 4731176"/>
              <a:gd name="connsiteX11-2689" fmla="*/ 1816344 w 3523460"/>
              <a:gd name="connsiteY11-2690" fmla="*/ 1868707 h 4731176"/>
              <a:gd name="connsiteX12-2691" fmla="*/ 2492205 w 3523460"/>
              <a:gd name="connsiteY12-2692" fmla="*/ 334105 h 4731176"/>
              <a:gd name="connsiteX13-2693" fmla="*/ 2221860 w 3523460"/>
              <a:gd name="connsiteY13-2694" fmla="*/ 2011831 h 4731176"/>
              <a:gd name="connsiteX14-2695" fmla="*/ 2325227 w 3523460"/>
              <a:gd name="connsiteY14-2696" fmla="*/ 2711545 h 4731176"/>
              <a:gd name="connsiteX15-2697" fmla="*/ 2762549 w 3523460"/>
              <a:gd name="connsiteY15-2698" fmla="*/ 2266271 h 4731176"/>
              <a:gd name="connsiteX16-2699" fmla="*/ 3509971 w 3523460"/>
              <a:gd name="connsiteY16-2700" fmla="*/ 2162905 h 4731176"/>
              <a:gd name="connsiteX17-2701" fmla="*/ 2778451 w 3523460"/>
              <a:gd name="connsiteY17-2702" fmla="*/ 2942132 h 4731176"/>
              <a:gd name="connsiteX18-2703" fmla="*/ 2118493 w 3523460"/>
              <a:gd name="connsiteY18-2704" fmla="*/ 4007607 h 4731176"/>
              <a:gd name="connsiteX19-2705" fmla="*/ 2229811 w 3523460"/>
              <a:gd name="connsiteY19-2706" fmla="*/ 4731176 h 4731176"/>
              <a:gd name="connsiteX20-2707" fmla="*/ 830382 w 3523460"/>
              <a:gd name="connsiteY20-2708" fmla="*/ 4731176 h 4731176"/>
              <a:gd name="connsiteX0-2709" fmla="*/ 830382 w 3523460"/>
              <a:gd name="connsiteY0-2710" fmla="*/ 4731174 h 4731174"/>
              <a:gd name="connsiteX1-2711" fmla="*/ 870139 w 3523460"/>
              <a:gd name="connsiteY1-2712" fmla="*/ 4095071 h 4731174"/>
              <a:gd name="connsiteX2-2713" fmla="*/ 432816 w 3523460"/>
              <a:gd name="connsiteY2-2714" fmla="*/ 2274221 h 4731174"/>
              <a:gd name="connsiteX3-2715" fmla="*/ 75008 w 3523460"/>
              <a:gd name="connsiteY3-2716" fmla="*/ 970207 h 4731174"/>
              <a:gd name="connsiteX4-2717" fmla="*/ 750867 w 3523460"/>
              <a:gd name="connsiteY4-2718" fmla="*/ 2107243 h 4731174"/>
              <a:gd name="connsiteX5-2719" fmla="*/ 838333 w 3523460"/>
              <a:gd name="connsiteY5-2720" fmla="*/ 2035682 h 4731174"/>
              <a:gd name="connsiteX6-2721" fmla="*/ 711112 w 3523460"/>
              <a:gd name="connsiteY6-2722" fmla="*/ 214833 h 4731174"/>
              <a:gd name="connsiteX7-2723" fmla="*/ 1235897 w 3523460"/>
              <a:gd name="connsiteY7-2724" fmla="*/ 1868704 h 4731174"/>
              <a:gd name="connsiteX8-2725" fmla="*/ 1339265 w 3523460"/>
              <a:gd name="connsiteY8-2726" fmla="*/ 1828947 h 4731174"/>
              <a:gd name="connsiteX9-2727" fmla="*/ 1458534 w 3523460"/>
              <a:gd name="connsiteY9-2728" fmla="*/ 148 h 4731174"/>
              <a:gd name="connsiteX10-2729" fmla="*/ 1705024 w 3523460"/>
              <a:gd name="connsiteY10-2730" fmla="*/ 1813044 h 4731174"/>
              <a:gd name="connsiteX11-2731" fmla="*/ 1816344 w 3523460"/>
              <a:gd name="connsiteY11-2732" fmla="*/ 1868705 h 4731174"/>
              <a:gd name="connsiteX12-2733" fmla="*/ 2492205 w 3523460"/>
              <a:gd name="connsiteY12-2734" fmla="*/ 334103 h 4731174"/>
              <a:gd name="connsiteX13-2735" fmla="*/ 2221860 w 3523460"/>
              <a:gd name="connsiteY13-2736" fmla="*/ 2011829 h 4731174"/>
              <a:gd name="connsiteX14-2737" fmla="*/ 2325227 w 3523460"/>
              <a:gd name="connsiteY14-2738" fmla="*/ 2711543 h 4731174"/>
              <a:gd name="connsiteX15-2739" fmla="*/ 2762549 w 3523460"/>
              <a:gd name="connsiteY15-2740" fmla="*/ 2266269 h 4731174"/>
              <a:gd name="connsiteX16-2741" fmla="*/ 3509971 w 3523460"/>
              <a:gd name="connsiteY16-2742" fmla="*/ 2162903 h 4731174"/>
              <a:gd name="connsiteX17-2743" fmla="*/ 2778451 w 3523460"/>
              <a:gd name="connsiteY17-2744" fmla="*/ 2942130 h 4731174"/>
              <a:gd name="connsiteX18-2745" fmla="*/ 2118493 w 3523460"/>
              <a:gd name="connsiteY18-2746" fmla="*/ 4007605 h 4731174"/>
              <a:gd name="connsiteX19-2747" fmla="*/ 2229811 w 3523460"/>
              <a:gd name="connsiteY19-2748" fmla="*/ 4731174 h 4731174"/>
              <a:gd name="connsiteX20-2749" fmla="*/ 830382 w 3523460"/>
              <a:gd name="connsiteY20-2750" fmla="*/ 4731174 h 4731174"/>
              <a:gd name="connsiteX0-2751" fmla="*/ 830382 w 3523460"/>
              <a:gd name="connsiteY0-2752" fmla="*/ 4731174 h 4731174"/>
              <a:gd name="connsiteX1-2753" fmla="*/ 870139 w 3523460"/>
              <a:gd name="connsiteY1-2754" fmla="*/ 4095071 h 4731174"/>
              <a:gd name="connsiteX2-2755" fmla="*/ 432816 w 3523460"/>
              <a:gd name="connsiteY2-2756" fmla="*/ 2274221 h 4731174"/>
              <a:gd name="connsiteX3-2757" fmla="*/ 75008 w 3523460"/>
              <a:gd name="connsiteY3-2758" fmla="*/ 970207 h 4731174"/>
              <a:gd name="connsiteX4-2759" fmla="*/ 750867 w 3523460"/>
              <a:gd name="connsiteY4-2760" fmla="*/ 2107243 h 4731174"/>
              <a:gd name="connsiteX5-2761" fmla="*/ 838333 w 3523460"/>
              <a:gd name="connsiteY5-2762" fmla="*/ 2035682 h 4731174"/>
              <a:gd name="connsiteX6-2763" fmla="*/ 711112 w 3523460"/>
              <a:gd name="connsiteY6-2764" fmla="*/ 214833 h 4731174"/>
              <a:gd name="connsiteX7-2765" fmla="*/ 1235897 w 3523460"/>
              <a:gd name="connsiteY7-2766" fmla="*/ 1868704 h 4731174"/>
              <a:gd name="connsiteX8-2767" fmla="*/ 1339265 w 3523460"/>
              <a:gd name="connsiteY8-2768" fmla="*/ 1828947 h 4731174"/>
              <a:gd name="connsiteX9-2769" fmla="*/ 1458534 w 3523460"/>
              <a:gd name="connsiteY9-2770" fmla="*/ 148 h 4731174"/>
              <a:gd name="connsiteX10-2771" fmla="*/ 1705024 w 3523460"/>
              <a:gd name="connsiteY10-2772" fmla="*/ 1813044 h 4731174"/>
              <a:gd name="connsiteX11-2773" fmla="*/ 1816344 w 3523460"/>
              <a:gd name="connsiteY11-2774" fmla="*/ 1868705 h 4731174"/>
              <a:gd name="connsiteX12-2775" fmla="*/ 2492205 w 3523460"/>
              <a:gd name="connsiteY12-2776" fmla="*/ 334103 h 4731174"/>
              <a:gd name="connsiteX13-2777" fmla="*/ 2221860 w 3523460"/>
              <a:gd name="connsiteY13-2778" fmla="*/ 2011829 h 4731174"/>
              <a:gd name="connsiteX14-2779" fmla="*/ 2325227 w 3523460"/>
              <a:gd name="connsiteY14-2780" fmla="*/ 2711543 h 4731174"/>
              <a:gd name="connsiteX15-2781" fmla="*/ 2762549 w 3523460"/>
              <a:gd name="connsiteY15-2782" fmla="*/ 2266269 h 4731174"/>
              <a:gd name="connsiteX16-2783" fmla="*/ 3509971 w 3523460"/>
              <a:gd name="connsiteY16-2784" fmla="*/ 2162903 h 4731174"/>
              <a:gd name="connsiteX17-2785" fmla="*/ 2778451 w 3523460"/>
              <a:gd name="connsiteY17-2786" fmla="*/ 2942130 h 4731174"/>
              <a:gd name="connsiteX18-2787" fmla="*/ 2118493 w 3523460"/>
              <a:gd name="connsiteY18-2788" fmla="*/ 4007605 h 4731174"/>
              <a:gd name="connsiteX19-2789" fmla="*/ 2229811 w 3523460"/>
              <a:gd name="connsiteY19-2790" fmla="*/ 4731174 h 4731174"/>
              <a:gd name="connsiteX20-2791" fmla="*/ 830382 w 3523460"/>
              <a:gd name="connsiteY20-2792" fmla="*/ 4731174 h 4731174"/>
              <a:gd name="connsiteX0-2793" fmla="*/ 830382 w 3523460"/>
              <a:gd name="connsiteY0-2794" fmla="*/ 4731172 h 4731172"/>
              <a:gd name="connsiteX1-2795" fmla="*/ 870139 w 3523460"/>
              <a:gd name="connsiteY1-2796" fmla="*/ 4095069 h 4731172"/>
              <a:gd name="connsiteX2-2797" fmla="*/ 432816 w 3523460"/>
              <a:gd name="connsiteY2-2798" fmla="*/ 2274219 h 4731172"/>
              <a:gd name="connsiteX3-2799" fmla="*/ 75008 w 3523460"/>
              <a:gd name="connsiteY3-2800" fmla="*/ 970205 h 4731172"/>
              <a:gd name="connsiteX4-2801" fmla="*/ 750867 w 3523460"/>
              <a:gd name="connsiteY4-2802" fmla="*/ 2107241 h 4731172"/>
              <a:gd name="connsiteX5-2803" fmla="*/ 838333 w 3523460"/>
              <a:gd name="connsiteY5-2804" fmla="*/ 2035680 h 4731172"/>
              <a:gd name="connsiteX6-2805" fmla="*/ 711112 w 3523460"/>
              <a:gd name="connsiteY6-2806" fmla="*/ 214831 h 4731172"/>
              <a:gd name="connsiteX7-2807" fmla="*/ 1235897 w 3523460"/>
              <a:gd name="connsiteY7-2808" fmla="*/ 1868702 h 4731172"/>
              <a:gd name="connsiteX8-2809" fmla="*/ 1315411 w 3523460"/>
              <a:gd name="connsiteY8-2810" fmla="*/ 1852799 h 4731172"/>
              <a:gd name="connsiteX9-2811" fmla="*/ 1458534 w 3523460"/>
              <a:gd name="connsiteY9-2812" fmla="*/ 146 h 4731172"/>
              <a:gd name="connsiteX10-2813" fmla="*/ 1705024 w 3523460"/>
              <a:gd name="connsiteY10-2814" fmla="*/ 1813042 h 4731172"/>
              <a:gd name="connsiteX11-2815" fmla="*/ 1816344 w 3523460"/>
              <a:gd name="connsiteY11-2816" fmla="*/ 1868703 h 4731172"/>
              <a:gd name="connsiteX12-2817" fmla="*/ 2492205 w 3523460"/>
              <a:gd name="connsiteY12-2818" fmla="*/ 334101 h 4731172"/>
              <a:gd name="connsiteX13-2819" fmla="*/ 2221860 w 3523460"/>
              <a:gd name="connsiteY13-2820" fmla="*/ 2011827 h 4731172"/>
              <a:gd name="connsiteX14-2821" fmla="*/ 2325227 w 3523460"/>
              <a:gd name="connsiteY14-2822" fmla="*/ 2711541 h 4731172"/>
              <a:gd name="connsiteX15-2823" fmla="*/ 2762549 w 3523460"/>
              <a:gd name="connsiteY15-2824" fmla="*/ 2266267 h 4731172"/>
              <a:gd name="connsiteX16-2825" fmla="*/ 3509971 w 3523460"/>
              <a:gd name="connsiteY16-2826" fmla="*/ 2162901 h 4731172"/>
              <a:gd name="connsiteX17-2827" fmla="*/ 2778451 w 3523460"/>
              <a:gd name="connsiteY17-2828" fmla="*/ 2942128 h 4731172"/>
              <a:gd name="connsiteX18-2829" fmla="*/ 2118493 w 3523460"/>
              <a:gd name="connsiteY18-2830" fmla="*/ 4007603 h 4731172"/>
              <a:gd name="connsiteX19-2831" fmla="*/ 2229811 w 3523460"/>
              <a:gd name="connsiteY19-2832" fmla="*/ 4731172 h 4731172"/>
              <a:gd name="connsiteX20-2833" fmla="*/ 830382 w 3523460"/>
              <a:gd name="connsiteY20-2834" fmla="*/ 4731172 h 4731172"/>
              <a:gd name="connsiteX0-2835" fmla="*/ 830382 w 3523460"/>
              <a:gd name="connsiteY0-2836" fmla="*/ 4731172 h 4731172"/>
              <a:gd name="connsiteX1-2837" fmla="*/ 870139 w 3523460"/>
              <a:gd name="connsiteY1-2838" fmla="*/ 4095069 h 4731172"/>
              <a:gd name="connsiteX2-2839" fmla="*/ 432816 w 3523460"/>
              <a:gd name="connsiteY2-2840" fmla="*/ 2274219 h 4731172"/>
              <a:gd name="connsiteX3-2841" fmla="*/ 75008 w 3523460"/>
              <a:gd name="connsiteY3-2842" fmla="*/ 970205 h 4731172"/>
              <a:gd name="connsiteX4-2843" fmla="*/ 750867 w 3523460"/>
              <a:gd name="connsiteY4-2844" fmla="*/ 2107241 h 4731172"/>
              <a:gd name="connsiteX5-2845" fmla="*/ 838333 w 3523460"/>
              <a:gd name="connsiteY5-2846" fmla="*/ 2035680 h 4731172"/>
              <a:gd name="connsiteX6-2847" fmla="*/ 711112 w 3523460"/>
              <a:gd name="connsiteY6-2848" fmla="*/ 214831 h 4731172"/>
              <a:gd name="connsiteX7-2849" fmla="*/ 1235897 w 3523460"/>
              <a:gd name="connsiteY7-2850" fmla="*/ 1868702 h 4731172"/>
              <a:gd name="connsiteX8-2851" fmla="*/ 1315411 w 3523460"/>
              <a:gd name="connsiteY8-2852" fmla="*/ 1852799 h 4731172"/>
              <a:gd name="connsiteX9-2853" fmla="*/ 1458534 w 3523460"/>
              <a:gd name="connsiteY9-2854" fmla="*/ 146 h 4731172"/>
              <a:gd name="connsiteX10-2855" fmla="*/ 1728878 w 3523460"/>
              <a:gd name="connsiteY10-2856" fmla="*/ 1828945 h 4731172"/>
              <a:gd name="connsiteX11-2857" fmla="*/ 1816344 w 3523460"/>
              <a:gd name="connsiteY11-2858" fmla="*/ 1868703 h 4731172"/>
              <a:gd name="connsiteX12-2859" fmla="*/ 2492205 w 3523460"/>
              <a:gd name="connsiteY12-2860" fmla="*/ 334101 h 4731172"/>
              <a:gd name="connsiteX13-2861" fmla="*/ 2221860 w 3523460"/>
              <a:gd name="connsiteY13-2862" fmla="*/ 2011827 h 4731172"/>
              <a:gd name="connsiteX14-2863" fmla="*/ 2325227 w 3523460"/>
              <a:gd name="connsiteY14-2864" fmla="*/ 2711541 h 4731172"/>
              <a:gd name="connsiteX15-2865" fmla="*/ 2762549 w 3523460"/>
              <a:gd name="connsiteY15-2866" fmla="*/ 2266267 h 4731172"/>
              <a:gd name="connsiteX16-2867" fmla="*/ 3509971 w 3523460"/>
              <a:gd name="connsiteY16-2868" fmla="*/ 2162901 h 4731172"/>
              <a:gd name="connsiteX17-2869" fmla="*/ 2778451 w 3523460"/>
              <a:gd name="connsiteY17-2870" fmla="*/ 2942128 h 4731172"/>
              <a:gd name="connsiteX18-2871" fmla="*/ 2118493 w 3523460"/>
              <a:gd name="connsiteY18-2872" fmla="*/ 4007603 h 4731172"/>
              <a:gd name="connsiteX19-2873" fmla="*/ 2229811 w 3523460"/>
              <a:gd name="connsiteY19-2874" fmla="*/ 4731172 h 4731172"/>
              <a:gd name="connsiteX20-2875" fmla="*/ 830382 w 3523460"/>
              <a:gd name="connsiteY20-2876" fmla="*/ 4731172 h 4731172"/>
              <a:gd name="connsiteX0-2877" fmla="*/ 830382 w 3523460"/>
              <a:gd name="connsiteY0-2878" fmla="*/ 4731172 h 4731172"/>
              <a:gd name="connsiteX1-2879" fmla="*/ 870139 w 3523460"/>
              <a:gd name="connsiteY1-2880" fmla="*/ 4095069 h 4731172"/>
              <a:gd name="connsiteX2-2881" fmla="*/ 432816 w 3523460"/>
              <a:gd name="connsiteY2-2882" fmla="*/ 2274219 h 4731172"/>
              <a:gd name="connsiteX3-2883" fmla="*/ 75008 w 3523460"/>
              <a:gd name="connsiteY3-2884" fmla="*/ 970205 h 4731172"/>
              <a:gd name="connsiteX4-2885" fmla="*/ 750867 w 3523460"/>
              <a:gd name="connsiteY4-2886" fmla="*/ 2107241 h 4731172"/>
              <a:gd name="connsiteX5-2887" fmla="*/ 838333 w 3523460"/>
              <a:gd name="connsiteY5-2888" fmla="*/ 2035680 h 4731172"/>
              <a:gd name="connsiteX6-2889" fmla="*/ 711112 w 3523460"/>
              <a:gd name="connsiteY6-2890" fmla="*/ 214831 h 4731172"/>
              <a:gd name="connsiteX7-2891" fmla="*/ 1235897 w 3523460"/>
              <a:gd name="connsiteY7-2892" fmla="*/ 1868702 h 4731172"/>
              <a:gd name="connsiteX8-2893" fmla="*/ 1315411 w 3523460"/>
              <a:gd name="connsiteY8-2894" fmla="*/ 1852799 h 4731172"/>
              <a:gd name="connsiteX9-2895" fmla="*/ 1458534 w 3523460"/>
              <a:gd name="connsiteY9-2896" fmla="*/ 146 h 4731172"/>
              <a:gd name="connsiteX10-2897" fmla="*/ 1728878 w 3523460"/>
              <a:gd name="connsiteY10-2898" fmla="*/ 1828945 h 4731172"/>
              <a:gd name="connsiteX11-2899" fmla="*/ 1816344 w 3523460"/>
              <a:gd name="connsiteY11-2900" fmla="*/ 1868703 h 4731172"/>
              <a:gd name="connsiteX12-2901" fmla="*/ 2492205 w 3523460"/>
              <a:gd name="connsiteY12-2902" fmla="*/ 334101 h 4731172"/>
              <a:gd name="connsiteX13-2903" fmla="*/ 2221860 w 3523460"/>
              <a:gd name="connsiteY13-2904" fmla="*/ 2011827 h 4731172"/>
              <a:gd name="connsiteX14-2905" fmla="*/ 2325227 w 3523460"/>
              <a:gd name="connsiteY14-2906" fmla="*/ 2711541 h 4731172"/>
              <a:gd name="connsiteX15-2907" fmla="*/ 2762549 w 3523460"/>
              <a:gd name="connsiteY15-2908" fmla="*/ 2266267 h 4731172"/>
              <a:gd name="connsiteX16-2909" fmla="*/ 3509971 w 3523460"/>
              <a:gd name="connsiteY16-2910" fmla="*/ 2162901 h 4731172"/>
              <a:gd name="connsiteX17-2911" fmla="*/ 2778451 w 3523460"/>
              <a:gd name="connsiteY17-2912" fmla="*/ 2942128 h 4731172"/>
              <a:gd name="connsiteX18-2913" fmla="*/ 2118493 w 3523460"/>
              <a:gd name="connsiteY18-2914" fmla="*/ 4007603 h 4731172"/>
              <a:gd name="connsiteX19-2915" fmla="*/ 2229811 w 3523460"/>
              <a:gd name="connsiteY19-2916" fmla="*/ 4731172 h 4731172"/>
              <a:gd name="connsiteX20-2917" fmla="*/ 830382 w 3523460"/>
              <a:gd name="connsiteY20-2918" fmla="*/ 4731172 h 4731172"/>
              <a:gd name="connsiteX0-2919" fmla="*/ 830382 w 3523460"/>
              <a:gd name="connsiteY0-2920" fmla="*/ 4731063 h 4731063"/>
              <a:gd name="connsiteX1-2921" fmla="*/ 870139 w 3523460"/>
              <a:gd name="connsiteY1-2922" fmla="*/ 4094960 h 4731063"/>
              <a:gd name="connsiteX2-2923" fmla="*/ 432816 w 3523460"/>
              <a:gd name="connsiteY2-2924" fmla="*/ 2274110 h 4731063"/>
              <a:gd name="connsiteX3-2925" fmla="*/ 75008 w 3523460"/>
              <a:gd name="connsiteY3-2926" fmla="*/ 970096 h 4731063"/>
              <a:gd name="connsiteX4-2927" fmla="*/ 750867 w 3523460"/>
              <a:gd name="connsiteY4-2928" fmla="*/ 2107132 h 4731063"/>
              <a:gd name="connsiteX5-2929" fmla="*/ 838333 w 3523460"/>
              <a:gd name="connsiteY5-2930" fmla="*/ 2035571 h 4731063"/>
              <a:gd name="connsiteX6-2931" fmla="*/ 711112 w 3523460"/>
              <a:gd name="connsiteY6-2932" fmla="*/ 214722 h 4731063"/>
              <a:gd name="connsiteX7-2933" fmla="*/ 1235897 w 3523460"/>
              <a:gd name="connsiteY7-2934" fmla="*/ 1868593 h 4731063"/>
              <a:gd name="connsiteX8-2935" fmla="*/ 1315411 w 3523460"/>
              <a:gd name="connsiteY8-2936" fmla="*/ 1852690 h 4731063"/>
              <a:gd name="connsiteX9-2937" fmla="*/ 1458534 w 3523460"/>
              <a:gd name="connsiteY9-2938" fmla="*/ 37 h 4731063"/>
              <a:gd name="connsiteX10-2939" fmla="*/ 1728878 w 3523460"/>
              <a:gd name="connsiteY10-2940" fmla="*/ 1828836 h 4731063"/>
              <a:gd name="connsiteX11-2941" fmla="*/ 1816344 w 3523460"/>
              <a:gd name="connsiteY11-2942" fmla="*/ 1868594 h 4731063"/>
              <a:gd name="connsiteX12-2943" fmla="*/ 2492205 w 3523460"/>
              <a:gd name="connsiteY12-2944" fmla="*/ 333992 h 4731063"/>
              <a:gd name="connsiteX13-2945" fmla="*/ 2221860 w 3523460"/>
              <a:gd name="connsiteY13-2946" fmla="*/ 2011718 h 4731063"/>
              <a:gd name="connsiteX14-2947" fmla="*/ 2325227 w 3523460"/>
              <a:gd name="connsiteY14-2948" fmla="*/ 2711432 h 4731063"/>
              <a:gd name="connsiteX15-2949" fmla="*/ 2762549 w 3523460"/>
              <a:gd name="connsiteY15-2950" fmla="*/ 2266158 h 4731063"/>
              <a:gd name="connsiteX16-2951" fmla="*/ 3509971 w 3523460"/>
              <a:gd name="connsiteY16-2952" fmla="*/ 2162792 h 4731063"/>
              <a:gd name="connsiteX17-2953" fmla="*/ 2778451 w 3523460"/>
              <a:gd name="connsiteY17-2954" fmla="*/ 2942019 h 4731063"/>
              <a:gd name="connsiteX18-2955" fmla="*/ 2118493 w 3523460"/>
              <a:gd name="connsiteY18-2956" fmla="*/ 4007494 h 4731063"/>
              <a:gd name="connsiteX19-2957" fmla="*/ 2229811 w 3523460"/>
              <a:gd name="connsiteY19-2958" fmla="*/ 4731063 h 4731063"/>
              <a:gd name="connsiteX20-2959" fmla="*/ 830382 w 3523460"/>
              <a:gd name="connsiteY20-2960" fmla="*/ 4731063 h 4731063"/>
              <a:gd name="connsiteX0-2961" fmla="*/ 830382 w 3523460"/>
              <a:gd name="connsiteY0-2962" fmla="*/ 4731063 h 4731063"/>
              <a:gd name="connsiteX1-2963" fmla="*/ 870139 w 3523460"/>
              <a:gd name="connsiteY1-2964" fmla="*/ 4094960 h 4731063"/>
              <a:gd name="connsiteX2-2965" fmla="*/ 432816 w 3523460"/>
              <a:gd name="connsiteY2-2966" fmla="*/ 2274110 h 4731063"/>
              <a:gd name="connsiteX3-2967" fmla="*/ 75008 w 3523460"/>
              <a:gd name="connsiteY3-2968" fmla="*/ 970096 h 4731063"/>
              <a:gd name="connsiteX4-2969" fmla="*/ 750867 w 3523460"/>
              <a:gd name="connsiteY4-2970" fmla="*/ 2107132 h 4731063"/>
              <a:gd name="connsiteX5-2971" fmla="*/ 838333 w 3523460"/>
              <a:gd name="connsiteY5-2972" fmla="*/ 2035571 h 4731063"/>
              <a:gd name="connsiteX6-2973" fmla="*/ 711112 w 3523460"/>
              <a:gd name="connsiteY6-2974" fmla="*/ 214722 h 4731063"/>
              <a:gd name="connsiteX7-2975" fmla="*/ 1235897 w 3523460"/>
              <a:gd name="connsiteY7-2976" fmla="*/ 1868593 h 4731063"/>
              <a:gd name="connsiteX8-2977" fmla="*/ 1315411 w 3523460"/>
              <a:gd name="connsiteY8-2978" fmla="*/ 1852690 h 4731063"/>
              <a:gd name="connsiteX9-2979" fmla="*/ 1458534 w 3523460"/>
              <a:gd name="connsiteY9-2980" fmla="*/ 37 h 4731063"/>
              <a:gd name="connsiteX10-2981" fmla="*/ 1728878 w 3523460"/>
              <a:gd name="connsiteY10-2982" fmla="*/ 1828836 h 4731063"/>
              <a:gd name="connsiteX11-2983" fmla="*/ 1816344 w 3523460"/>
              <a:gd name="connsiteY11-2984" fmla="*/ 1868594 h 4731063"/>
              <a:gd name="connsiteX12-2985" fmla="*/ 2492205 w 3523460"/>
              <a:gd name="connsiteY12-2986" fmla="*/ 333992 h 4731063"/>
              <a:gd name="connsiteX13-2987" fmla="*/ 2221860 w 3523460"/>
              <a:gd name="connsiteY13-2988" fmla="*/ 2011718 h 4731063"/>
              <a:gd name="connsiteX14-2989" fmla="*/ 2325227 w 3523460"/>
              <a:gd name="connsiteY14-2990" fmla="*/ 2711432 h 4731063"/>
              <a:gd name="connsiteX15-2991" fmla="*/ 2762549 w 3523460"/>
              <a:gd name="connsiteY15-2992" fmla="*/ 2266158 h 4731063"/>
              <a:gd name="connsiteX16-2993" fmla="*/ 3509971 w 3523460"/>
              <a:gd name="connsiteY16-2994" fmla="*/ 2162792 h 4731063"/>
              <a:gd name="connsiteX17-2995" fmla="*/ 2778451 w 3523460"/>
              <a:gd name="connsiteY17-2996" fmla="*/ 2942019 h 4731063"/>
              <a:gd name="connsiteX18-2997" fmla="*/ 2118493 w 3523460"/>
              <a:gd name="connsiteY18-2998" fmla="*/ 4007494 h 4731063"/>
              <a:gd name="connsiteX19-2999" fmla="*/ 2229811 w 3523460"/>
              <a:gd name="connsiteY19-3000" fmla="*/ 4731063 h 4731063"/>
              <a:gd name="connsiteX20-3001" fmla="*/ 830382 w 3523460"/>
              <a:gd name="connsiteY20-3002" fmla="*/ 4731063 h 4731063"/>
              <a:gd name="connsiteX0-3003" fmla="*/ 830382 w 3523460"/>
              <a:gd name="connsiteY0-3004" fmla="*/ 4731063 h 4731063"/>
              <a:gd name="connsiteX1-3005" fmla="*/ 870139 w 3523460"/>
              <a:gd name="connsiteY1-3006" fmla="*/ 4094960 h 4731063"/>
              <a:gd name="connsiteX2-3007" fmla="*/ 432816 w 3523460"/>
              <a:gd name="connsiteY2-3008" fmla="*/ 2274110 h 4731063"/>
              <a:gd name="connsiteX3-3009" fmla="*/ 75008 w 3523460"/>
              <a:gd name="connsiteY3-3010" fmla="*/ 970096 h 4731063"/>
              <a:gd name="connsiteX4-3011" fmla="*/ 750867 w 3523460"/>
              <a:gd name="connsiteY4-3012" fmla="*/ 2107132 h 4731063"/>
              <a:gd name="connsiteX5-3013" fmla="*/ 838333 w 3523460"/>
              <a:gd name="connsiteY5-3014" fmla="*/ 2035571 h 4731063"/>
              <a:gd name="connsiteX6-3015" fmla="*/ 711112 w 3523460"/>
              <a:gd name="connsiteY6-3016" fmla="*/ 214722 h 4731063"/>
              <a:gd name="connsiteX7-3017" fmla="*/ 1235897 w 3523460"/>
              <a:gd name="connsiteY7-3018" fmla="*/ 1868593 h 4731063"/>
              <a:gd name="connsiteX8-3019" fmla="*/ 1315411 w 3523460"/>
              <a:gd name="connsiteY8-3020" fmla="*/ 1852690 h 4731063"/>
              <a:gd name="connsiteX9-3021" fmla="*/ 1458534 w 3523460"/>
              <a:gd name="connsiteY9-3022" fmla="*/ 37 h 4731063"/>
              <a:gd name="connsiteX10-3023" fmla="*/ 1728878 w 3523460"/>
              <a:gd name="connsiteY10-3024" fmla="*/ 1828836 h 4731063"/>
              <a:gd name="connsiteX11-3025" fmla="*/ 1816344 w 3523460"/>
              <a:gd name="connsiteY11-3026" fmla="*/ 1868594 h 4731063"/>
              <a:gd name="connsiteX12-3027" fmla="*/ 2492205 w 3523460"/>
              <a:gd name="connsiteY12-3028" fmla="*/ 333992 h 4731063"/>
              <a:gd name="connsiteX13-3029" fmla="*/ 2221860 w 3523460"/>
              <a:gd name="connsiteY13-3030" fmla="*/ 2011718 h 4731063"/>
              <a:gd name="connsiteX14-3031" fmla="*/ 2325227 w 3523460"/>
              <a:gd name="connsiteY14-3032" fmla="*/ 2711432 h 4731063"/>
              <a:gd name="connsiteX15-3033" fmla="*/ 2762549 w 3523460"/>
              <a:gd name="connsiteY15-3034" fmla="*/ 2266158 h 4731063"/>
              <a:gd name="connsiteX16-3035" fmla="*/ 3509971 w 3523460"/>
              <a:gd name="connsiteY16-3036" fmla="*/ 2162792 h 4731063"/>
              <a:gd name="connsiteX17-3037" fmla="*/ 2778451 w 3523460"/>
              <a:gd name="connsiteY17-3038" fmla="*/ 2942019 h 4731063"/>
              <a:gd name="connsiteX18-3039" fmla="*/ 2118493 w 3523460"/>
              <a:gd name="connsiteY18-3040" fmla="*/ 4007494 h 4731063"/>
              <a:gd name="connsiteX19-3041" fmla="*/ 2229811 w 3523460"/>
              <a:gd name="connsiteY19-3042" fmla="*/ 4731063 h 4731063"/>
              <a:gd name="connsiteX20-3043" fmla="*/ 830382 w 3523460"/>
              <a:gd name="connsiteY20-3044" fmla="*/ 4731063 h 4731063"/>
              <a:gd name="connsiteX0-3045" fmla="*/ 830382 w 3523460"/>
              <a:gd name="connsiteY0-3046" fmla="*/ 4731063 h 4731063"/>
              <a:gd name="connsiteX1-3047" fmla="*/ 870139 w 3523460"/>
              <a:gd name="connsiteY1-3048" fmla="*/ 4094960 h 4731063"/>
              <a:gd name="connsiteX2-3049" fmla="*/ 432816 w 3523460"/>
              <a:gd name="connsiteY2-3050" fmla="*/ 2274110 h 4731063"/>
              <a:gd name="connsiteX3-3051" fmla="*/ 75008 w 3523460"/>
              <a:gd name="connsiteY3-3052" fmla="*/ 970096 h 4731063"/>
              <a:gd name="connsiteX4-3053" fmla="*/ 750867 w 3523460"/>
              <a:gd name="connsiteY4-3054" fmla="*/ 2107132 h 4731063"/>
              <a:gd name="connsiteX5-3055" fmla="*/ 838333 w 3523460"/>
              <a:gd name="connsiteY5-3056" fmla="*/ 2035571 h 4731063"/>
              <a:gd name="connsiteX6-3057" fmla="*/ 711112 w 3523460"/>
              <a:gd name="connsiteY6-3058" fmla="*/ 214722 h 4731063"/>
              <a:gd name="connsiteX7-3059" fmla="*/ 1235897 w 3523460"/>
              <a:gd name="connsiteY7-3060" fmla="*/ 1868593 h 4731063"/>
              <a:gd name="connsiteX8-3061" fmla="*/ 1315411 w 3523460"/>
              <a:gd name="connsiteY8-3062" fmla="*/ 1852690 h 4731063"/>
              <a:gd name="connsiteX9-3063" fmla="*/ 1458534 w 3523460"/>
              <a:gd name="connsiteY9-3064" fmla="*/ 37 h 4731063"/>
              <a:gd name="connsiteX10-3065" fmla="*/ 1728878 w 3523460"/>
              <a:gd name="connsiteY10-3066" fmla="*/ 1828836 h 4731063"/>
              <a:gd name="connsiteX11-3067" fmla="*/ 1816344 w 3523460"/>
              <a:gd name="connsiteY11-3068" fmla="*/ 1868594 h 4731063"/>
              <a:gd name="connsiteX12-3069" fmla="*/ 2492205 w 3523460"/>
              <a:gd name="connsiteY12-3070" fmla="*/ 333992 h 4731063"/>
              <a:gd name="connsiteX13-3071" fmla="*/ 2221860 w 3523460"/>
              <a:gd name="connsiteY13-3072" fmla="*/ 2011718 h 4731063"/>
              <a:gd name="connsiteX14-3073" fmla="*/ 2325227 w 3523460"/>
              <a:gd name="connsiteY14-3074" fmla="*/ 2711432 h 4731063"/>
              <a:gd name="connsiteX15-3075" fmla="*/ 2762549 w 3523460"/>
              <a:gd name="connsiteY15-3076" fmla="*/ 2266158 h 4731063"/>
              <a:gd name="connsiteX16-3077" fmla="*/ 3509971 w 3523460"/>
              <a:gd name="connsiteY16-3078" fmla="*/ 2162792 h 4731063"/>
              <a:gd name="connsiteX17-3079" fmla="*/ 2778451 w 3523460"/>
              <a:gd name="connsiteY17-3080" fmla="*/ 2942019 h 4731063"/>
              <a:gd name="connsiteX18-3081" fmla="*/ 2118493 w 3523460"/>
              <a:gd name="connsiteY18-3082" fmla="*/ 4007494 h 4731063"/>
              <a:gd name="connsiteX19-3083" fmla="*/ 2229811 w 3523460"/>
              <a:gd name="connsiteY19-3084" fmla="*/ 4731063 h 4731063"/>
              <a:gd name="connsiteX20-3085" fmla="*/ 830382 w 3523460"/>
              <a:gd name="connsiteY20-3086" fmla="*/ 4731063 h 4731063"/>
              <a:gd name="connsiteX0-3087" fmla="*/ 727477 w 3523460"/>
              <a:gd name="connsiteY0-3088" fmla="*/ 5951236 h 5951236"/>
              <a:gd name="connsiteX1-3089" fmla="*/ 870139 w 3523460"/>
              <a:gd name="connsiteY1-3090" fmla="*/ 4094960 h 5951236"/>
              <a:gd name="connsiteX2-3091" fmla="*/ 432816 w 3523460"/>
              <a:gd name="connsiteY2-3092" fmla="*/ 2274110 h 5951236"/>
              <a:gd name="connsiteX3-3093" fmla="*/ 75008 w 3523460"/>
              <a:gd name="connsiteY3-3094" fmla="*/ 970096 h 5951236"/>
              <a:gd name="connsiteX4-3095" fmla="*/ 750867 w 3523460"/>
              <a:gd name="connsiteY4-3096" fmla="*/ 2107132 h 5951236"/>
              <a:gd name="connsiteX5-3097" fmla="*/ 838333 w 3523460"/>
              <a:gd name="connsiteY5-3098" fmla="*/ 2035571 h 5951236"/>
              <a:gd name="connsiteX6-3099" fmla="*/ 711112 w 3523460"/>
              <a:gd name="connsiteY6-3100" fmla="*/ 214722 h 5951236"/>
              <a:gd name="connsiteX7-3101" fmla="*/ 1235897 w 3523460"/>
              <a:gd name="connsiteY7-3102" fmla="*/ 1868593 h 5951236"/>
              <a:gd name="connsiteX8-3103" fmla="*/ 1315411 w 3523460"/>
              <a:gd name="connsiteY8-3104" fmla="*/ 1852690 h 5951236"/>
              <a:gd name="connsiteX9-3105" fmla="*/ 1458534 w 3523460"/>
              <a:gd name="connsiteY9-3106" fmla="*/ 37 h 5951236"/>
              <a:gd name="connsiteX10-3107" fmla="*/ 1728878 w 3523460"/>
              <a:gd name="connsiteY10-3108" fmla="*/ 1828836 h 5951236"/>
              <a:gd name="connsiteX11-3109" fmla="*/ 1816344 w 3523460"/>
              <a:gd name="connsiteY11-3110" fmla="*/ 1868594 h 5951236"/>
              <a:gd name="connsiteX12-3111" fmla="*/ 2492205 w 3523460"/>
              <a:gd name="connsiteY12-3112" fmla="*/ 333992 h 5951236"/>
              <a:gd name="connsiteX13-3113" fmla="*/ 2221860 w 3523460"/>
              <a:gd name="connsiteY13-3114" fmla="*/ 2011718 h 5951236"/>
              <a:gd name="connsiteX14-3115" fmla="*/ 2325227 w 3523460"/>
              <a:gd name="connsiteY14-3116" fmla="*/ 2711432 h 5951236"/>
              <a:gd name="connsiteX15-3117" fmla="*/ 2762549 w 3523460"/>
              <a:gd name="connsiteY15-3118" fmla="*/ 2266158 h 5951236"/>
              <a:gd name="connsiteX16-3119" fmla="*/ 3509971 w 3523460"/>
              <a:gd name="connsiteY16-3120" fmla="*/ 2162792 h 5951236"/>
              <a:gd name="connsiteX17-3121" fmla="*/ 2778451 w 3523460"/>
              <a:gd name="connsiteY17-3122" fmla="*/ 2942019 h 5951236"/>
              <a:gd name="connsiteX18-3123" fmla="*/ 2118493 w 3523460"/>
              <a:gd name="connsiteY18-3124" fmla="*/ 4007494 h 5951236"/>
              <a:gd name="connsiteX19-3125" fmla="*/ 2229811 w 3523460"/>
              <a:gd name="connsiteY19-3126" fmla="*/ 4731063 h 5951236"/>
              <a:gd name="connsiteX20-3127" fmla="*/ 727477 w 3523460"/>
              <a:gd name="connsiteY20-3128" fmla="*/ 5951236 h 5951236"/>
              <a:gd name="connsiteX0-3129" fmla="*/ 727477 w 3523460"/>
              <a:gd name="connsiteY0-3130" fmla="*/ 5951236 h 5980637"/>
              <a:gd name="connsiteX1-3131" fmla="*/ 870139 w 3523460"/>
              <a:gd name="connsiteY1-3132" fmla="*/ 4094960 h 5980637"/>
              <a:gd name="connsiteX2-3133" fmla="*/ 432816 w 3523460"/>
              <a:gd name="connsiteY2-3134" fmla="*/ 2274110 h 5980637"/>
              <a:gd name="connsiteX3-3135" fmla="*/ 75008 w 3523460"/>
              <a:gd name="connsiteY3-3136" fmla="*/ 970096 h 5980637"/>
              <a:gd name="connsiteX4-3137" fmla="*/ 750867 w 3523460"/>
              <a:gd name="connsiteY4-3138" fmla="*/ 2107132 h 5980637"/>
              <a:gd name="connsiteX5-3139" fmla="*/ 838333 w 3523460"/>
              <a:gd name="connsiteY5-3140" fmla="*/ 2035571 h 5980637"/>
              <a:gd name="connsiteX6-3141" fmla="*/ 711112 w 3523460"/>
              <a:gd name="connsiteY6-3142" fmla="*/ 214722 h 5980637"/>
              <a:gd name="connsiteX7-3143" fmla="*/ 1235897 w 3523460"/>
              <a:gd name="connsiteY7-3144" fmla="*/ 1868593 h 5980637"/>
              <a:gd name="connsiteX8-3145" fmla="*/ 1315411 w 3523460"/>
              <a:gd name="connsiteY8-3146" fmla="*/ 1852690 h 5980637"/>
              <a:gd name="connsiteX9-3147" fmla="*/ 1458534 w 3523460"/>
              <a:gd name="connsiteY9-3148" fmla="*/ 37 h 5980637"/>
              <a:gd name="connsiteX10-3149" fmla="*/ 1728878 w 3523460"/>
              <a:gd name="connsiteY10-3150" fmla="*/ 1828836 h 5980637"/>
              <a:gd name="connsiteX11-3151" fmla="*/ 1816344 w 3523460"/>
              <a:gd name="connsiteY11-3152" fmla="*/ 1868594 h 5980637"/>
              <a:gd name="connsiteX12-3153" fmla="*/ 2492205 w 3523460"/>
              <a:gd name="connsiteY12-3154" fmla="*/ 333992 h 5980637"/>
              <a:gd name="connsiteX13-3155" fmla="*/ 2221860 w 3523460"/>
              <a:gd name="connsiteY13-3156" fmla="*/ 2011718 h 5980637"/>
              <a:gd name="connsiteX14-3157" fmla="*/ 2325227 w 3523460"/>
              <a:gd name="connsiteY14-3158" fmla="*/ 2711432 h 5980637"/>
              <a:gd name="connsiteX15-3159" fmla="*/ 2762549 w 3523460"/>
              <a:gd name="connsiteY15-3160" fmla="*/ 2266158 h 5980637"/>
              <a:gd name="connsiteX16-3161" fmla="*/ 3509971 w 3523460"/>
              <a:gd name="connsiteY16-3162" fmla="*/ 2162792 h 5980637"/>
              <a:gd name="connsiteX17-3163" fmla="*/ 2778451 w 3523460"/>
              <a:gd name="connsiteY17-3164" fmla="*/ 2942019 h 5980637"/>
              <a:gd name="connsiteX18-3165" fmla="*/ 2118493 w 3523460"/>
              <a:gd name="connsiteY18-3166" fmla="*/ 4007494 h 5980637"/>
              <a:gd name="connsiteX19-3167" fmla="*/ 2303315 w 3523460"/>
              <a:gd name="connsiteY19-3168" fmla="*/ 5980637 h 5980637"/>
              <a:gd name="connsiteX20-3169" fmla="*/ 727477 w 3523460"/>
              <a:gd name="connsiteY20-3170" fmla="*/ 5951236 h 5980637"/>
              <a:gd name="connsiteX0-3171" fmla="*/ 727477 w 3523460"/>
              <a:gd name="connsiteY0-3172" fmla="*/ 5951236 h 5953756"/>
              <a:gd name="connsiteX1-3173" fmla="*/ 870139 w 3523460"/>
              <a:gd name="connsiteY1-3174" fmla="*/ 4094960 h 5953756"/>
              <a:gd name="connsiteX2-3175" fmla="*/ 432816 w 3523460"/>
              <a:gd name="connsiteY2-3176" fmla="*/ 2274110 h 5953756"/>
              <a:gd name="connsiteX3-3177" fmla="*/ 75008 w 3523460"/>
              <a:gd name="connsiteY3-3178" fmla="*/ 970096 h 5953756"/>
              <a:gd name="connsiteX4-3179" fmla="*/ 750867 w 3523460"/>
              <a:gd name="connsiteY4-3180" fmla="*/ 2107132 h 5953756"/>
              <a:gd name="connsiteX5-3181" fmla="*/ 838333 w 3523460"/>
              <a:gd name="connsiteY5-3182" fmla="*/ 2035571 h 5953756"/>
              <a:gd name="connsiteX6-3183" fmla="*/ 711112 w 3523460"/>
              <a:gd name="connsiteY6-3184" fmla="*/ 214722 h 5953756"/>
              <a:gd name="connsiteX7-3185" fmla="*/ 1235897 w 3523460"/>
              <a:gd name="connsiteY7-3186" fmla="*/ 1868593 h 5953756"/>
              <a:gd name="connsiteX8-3187" fmla="*/ 1315411 w 3523460"/>
              <a:gd name="connsiteY8-3188" fmla="*/ 1852690 h 5953756"/>
              <a:gd name="connsiteX9-3189" fmla="*/ 1458534 w 3523460"/>
              <a:gd name="connsiteY9-3190" fmla="*/ 37 h 5953756"/>
              <a:gd name="connsiteX10-3191" fmla="*/ 1728878 w 3523460"/>
              <a:gd name="connsiteY10-3192" fmla="*/ 1828836 h 5953756"/>
              <a:gd name="connsiteX11-3193" fmla="*/ 1816344 w 3523460"/>
              <a:gd name="connsiteY11-3194" fmla="*/ 1868594 h 5953756"/>
              <a:gd name="connsiteX12-3195" fmla="*/ 2492205 w 3523460"/>
              <a:gd name="connsiteY12-3196" fmla="*/ 333992 h 5953756"/>
              <a:gd name="connsiteX13-3197" fmla="*/ 2221860 w 3523460"/>
              <a:gd name="connsiteY13-3198" fmla="*/ 2011718 h 5953756"/>
              <a:gd name="connsiteX14-3199" fmla="*/ 2325227 w 3523460"/>
              <a:gd name="connsiteY14-3200" fmla="*/ 2711432 h 5953756"/>
              <a:gd name="connsiteX15-3201" fmla="*/ 2762549 w 3523460"/>
              <a:gd name="connsiteY15-3202" fmla="*/ 2266158 h 5953756"/>
              <a:gd name="connsiteX16-3203" fmla="*/ 3509971 w 3523460"/>
              <a:gd name="connsiteY16-3204" fmla="*/ 2162792 h 5953756"/>
              <a:gd name="connsiteX17-3205" fmla="*/ 2778451 w 3523460"/>
              <a:gd name="connsiteY17-3206" fmla="*/ 2942019 h 5953756"/>
              <a:gd name="connsiteX18-3207" fmla="*/ 2118493 w 3523460"/>
              <a:gd name="connsiteY18-3208" fmla="*/ 4007494 h 5953756"/>
              <a:gd name="connsiteX19-3209" fmla="*/ 2312583 w 3523460"/>
              <a:gd name="connsiteY19-3210" fmla="*/ 5948200 h 5953756"/>
              <a:gd name="connsiteX20-3211" fmla="*/ 727477 w 3523460"/>
              <a:gd name="connsiteY20-3212" fmla="*/ 5951236 h 5953756"/>
              <a:gd name="connsiteX0-3213" fmla="*/ 727477 w 3523460"/>
              <a:gd name="connsiteY0-3214" fmla="*/ 5951236 h 5957469"/>
              <a:gd name="connsiteX1-3215" fmla="*/ 870139 w 3523460"/>
              <a:gd name="connsiteY1-3216" fmla="*/ 4094960 h 5957469"/>
              <a:gd name="connsiteX2-3217" fmla="*/ 432816 w 3523460"/>
              <a:gd name="connsiteY2-3218" fmla="*/ 2274110 h 5957469"/>
              <a:gd name="connsiteX3-3219" fmla="*/ 75008 w 3523460"/>
              <a:gd name="connsiteY3-3220" fmla="*/ 970096 h 5957469"/>
              <a:gd name="connsiteX4-3221" fmla="*/ 750867 w 3523460"/>
              <a:gd name="connsiteY4-3222" fmla="*/ 2107132 h 5957469"/>
              <a:gd name="connsiteX5-3223" fmla="*/ 838333 w 3523460"/>
              <a:gd name="connsiteY5-3224" fmla="*/ 2035571 h 5957469"/>
              <a:gd name="connsiteX6-3225" fmla="*/ 711112 w 3523460"/>
              <a:gd name="connsiteY6-3226" fmla="*/ 214722 h 5957469"/>
              <a:gd name="connsiteX7-3227" fmla="*/ 1235897 w 3523460"/>
              <a:gd name="connsiteY7-3228" fmla="*/ 1868593 h 5957469"/>
              <a:gd name="connsiteX8-3229" fmla="*/ 1315411 w 3523460"/>
              <a:gd name="connsiteY8-3230" fmla="*/ 1852690 h 5957469"/>
              <a:gd name="connsiteX9-3231" fmla="*/ 1458534 w 3523460"/>
              <a:gd name="connsiteY9-3232" fmla="*/ 37 h 5957469"/>
              <a:gd name="connsiteX10-3233" fmla="*/ 1728878 w 3523460"/>
              <a:gd name="connsiteY10-3234" fmla="*/ 1828836 h 5957469"/>
              <a:gd name="connsiteX11-3235" fmla="*/ 1816344 w 3523460"/>
              <a:gd name="connsiteY11-3236" fmla="*/ 1868594 h 5957469"/>
              <a:gd name="connsiteX12-3237" fmla="*/ 2492205 w 3523460"/>
              <a:gd name="connsiteY12-3238" fmla="*/ 333992 h 5957469"/>
              <a:gd name="connsiteX13-3239" fmla="*/ 2221860 w 3523460"/>
              <a:gd name="connsiteY13-3240" fmla="*/ 2011718 h 5957469"/>
              <a:gd name="connsiteX14-3241" fmla="*/ 2325227 w 3523460"/>
              <a:gd name="connsiteY14-3242" fmla="*/ 2711432 h 5957469"/>
              <a:gd name="connsiteX15-3243" fmla="*/ 2762549 w 3523460"/>
              <a:gd name="connsiteY15-3244" fmla="*/ 2266158 h 5957469"/>
              <a:gd name="connsiteX16-3245" fmla="*/ 3509971 w 3523460"/>
              <a:gd name="connsiteY16-3246" fmla="*/ 2162792 h 5957469"/>
              <a:gd name="connsiteX17-3247" fmla="*/ 2778451 w 3523460"/>
              <a:gd name="connsiteY17-3248" fmla="*/ 2942019 h 5957469"/>
              <a:gd name="connsiteX18-3249" fmla="*/ 2118493 w 3523460"/>
              <a:gd name="connsiteY18-3250" fmla="*/ 4007494 h 5957469"/>
              <a:gd name="connsiteX19-3251" fmla="*/ 2317218 w 3523460"/>
              <a:gd name="connsiteY19-3252" fmla="*/ 5957469 h 5957469"/>
              <a:gd name="connsiteX20-3253" fmla="*/ 727477 w 3523460"/>
              <a:gd name="connsiteY20-3254" fmla="*/ 5951236 h 5957469"/>
              <a:gd name="connsiteX0-3255" fmla="*/ 727477 w 3523460"/>
              <a:gd name="connsiteY0-3256" fmla="*/ 5951236 h 5957469"/>
              <a:gd name="connsiteX1-3257" fmla="*/ 870139 w 3523460"/>
              <a:gd name="connsiteY1-3258" fmla="*/ 4094960 h 5957469"/>
              <a:gd name="connsiteX2-3259" fmla="*/ 432816 w 3523460"/>
              <a:gd name="connsiteY2-3260" fmla="*/ 2274110 h 5957469"/>
              <a:gd name="connsiteX3-3261" fmla="*/ 75008 w 3523460"/>
              <a:gd name="connsiteY3-3262" fmla="*/ 970096 h 5957469"/>
              <a:gd name="connsiteX4-3263" fmla="*/ 750867 w 3523460"/>
              <a:gd name="connsiteY4-3264" fmla="*/ 2107132 h 5957469"/>
              <a:gd name="connsiteX5-3265" fmla="*/ 838333 w 3523460"/>
              <a:gd name="connsiteY5-3266" fmla="*/ 2035571 h 5957469"/>
              <a:gd name="connsiteX6-3267" fmla="*/ 711112 w 3523460"/>
              <a:gd name="connsiteY6-3268" fmla="*/ 214722 h 5957469"/>
              <a:gd name="connsiteX7-3269" fmla="*/ 1235897 w 3523460"/>
              <a:gd name="connsiteY7-3270" fmla="*/ 1868593 h 5957469"/>
              <a:gd name="connsiteX8-3271" fmla="*/ 1315411 w 3523460"/>
              <a:gd name="connsiteY8-3272" fmla="*/ 1852690 h 5957469"/>
              <a:gd name="connsiteX9-3273" fmla="*/ 1458534 w 3523460"/>
              <a:gd name="connsiteY9-3274" fmla="*/ 37 h 5957469"/>
              <a:gd name="connsiteX10-3275" fmla="*/ 1728878 w 3523460"/>
              <a:gd name="connsiteY10-3276" fmla="*/ 1828836 h 5957469"/>
              <a:gd name="connsiteX11-3277" fmla="*/ 1816344 w 3523460"/>
              <a:gd name="connsiteY11-3278" fmla="*/ 1868594 h 5957469"/>
              <a:gd name="connsiteX12-3279" fmla="*/ 2492205 w 3523460"/>
              <a:gd name="connsiteY12-3280" fmla="*/ 333992 h 5957469"/>
              <a:gd name="connsiteX13-3281" fmla="*/ 2221860 w 3523460"/>
              <a:gd name="connsiteY13-3282" fmla="*/ 2011718 h 5957469"/>
              <a:gd name="connsiteX14-3283" fmla="*/ 2325227 w 3523460"/>
              <a:gd name="connsiteY14-3284" fmla="*/ 2711432 h 5957469"/>
              <a:gd name="connsiteX15-3285" fmla="*/ 2762549 w 3523460"/>
              <a:gd name="connsiteY15-3286" fmla="*/ 2266158 h 5957469"/>
              <a:gd name="connsiteX16-3287" fmla="*/ 3509971 w 3523460"/>
              <a:gd name="connsiteY16-3288" fmla="*/ 2162792 h 5957469"/>
              <a:gd name="connsiteX17-3289" fmla="*/ 2778451 w 3523460"/>
              <a:gd name="connsiteY17-3290" fmla="*/ 2942019 h 5957469"/>
              <a:gd name="connsiteX18-3291" fmla="*/ 2118493 w 3523460"/>
              <a:gd name="connsiteY18-3292" fmla="*/ 4007494 h 5957469"/>
              <a:gd name="connsiteX19-3293" fmla="*/ 2317218 w 3523460"/>
              <a:gd name="connsiteY19-3294" fmla="*/ 5957469 h 5957469"/>
              <a:gd name="connsiteX20-3295" fmla="*/ 727477 w 3523460"/>
              <a:gd name="connsiteY20-3296" fmla="*/ 5951236 h 59574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1333" y="connsiteY18-1334"/>
              </a:cxn>
              <a:cxn ang="0">
                <a:pos x="connsiteX19-1639" y="connsiteY19-1640"/>
              </a:cxn>
              <a:cxn ang="0">
                <a:pos x="connsiteX20-2161" y="connsiteY20-2162"/>
              </a:cxn>
            </a:cxnLst>
            <a:rect l="l" t="t" r="r" b="b"/>
            <a:pathLst>
              <a:path w="3523460" h="5957469">
                <a:moveTo>
                  <a:pt x="727477" y="5951236"/>
                </a:moveTo>
                <a:cubicBezTo>
                  <a:pt x="740729" y="5739202"/>
                  <a:pt x="864838" y="4410361"/>
                  <a:pt x="870139" y="4094960"/>
                </a:cubicBezTo>
                <a:cubicBezTo>
                  <a:pt x="560039" y="3546320"/>
                  <a:pt x="456669" y="2926117"/>
                  <a:pt x="432816" y="2274110"/>
                </a:cubicBezTo>
                <a:cubicBezTo>
                  <a:pt x="313547" y="1839439"/>
                  <a:pt x="-187386" y="1134423"/>
                  <a:pt x="75008" y="970096"/>
                </a:cubicBezTo>
                <a:cubicBezTo>
                  <a:pt x="248612" y="927688"/>
                  <a:pt x="623646" y="1934854"/>
                  <a:pt x="750867" y="2107132"/>
                </a:cubicBezTo>
                <a:cubicBezTo>
                  <a:pt x="790624" y="2183994"/>
                  <a:pt x="862187" y="2105807"/>
                  <a:pt x="838333" y="2035571"/>
                </a:cubicBezTo>
                <a:cubicBezTo>
                  <a:pt x="716413" y="1433922"/>
                  <a:pt x="427516" y="251827"/>
                  <a:pt x="711112" y="214722"/>
                </a:cubicBezTo>
                <a:cubicBezTo>
                  <a:pt x="909896" y="184242"/>
                  <a:pt x="1157709" y="1578371"/>
                  <a:pt x="1235897" y="1868593"/>
                </a:cubicBezTo>
                <a:cubicBezTo>
                  <a:pt x="1242524" y="1928227"/>
                  <a:pt x="1311436" y="2047497"/>
                  <a:pt x="1315411" y="1852690"/>
                </a:cubicBezTo>
                <a:cubicBezTo>
                  <a:pt x="1312761" y="1280197"/>
                  <a:pt x="1159035" y="-7915"/>
                  <a:pt x="1458534" y="37"/>
                </a:cubicBezTo>
                <a:cubicBezTo>
                  <a:pt x="1693099" y="-7916"/>
                  <a:pt x="1707674" y="1541264"/>
                  <a:pt x="1728878" y="1828836"/>
                </a:cubicBezTo>
                <a:cubicBezTo>
                  <a:pt x="1734180" y="1917625"/>
                  <a:pt x="1764661" y="1916301"/>
                  <a:pt x="1816344" y="1868594"/>
                </a:cubicBezTo>
                <a:cubicBezTo>
                  <a:pt x="2054883" y="1372963"/>
                  <a:pt x="2198007" y="241226"/>
                  <a:pt x="2492205" y="333992"/>
                </a:cubicBezTo>
                <a:cubicBezTo>
                  <a:pt x="2781103" y="421456"/>
                  <a:pt x="2314625" y="1471029"/>
                  <a:pt x="2221860" y="2011718"/>
                </a:cubicBezTo>
                <a:lnTo>
                  <a:pt x="2325227" y="2711432"/>
                </a:lnTo>
                <a:cubicBezTo>
                  <a:pt x="2439196" y="2563007"/>
                  <a:pt x="2584970" y="2406632"/>
                  <a:pt x="2762549" y="2266158"/>
                </a:cubicBezTo>
                <a:cubicBezTo>
                  <a:pt x="3043495" y="1897748"/>
                  <a:pt x="3618639" y="2022319"/>
                  <a:pt x="3509971" y="2162792"/>
                </a:cubicBezTo>
                <a:cubicBezTo>
                  <a:pt x="3266131" y="2446388"/>
                  <a:pt x="2982534" y="2594812"/>
                  <a:pt x="2778451" y="2942019"/>
                </a:cubicBezTo>
                <a:cubicBezTo>
                  <a:pt x="2558465" y="3336933"/>
                  <a:pt x="2370285" y="3707995"/>
                  <a:pt x="2118493" y="4007494"/>
                </a:cubicBezTo>
                <a:cubicBezTo>
                  <a:pt x="2147648" y="4296392"/>
                  <a:pt x="2280112" y="5716279"/>
                  <a:pt x="2317218" y="5957469"/>
                </a:cubicBezTo>
                <a:lnTo>
                  <a:pt x="727477" y="595123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ardrop 15"/>
          <p:cNvSpPr/>
          <p:nvPr/>
        </p:nvSpPr>
        <p:spPr>
          <a:xfrm rot="8100000">
            <a:off x="5624318" y="1299573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/>
          <p:cNvGrpSpPr/>
          <p:nvPr/>
        </p:nvGrpSpPr>
        <p:grpSpPr>
          <a:xfrm>
            <a:off x="8593814" y="3658303"/>
            <a:ext cx="2849416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13849" y="2070053"/>
            <a:ext cx="2849416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5857" y="3658303"/>
            <a:ext cx="2849416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30431" y="2070053"/>
            <a:ext cx="2849416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75969" y="1264325"/>
            <a:ext cx="3421576" cy="709769"/>
            <a:chOff x="803640" y="3362835"/>
            <a:chExt cx="2059657" cy="62086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0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42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2" name="Rounded Rectangle 1"/>
          <p:cNvSpPr>
            <a:spLocks noChangeAspect="1"/>
          </p:cNvSpPr>
          <p:nvPr/>
        </p:nvSpPr>
        <p:spPr>
          <a:xfrm>
            <a:off x="5927848" y="1590146"/>
            <a:ext cx="342189" cy="343445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Teardrop 32"/>
          <p:cNvSpPr/>
          <p:nvPr/>
        </p:nvSpPr>
        <p:spPr>
          <a:xfrm rot="5400000">
            <a:off x="4251959" y="1754475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ardrop 33"/>
          <p:cNvSpPr/>
          <p:nvPr/>
        </p:nvSpPr>
        <p:spPr>
          <a:xfrm rot="16200000" flipH="1">
            <a:off x="6990795" y="1754477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7"/>
          <p:cNvSpPr/>
          <p:nvPr/>
        </p:nvSpPr>
        <p:spPr>
          <a:xfrm>
            <a:off x="7362830" y="2014451"/>
            <a:ext cx="326821" cy="429298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 Same Side Corner Rectangle 7"/>
          <p:cNvSpPr>
            <a:spLocks noChangeAspect="1"/>
          </p:cNvSpPr>
          <p:nvPr/>
        </p:nvSpPr>
        <p:spPr>
          <a:xfrm rot="10800000">
            <a:off x="4580246" y="2034394"/>
            <a:ext cx="370408" cy="389413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ardrop 36"/>
          <p:cNvSpPr/>
          <p:nvPr/>
        </p:nvSpPr>
        <p:spPr>
          <a:xfrm rot="2700000">
            <a:off x="3687779" y="2952933"/>
            <a:ext cx="949254" cy="949254"/>
          </a:xfrm>
          <a:prstGeom prst="teardrop">
            <a:avLst>
              <a:gd name="adj" fmla="val 131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ardrop 37"/>
          <p:cNvSpPr/>
          <p:nvPr/>
        </p:nvSpPr>
        <p:spPr>
          <a:xfrm rot="18900000" flipH="1">
            <a:off x="7554974" y="2952933"/>
            <a:ext cx="949254" cy="949254"/>
          </a:xfrm>
          <a:prstGeom prst="teardrop">
            <a:avLst>
              <a:gd name="adj" fmla="val 13155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Trapezoid 10"/>
          <p:cNvSpPr>
            <a:spLocks noChangeAspect="1"/>
          </p:cNvSpPr>
          <p:nvPr/>
        </p:nvSpPr>
        <p:spPr>
          <a:xfrm>
            <a:off x="3994452" y="3244109"/>
            <a:ext cx="367333" cy="366902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12"/>
          <p:cNvSpPr>
            <a:spLocks noChangeAspect="1"/>
          </p:cNvSpPr>
          <p:nvPr/>
        </p:nvSpPr>
        <p:spPr>
          <a:xfrm>
            <a:off x="7856437" y="3221203"/>
            <a:ext cx="346330" cy="41271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671820" y="2649220"/>
            <a:ext cx="29991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Terima kasih</a:t>
            </a:r>
            <a:endParaRPr lang="en-US" sz="4400">
              <a:solidFill>
                <a:schemeClr val="bg1"/>
              </a:solidFill>
            </a:endParaRPr>
          </a:p>
        </p:txBody>
      </p:sp>
      <p:pic>
        <p:nvPicPr>
          <p:cNvPr id="7" name="Content Placeholder 6" descr="Logo_Rasmi_Sambutan_30_Tahun_UTHM_300png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225" y="2635885"/>
            <a:ext cx="2355215" cy="95758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582285" y="2251075"/>
            <a:ext cx="0" cy="16103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28"/>
          <p:cNvGrpSpPr/>
          <p:nvPr/>
        </p:nvGrpSpPr>
        <p:grpSpPr>
          <a:xfrm>
            <a:off x="1167602" y="3414558"/>
            <a:ext cx="1923380" cy="1010203"/>
            <a:chOff x="721754" y="3414556"/>
            <a:chExt cx="1923380" cy="1010203"/>
          </a:xfrm>
        </p:grpSpPr>
        <p:sp>
          <p:nvSpPr>
            <p:cNvPr id="6" name="Oval 26"/>
            <p:cNvSpPr/>
            <p:nvPr/>
          </p:nvSpPr>
          <p:spPr>
            <a:xfrm>
              <a:off x="721754" y="3414556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그룹 29"/>
          <p:cNvGrpSpPr/>
          <p:nvPr/>
        </p:nvGrpSpPr>
        <p:grpSpPr>
          <a:xfrm>
            <a:off x="3151802" y="3414558"/>
            <a:ext cx="1923380" cy="1010203"/>
            <a:chOff x="2654071" y="3402360"/>
            <a:chExt cx="1923380" cy="1010203"/>
          </a:xfrm>
        </p:grpSpPr>
        <p:sp>
          <p:nvSpPr>
            <p:cNvPr id="9" name="Oval 26"/>
            <p:cNvSpPr/>
            <p:nvPr/>
          </p:nvSpPr>
          <p:spPr>
            <a:xfrm>
              <a:off x="2654071" y="3402360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31"/>
          <p:cNvGrpSpPr/>
          <p:nvPr/>
        </p:nvGrpSpPr>
        <p:grpSpPr>
          <a:xfrm>
            <a:off x="5136002" y="3414558"/>
            <a:ext cx="1923380" cy="1010203"/>
            <a:chOff x="4586388" y="3390164"/>
            <a:chExt cx="1923380" cy="1010203"/>
          </a:xfrm>
        </p:grpSpPr>
        <p:sp>
          <p:nvSpPr>
            <p:cNvPr id="12" name="Oval 26"/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32"/>
          <p:cNvGrpSpPr/>
          <p:nvPr/>
        </p:nvGrpSpPr>
        <p:grpSpPr>
          <a:xfrm>
            <a:off x="7120201" y="3414558"/>
            <a:ext cx="1923380" cy="1010203"/>
            <a:chOff x="6518705" y="3377968"/>
            <a:chExt cx="1923380" cy="1010203"/>
          </a:xfrm>
        </p:grpSpPr>
        <p:sp>
          <p:nvSpPr>
            <p:cNvPr id="15" name="Oval 26"/>
            <p:cNvSpPr/>
            <p:nvPr/>
          </p:nvSpPr>
          <p:spPr>
            <a:xfrm>
              <a:off x="6518705" y="3377968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234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76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8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760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72102" y="1819985"/>
            <a:ext cx="1819574" cy="1292663"/>
            <a:chOff x="877949" y="3646109"/>
            <a:chExt cx="1353701" cy="1292663"/>
          </a:xfrm>
          <a:noFill/>
        </p:grpSpPr>
        <p:sp>
          <p:nvSpPr>
            <p:cNvPr id="22" name="TextBox 21"/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87904" y="4708383"/>
            <a:ext cx="1819574" cy="1292663"/>
            <a:chOff x="877949" y="3646109"/>
            <a:chExt cx="1353701" cy="1292663"/>
          </a:xfrm>
          <a:noFill/>
        </p:grpSpPr>
        <p:sp>
          <p:nvSpPr>
            <p:cNvPr id="25" name="TextBox 24"/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704" y="1819985"/>
            <a:ext cx="1819574" cy="1292663"/>
            <a:chOff x="877949" y="3646109"/>
            <a:chExt cx="1353701" cy="1292663"/>
          </a:xfrm>
          <a:noFill/>
        </p:grpSpPr>
        <p:sp>
          <p:nvSpPr>
            <p:cNvPr id="28" name="TextBox 27"/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19506" y="4708383"/>
            <a:ext cx="1819574" cy="1292663"/>
            <a:chOff x="877949" y="3646109"/>
            <a:chExt cx="1353701" cy="1292663"/>
          </a:xfrm>
          <a:noFill/>
        </p:grpSpPr>
        <p:sp>
          <p:nvSpPr>
            <p:cNvPr id="31" name="TextBox 30"/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그룹 37"/>
          <p:cNvGrpSpPr/>
          <p:nvPr/>
        </p:nvGrpSpPr>
        <p:grpSpPr>
          <a:xfrm>
            <a:off x="9104400" y="3414558"/>
            <a:ext cx="1923380" cy="1010203"/>
            <a:chOff x="4586388" y="3390164"/>
            <a:chExt cx="1923380" cy="1010203"/>
          </a:xfrm>
        </p:grpSpPr>
        <p:sp>
          <p:nvSpPr>
            <p:cNvPr id="34" name="Oval 26"/>
            <p:cNvSpPr/>
            <p:nvPr/>
          </p:nvSpPr>
          <p:spPr>
            <a:xfrm>
              <a:off x="4586388" y="3390164"/>
              <a:ext cx="1923380" cy="1010203"/>
            </a:xfrm>
            <a:custGeom>
              <a:avLst/>
              <a:gdLst/>
              <a:ahLst/>
              <a:cxnLst/>
              <a:rect l="l" t="t" r="r" b="b"/>
              <a:pathLst>
                <a:path w="1923380" h="1010203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Oval 9"/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8602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37" name="Group 19"/>
          <p:cNvGrpSpPr/>
          <p:nvPr/>
        </p:nvGrpSpPr>
        <p:grpSpPr>
          <a:xfrm>
            <a:off x="9156304" y="4708383"/>
            <a:ext cx="1819574" cy="1292663"/>
            <a:chOff x="877949" y="3646109"/>
            <a:chExt cx="1353701" cy="1292663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0"/>
          <p:cNvSpPr/>
          <p:nvPr/>
        </p:nvSpPr>
        <p:spPr>
          <a:xfrm>
            <a:off x="3424079" y="3766760"/>
            <a:ext cx="282045" cy="2812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1" name="Frame 17"/>
          <p:cNvSpPr/>
          <p:nvPr/>
        </p:nvSpPr>
        <p:spPr>
          <a:xfrm>
            <a:off x="1433923" y="3768942"/>
            <a:ext cx="308556" cy="3085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130"/>
          <p:cNvSpPr/>
          <p:nvPr/>
        </p:nvSpPr>
        <p:spPr>
          <a:xfrm>
            <a:off x="9369392" y="3771932"/>
            <a:ext cx="300884" cy="3022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7391118" y="3754419"/>
            <a:ext cx="277302" cy="33061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44" name="Donut 39"/>
          <p:cNvSpPr/>
          <p:nvPr/>
        </p:nvSpPr>
        <p:spPr>
          <a:xfrm>
            <a:off x="5372715" y="3746825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5"/>
          <p:cNvGrpSpPr/>
          <p:nvPr/>
        </p:nvGrpSpPr>
        <p:grpSpPr>
          <a:xfrm>
            <a:off x="5063504" y="1842113"/>
            <a:ext cx="2156062" cy="4206297"/>
            <a:chOff x="3539504" y="1812927"/>
            <a:chExt cx="2156062" cy="4206297"/>
          </a:xfrm>
        </p:grpSpPr>
        <p:grpSp>
          <p:nvGrpSpPr>
            <p:cNvPr id="6" name="Group 5"/>
            <p:cNvGrpSpPr/>
            <p:nvPr/>
          </p:nvGrpSpPr>
          <p:grpSpPr>
            <a:xfrm>
              <a:off x="4080222" y="5227134"/>
              <a:ext cx="1074452" cy="792090"/>
              <a:chOff x="3773268" y="4911608"/>
              <a:chExt cx="922956" cy="1004233"/>
            </a:xfrm>
          </p:grpSpPr>
          <p:sp>
            <p:nvSpPr>
              <p:cNvPr id="22" name="Trapezoid 21"/>
              <p:cNvSpPr/>
              <p:nvPr/>
            </p:nvSpPr>
            <p:spPr>
              <a:xfrm rot="10800000">
                <a:off x="3773268" y="4911608"/>
                <a:ext cx="922956" cy="1004233"/>
              </a:xfrm>
              <a:prstGeom prst="trapezoid">
                <a:avLst>
                  <a:gd name="adj" fmla="val 78876"/>
                </a:avLst>
              </a:prstGeom>
              <a:solidFill>
                <a:srgbClr val="F5B31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10800000" flipH="1">
                <a:off x="4132972" y="5714655"/>
                <a:ext cx="213694" cy="184219"/>
              </a:xfrm>
              <a:prstGeom prst="triangle">
                <a:avLst/>
              </a:pr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539504" y="4043430"/>
              <a:ext cx="757285" cy="1249932"/>
              <a:chOff x="3319643" y="3717032"/>
              <a:chExt cx="641101" cy="1058168"/>
            </a:xfrm>
          </p:grpSpPr>
          <p:sp>
            <p:nvSpPr>
              <p:cNvPr id="20" name="Round Same Side Corner Rectangle 3"/>
              <p:cNvSpPr/>
              <p:nvPr/>
            </p:nvSpPr>
            <p:spPr>
              <a:xfrm rot="10800000">
                <a:off x="3777403" y="4005064"/>
                <a:ext cx="183341" cy="77013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19643" y="3717032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753192" y="2929372"/>
              <a:ext cx="756214" cy="2363990"/>
              <a:chOff x="3503484" y="2773890"/>
              <a:chExt cx="640195" cy="2001310"/>
            </a:xfrm>
          </p:grpSpPr>
          <p:sp>
            <p:nvSpPr>
              <p:cNvPr id="18" name="Round Same Side Corner Rectangle 8"/>
              <p:cNvSpPr/>
              <p:nvPr/>
            </p:nvSpPr>
            <p:spPr>
              <a:xfrm rot="10800000">
                <a:off x="3960338" y="3061922"/>
                <a:ext cx="183341" cy="171327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503484" y="2773890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964995" y="1812927"/>
              <a:ext cx="758121" cy="3478053"/>
              <a:chOff x="3684808" y="1830748"/>
              <a:chExt cx="641809" cy="2944452"/>
            </a:xfrm>
          </p:grpSpPr>
          <p:sp>
            <p:nvSpPr>
              <p:cNvPr id="16" name="Round Same Side Corner Rectangle 9"/>
              <p:cNvSpPr/>
              <p:nvPr/>
            </p:nvSpPr>
            <p:spPr>
              <a:xfrm rot="10800000">
                <a:off x="4143276" y="2118780"/>
                <a:ext cx="183341" cy="26564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84808" y="183074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22442" y="2372338"/>
              <a:ext cx="754721" cy="2921023"/>
              <a:chOff x="4326213" y="2302319"/>
              <a:chExt cx="638931" cy="2472881"/>
            </a:xfrm>
          </p:grpSpPr>
          <p:sp>
            <p:nvSpPr>
              <p:cNvPr id="14" name="Round Same Side Corner Rectangle 10"/>
              <p:cNvSpPr/>
              <p:nvPr/>
            </p:nvSpPr>
            <p:spPr>
              <a:xfrm rot="10800000">
                <a:off x="4326213" y="2590351"/>
                <a:ext cx="183341" cy="2184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89080" y="2302319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938107" y="3486400"/>
              <a:ext cx="757459" cy="1806962"/>
              <a:chOff x="4509151" y="3245461"/>
              <a:chExt cx="641249" cy="1529739"/>
            </a:xfrm>
          </p:grpSpPr>
          <p:sp>
            <p:nvSpPr>
              <p:cNvPr id="12" name="Round Same Side Corner Rectangle 11"/>
              <p:cNvSpPr/>
              <p:nvPr/>
            </p:nvSpPr>
            <p:spPr>
              <a:xfrm rot="10800000">
                <a:off x="4509151" y="3533493"/>
                <a:ext cx="183341" cy="124170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4336" y="3245461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 w="152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275220" y="2366158"/>
            <a:ext cx="3852000" cy="719450"/>
            <a:chOff x="395534" y="3737445"/>
            <a:chExt cx="3972999" cy="719450"/>
          </a:xfrm>
        </p:grpSpPr>
        <p:sp>
          <p:nvSpPr>
            <p:cNvPr id="25" name="TextBox 24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36161" y="3492230"/>
            <a:ext cx="3852000" cy="719450"/>
            <a:chOff x="395534" y="3737445"/>
            <a:chExt cx="3972999" cy="719450"/>
          </a:xfrm>
        </p:grpSpPr>
        <p:sp>
          <p:nvSpPr>
            <p:cNvPr id="28" name="TextBox 27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10499" y="1803122"/>
            <a:ext cx="3852000" cy="719450"/>
            <a:chOff x="395534" y="3737445"/>
            <a:chExt cx="3972999" cy="719450"/>
          </a:xfrm>
        </p:grpSpPr>
        <p:sp>
          <p:nvSpPr>
            <p:cNvPr id="31" name="TextBox 30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92507" y="2929194"/>
            <a:ext cx="3852000" cy="719450"/>
            <a:chOff x="395534" y="3737445"/>
            <a:chExt cx="3972999" cy="719450"/>
          </a:xfrm>
        </p:grpSpPr>
        <p:sp>
          <p:nvSpPr>
            <p:cNvPr id="34" name="TextBox 33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66516" y="4055265"/>
            <a:ext cx="3852000" cy="719450"/>
            <a:chOff x="395534" y="3737445"/>
            <a:chExt cx="3972999" cy="719450"/>
          </a:xfrm>
        </p:grpSpPr>
        <p:sp>
          <p:nvSpPr>
            <p:cNvPr id="37" name="TextBox 36"/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535" y="3995230"/>
              <a:ext cx="3972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9" name="Rounded Rectangle 5"/>
          <p:cNvSpPr/>
          <p:nvPr/>
        </p:nvSpPr>
        <p:spPr>
          <a:xfrm flipH="1">
            <a:off x="6503590" y="2623910"/>
            <a:ext cx="335781" cy="2769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/>
          <p:cNvSpPr/>
          <p:nvPr/>
        </p:nvSpPr>
        <p:spPr>
          <a:xfrm rot="18805991">
            <a:off x="5433711" y="3131092"/>
            <a:ext cx="343335" cy="33975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130"/>
          <p:cNvSpPr/>
          <p:nvPr/>
        </p:nvSpPr>
        <p:spPr>
          <a:xfrm>
            <a:off x="5684175" y="2040914"/>
            <a:ext cx="290101" cy="29141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6752329" y="3695931"/>
            <a:ext cx="285381" cy="28491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25"/>
          <p:cNvSpPr>
            <a:spLocks noChangeAspect="1"/>
          </p:cNvSpPr>
          <p:nvPr/>
        </p:nvSpPr>
        <p:spPr>
          <a:xfrm>
            <a:off x="5284738" y="4234730"/>
            <a:ext cx="243278" cy="3514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3490" y="598506"/>
            <a:ext cx="3921998" cy="5576040"/>
            <a:chOff x="1105009" y="665240"/>
            <a:chExt cx="3688534" cy="5244116"/>
          </a:xfrm>
        </p:grpSpPr>
        <p:sp>
          <p:nvSpPr>
            <p:cNvPr id="5" name="Freeform: Shape 4"/>
            <p:cNvSpPr/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6" name="Freeform: Shape 5"/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38176" y="2598003"/>
            <a:ext cx="549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9506" y="1207536"/>
            <a:ext cx="5569540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anose="020B0604020202020204" pitchFamily="34" charset="0"/>
              </a:rPr>
              <a:t>We Create</a:t>
            </a:r>
            <a:endParaRPr lang="en-US" altLang="ko-KR" sz="3600" dirty="0">
              <a:latin typeface="+mj-lt"/>
              <a:cs typeface="Arial" panose="020B0604020202020204" pitchFamily="34" charset="0"/>
            </a:endParaRPr>
          </a:p>
          <a:p>
            <a:r>
              <a:rPr lang="en-US" altLang="ko-KR" sz="3600" dirty="0">
                <a:latin typeface="+mj-lt"/>
                <a:cs typeface="Arial" panose="020B0604020202020204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934519" y="3550594"/>
            <a:ext cx="1604417" cy="1536971"/>
          </a:xfrm>
          <a:prstGeom prst="roundRect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7829574" y="3550594"/>
            <a:ext cx="1604417" cy="1536971"/>
          </a:xfrm>
          <a:prstGeom prst="roundRect">
            <a:avLst/>
          </a:prstGeom>
          <a:solidFill>
            <a:srgbClr val="EE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9724629" y="3550594"/>
            <a:ext cx="1604417" cy="153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2"/>
          <p:cNvSpPr txBox="1"/>
          <p:nvPr/>
        </p:nvSpPr>
        <p:spPr>
          <a:xfrm>
            <a:off x="628383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22"/>
          <p:cNvSpPr txBox="1"/>
          <p:nvPr/>
        </p:nvSpPr>
        <p:spPr>
          <a:xfrm>
            <a:off x="8178889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22"/>
          <p:cNvSpPr txBox="1"/>
          <p:nvPr/>
        </p:nvSpPr>
        <p:spPr>
          <a:xfrm>
            <a:off x="10073944" y="3618687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en-US" altLang="ko-KR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84947" y="783338"/>
            <a:ext cx="56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anose="020B0604020202020204" pitchFamily="34" charset="0"/>
              </a:rPr>
              <a:t>NO.1 Presentation</a:t>
            </a:r>
            <a:endParaRPr lang="ko-KR" altLang="en-US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grpSp>
        <p:nvGrpSpPr>
          <p:cNvPr id="16" name="Group 24"/>
          <p:cNvGrpSpPr/>
          <p:nvPr/>
        </p:nvGrpSpPr>
        <p:grpSpPr>
          <a:xfrm>
            <a:off x="6027585" y="4192512"/>
            <a:ext cx="1418285" cy="738664"/>
            <a:chOff x="2551705" y="4283314"/>
            <a:chExt cx="2357003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Easy to change colors.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24"/>
          <p:cNvGrpSpPr/>
          <p:nvPr/>
        </p:nvGrpSpPr>
        <p:grpSpPr>
          <a:xfrm>
            <a:off x="7922640" y="4192512"/>
            <a:ext cx="1418285" cy="738664"/>
            <a:chOff x="2551705" y="4283314"/>
            <a:chExt cx="2357003" cy="738664"/>
          </a:xfrm>
        </p:grpSpPr>
        <p:sp>
          <p:nvSpPr>
            <p:cNvPr id="20" name="TextBox 19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Easy to change colors.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4"/>
          <p:cNvGrpSpPr/>
          <p:nvPr/>
        </p:nvGrpSpPr>
        <p:grpSpPr>
          <a:xfrm>
            <a:off x="9817695" y="4192512"/>
            <a:ext cx="1418285" cy="738664"/>
            <a:chOff x="2551705" y="4283314"/>
            <a:chExt cx="2357003" cy="738664"/>
          </a:xfrm>
        </p:grpSpPr>
        <p:sp>
          <p:nvSpPr>
            <p:cNvPr id="23" name="TextBox 22"/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Easy to change colors.</a:t>
              </a:r>
              <a:endParaRPr lang="en-US" altLang="ko-KR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10948" y="5334634"/>
            <a:ext cx="3118098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Presentation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77046" y="5737178"/>
            <a:ext cx="20520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19455" y="436727"/>
            <a:ext cx="3217671" cy="5500049"/>
            <a:chOff x="5432494" y="626785"/>
            <a:chExt cx="3241222" cy="5576590"/>
          </a:xfrm>
        </p:grpSpPr>
        <p:sp>
          <p:nvSpPr>
            <p:cNvPr id="5" name="Block Arc 4"/>
            <p:cNvSpPr/>
            <p:nvPr/>
          </p:nvSpPr>
          <p:spPr>
            <a:xfrm rot="5400000">
              <a:off x="5432494" y="2432627"/>
              <a:ext cx="3002400" cy="3002400"/>
            </a:xfrm>
            <a:prstGeom prst="blockArc">
              <a:avLst>
                <a:gd name="adj1" fmla="val 10735117"/>
                <a:gd name="adj2" fmla="val 16074287"/>
                <a:gd name="adj3" fmla="val 25807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60182" y="3855008"/>
              <a:ext cx="781200" cy="2348367"/>
            </a:xfrm>
            <a:prstGeom prst="rect">
              <a:avLst/>
            </a:prstGeom>
            <a:gradFill flip="none" rotWithShape="1">
              <a:gsLst>
                <a:gs pos="37500">
                  <a:schemeClr val="accent2"/>
                </a:gs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Block Arc 3"/>
            <p:cNvSpPr/>
            <p:nvPr/>
          </p:nvSpPr>
          <p:spPr>
            <a:xfrm rot="10800000">
              <a:off x="6568167" y="626785"/>
              <a:ext cx="2105549" cy="4800940"/>
            </a:xfrm>
            <a:custGeom>
              <a:avLst/>
              <a:gdLst/>
              <a:ahLst/>
              <a:cxnLst/>
              <a:rect l="l" t="t" r="r" b="b"/>
              <a:pathLst>
                <a:path w="2105549" h="4800940">
                  <a:moveTo>
                    <a:pt x="1010388" y="1501213"/>
                  </a:moveTo>
                  <a:lnTo>
                    <a:pt x="232767" y="1501213"/>
                  </a:lnTo>
                  <a:cubicBezTo>
                    <a:pt x="232767" y="1037585"/>
                    <a:pt x="446990" y="599968"/>
                    <a:pt x="813157" y="315587"/>
                  </a:cubicBezTo>
                  <a:cubicBezTo>
                    <a:pt x="1179324" y="31205"/>
                    <a:pt x="1656348" y="-68031"/>
                    <a:pt x="2105549" y="46728"/>
                  </a:cubicBezTo>
                  <a:lnTo>
                    <a:pt x="1913069" y="800151"/>
                  </a:lnTo>
                  <a:cubicBezTo>
                    <a:pt x="1696554" y="744837"/>
                    <a:pt x="1466629" y="792669"/>
                    <a:pt x="1290136" y="929741"/>
                  </a:cubicBezTo>
                  <a:cubicBezTo>
                    <a:pt x="1113644" y="1066813"/>
                    <a:pt x="1010388" y="1277744"/>
                    <a:pt x="1010388" y="1501213"/>
                  </a:cubicBezTo>
                  <a:close/>
                  <a:moveTo>
                    <a:pt x="1013533" y="3726917"/>
                  </a:moveTo>
                  <a:lnTo>
                    <a:pt x="232333" y="3726917"/>
                  </a:lnTo>
                  <a:lnTo>
                    <a:pt x="232333" y="1501328"/>
                  </a:lnTo>
                  <a:lnTo>
                    <a:pt x="1013533" y="1501328"/>
                  </a:lnTo>
                  <a:close/>
                  <a:moveTo>
                    <a:pt x="622933" y="4800940"/>
                  </a:moveTo>
                  <a:lnTo>
                    <a:pt x="0" y="3726918"/>
                  </a:lnTo>
                  <a:lnTo>
                    <a:pt x="1245866" y="3726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17100000">
              <a:off x="5432494" y="2432625"/>
              <a:ext cx="3002400" cy="3002400"/>
            </a:xfrm>
            <a:prstGeom prst="blockArc">
              <a:avLst>
                <a:gd name="adj1" fmla="val 10815410"/>
                <a:gd name="adj2" fmla="val 13831376"/>
                <a:gd name="adj3" fmla="val 2604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700"/>
            </a:p>
          </p:txBody>
        </p:sp>
        <p:sp>
          <p:nvSpPr>
            <p:cNvPr id="9" name="Block Arc 8"/>
            <p:cNvSpPr/>
            <p:nvPr/>
          </p:nvSpPr>
          <p:spPr>
            <a:xfrm rot="20219398">
              <a:off x="5432494" y="2432625"/>
              <a:ext cx="3002400" cy="3002400"/>
            </a:xfrm>
            <a:prstGeom prst="blockArc">
              <a:avLst>
                <a:gd name="adj1" fmla="val 10804147"/>
                <a:gd name="adj2" fmla="val 14189823"/>
                <a:gd name="adj3" fmla="val 262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sz="2700"/>
            </a:p>
          </p:txBody>
        </p:sp>
        <p:sp>
          <p:nvSpPr>
            <p:cNvPr id="10" name="Block Arc 9"/>
            <p:cNvSpPr/>
            <p:nvPr/>
          </p:nvSpPr>
          <p:spPr>
            <a:xfrm rot="2161546">
              <a:off x="5434375" y="2432626"/>
              <a:ext cx="3002400" cy="3002400"/>
            </a:xfrm>
            <a:prstGeom prst="blockArc">
              <a:avLst>
                <a:gd name="adj1" fmla="val 10735117"/>
                <a:gd name="adj2" fmla="val 13869755"/>
                <a:gd name="adj3" fmla="val 25921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3243" y="1792779"/>
            <a:ext cx="1712874" cy="769625"/>
            <a:chOff x="3021856" y="4283314"/>
            <a:chExt cx="1886852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05948" y="2913412"/>
            <a:ext cx="1903543" cy="769625"/>
            <a:chOff x="3352435" y="4283314"/>
            <a:chExt cx="1556273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3352435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5666" y="4283314"/>
              <a:ext cx="1543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29488" y="4034045"/>
            <a:ext cx="1887360" cy="769625"/>
            <a:chOff x="3021856" y="4283314"/>
            <a:chExt cx="1886852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37897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69650" y="5277287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2300" y="4247847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5461" y="3316720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1345" y="2444123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53664" y="1513887"/>
            <a:ext cx="698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Placeholder 10"/>
          <p:cNvSpPr txBox="1"/>
          <p:nvPr/>
        </p:nvSpPr>
        <p:spPr>
          <a:xfrm>
            <a:off x="1094327" y="619554"/>
            <a:ext cx="3704441" cy="156054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rgbClr val="003399"/>
                </a:solidFill>
                <a:latin typeface="+mj-lt"/>
                <a:cs typeface="Arial" panose="020B0604020202020204" pitchFamily="34" charset="0"/>
              </a:rPr>
              <a:t>PORTFOLIO</a:t>
            </a:r>
            <a:r>
              <a:rPr lang="en-US" altLang="ko-KR" sz="4800" b="1" dirty="0">
                <a:solidFill>
                  <a:schemeClr val="accent3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PRESENTATION DESIGNED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15912" y="5154679"/>
            <a:ext cx="1903543" cy="769625"/>
            <a:chOff x="3021856" y="4283314"/>
            <a:chExt cx="188685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37897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36726" y="672146"/>
            <a:ext cx="1786393" cy="769625"/>
            <a:chOff x="3021856" y="4283314"/>
            <a:chExt cx="1886852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7897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2" name="Block Arc 14"/>
          <p:cNvSpPr/>
          <p:nvPr/>
        </p:nvSpPr>
        <p:spPr>
          <a:xfrm rot="16200000">
            <a:off x="7725467" y="3388372"/>
            <a:ext cx="643213" cy="6200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INFOGRAPHIC STYLE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1"/>
          <p:cNvSpPr/>
          <p:nvPr/>
        </p:nvSpPr>
        <p:spPr>
          <a:xfrm>
            <a:off x="6868457" y="1724450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1"/>
          <p:cNvSpPr/>
          <p:nvPr/>
        </p:nvSpPr>
        <p:spPr>
          <a:xfrm>
            <a:off x="1457136" y="1724450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21"/>
          <p:cNvSpPr/>
          <p:nvPr/>
        </p:nvSpPr>
        <p:spPr>
          <a:xfrm>
            <a:off x="3260910" y="1724450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ounded Rectangle 31"/>
          <p:cNvSpPr/>
          <p:nvPr/>
        </p:nvSpPr>
        <p:spPr>
          <a:xfrm>
            <a:off x="5064684" y="1724450"/>
            <a:ext cx="504056" cy="2952328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679976" y="1903569"/>
          <a:ext cx="7499838" cy="270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431744" y="4258817"/>
            <a:ext cx="1377485" cy="1377485"/>
            <a:chOff x="683568" y="2000250"/>
            <a:chExt cx="1858067" cy="1858067"/>
          </a:xfrm>
        </p:grpSpPr>
        <p:grpSp>
          <p:nvGrpSpPr>
            <p:cNvPr id="11" name="Group 10"/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Pie 37"/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9058730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85%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506679" y="5697458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D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20423" y="4258817"/>
            <a:ext cx="1377485" cy="1377485"/>
            <a:chOff x="683568" y="2000250"/>
            <a:chExt cx="1858067" cy="1858067"/>
          </a:xfrm>
        </p:grpSpPr>
        <p:grpSp>
          <p:nvGrpSpPr>
            <p:cNvPr id="18" name="Group 17"/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9" name="Pie 8"/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95358" y="5697458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A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24197" y="4258817"/>
            <a:ext cx="1377485" cy="1377485"/>
            <a:chOff x="683568" y="2000250"/>
            <a:chExt cx="1858067" cy="1858067"/>
          </a:xfrm>
        </p:grpSpPr>
        <p:grpSp>
          <p:nvGrpSpPr>
            <p:cNvPr id="25" name="Group 24"/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6" name="Pie 17"/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8660819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99132" y="5697458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B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627971" y="4258817"/>
            <a:ext cx="1377485" cy="1377485"/>
            <a:chOff x="683568" y="2000250"/>
            <a:chExt cx="1858067" cy="1858067"/>
          </a:xfrm>
        </p:grpSpPr>
        <p:grpSp>
          <p:nvGrpSpPr>
            <p:cNvPr id="32" name="Group 31"/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3" name="Pie 27"/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5375902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02906" y="5697458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C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678476" y="1652095"/>
            <a:ext cx="1296144" cy="959214"/>
            <a:chOff x="7020272" y="1700460"/>
            <a:chExt cx="1296144" cy="959214"/>
          </a:xfrm>
        </p:grpSpPr>
        <p:grpSp>
          <p:nvGrpSpPr>
            <p:cNvPr id="39" name="Group 38"/>
            <p:cNvGrpSpPr/>
            <p:nvPr/>
          </p:nvGrpSpPr>
          <p:grpSpPr>
            <a:xfrm>
              <a:off x="7020272" y="1700460"/>
              <a:ext cx="1296144" cy="276999"/>
              <a:chOff x="7020272" y="1700460"/>
              <a:chExt cx="1296144" cy="2769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Option_A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020272" y="1927865"/>
              <a:ext cx="1296144" cy="276999"/>
              <a:chOff x="7020272" y="1700460"/>
              <a:chExt cx="1296144" cy="2769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Option_B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020272" y="2155270"/>
              <a:ext cx="1296144" cy="276999"/>
              <a:chOff x="7020272" y="1700460"/>
              <a:chExt cx="1296144" cy="27699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Option_C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020272" y="2382675"/>
              <a:ext cx="1296144" cy="276999"/>
              <a:chOff x="7020272" y="1700460"/>
              <a:chExt cx="1296144" cy="2769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304112" y="1700460"/>
                <a:ext cx="1012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Option_D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1" name="타원 53"/>
          <p:cNvSpPr/>
          <p:nvPr/>
        </p:nvSpPr>
        <p:spPr>
          <a:xfrm>
            <a:off x="1538163" y="2478679"/>
            <a:ext cx="367200" cy="36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타원 65"/>
          <p:cNvSpPr/>
          <p:nvPr/>
        </p:nvSpPr>
        <p:spPr>
          <a:xfrm>
            <a:off x="3351082" y="3408115"/>
            <a:ext cx="367200" cy="3672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타원 66"/>
          <p:cNvSpPr/>
          <p:nvPr/>
        </p:nvSpPr>
        <p:spPr>
          <a:xfrm>
            <a:off x="5149270" y="3046518"/>
            <a:ext cx="367200" cy="3672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67"/>
          <p:cNvSpPr/>
          <p:nvPr/>
        </p:nvSpPr>
        <p:spPr>
          <a:xfrm>
            <a:off x="6953043" y="2246947"/>
            <a:ext cx="367200" cy="3672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5" name="Group 32"/>
          <p:cNvGrpSpPr/>
          <p:nvPr/>
        </p:nvGrpSpPr>
        <p:grpSpPr>
          <a:xfrm>
            <a:off x="8242134" y="3189884"/>
            <a:ext cx="2952327" cy="2764802"/>
            <a:chOff x="1395848" y="3256486"/>
            <a:chExt cx="2952327" cy="2764802"/>
          </a:xfrm>
        </p:grpSpPr>
        <p:sp>
          <p:nvSpPr>
            <p:cNvPr id="56" name="TextBox 55"/>
            <p:cNvSpPr txBox="1"/>
            <p:nvPr/>
          </p:nvSpPr>
          <p:spPr>
            <a:xfrm>
              <a:off x="1395848" y="3510825"/>
              <a:ext cx="29523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95848" y="3256486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95848" y="5190291"/>
              <a:ext cx="2952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95848" y="4921423"/>
              <a:ext cx="2952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10379</Words>
  <Application>WPS Presentation</Application>
  <PresentationFormat>Widescreen</PresentationFormat>
  <Paragraphs>427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SimSun</vt:lpstr>
      <vt:lpstr>Wingdings</vt:lpstr>
      <vt:lpstr>Adobe Garamond Pro</vt:lpstr>
      <vt:lpstr>Garamond</vt:lpstr>
      <vt:lpstr>Calibri</vt:lpstr>
      <vt:lpstr>Microsoft YaHei</vt:lpstr>
      <vt:lpstr>Arial Unicode MS</vt:lpstr>
      <vt:lpstr>FZShuTi</vt:lpstr>
      <vt:lpstr>Calibri Light</vt:lpstr>
      <vt:lpstr>Office Theme</vt:lpstr>
      <vt:lpstr>Presentation Title</vt:lpstr>
      <vt:lpstr>Content 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Mohd Arshad Bin Mohd Lokoman</dc:creator>
  <cp:lastModifiedBy>user</cp:lastModifiedBy>
  <cp:revision>17</cp:revision>
  <dcterms:created xsi:type="dcterms:W3CDTF">2019-02-20T06:39:00Z</dcterms:created>
  <dcterms:modified xsi:type="dcterms:W3CDTF">2023-03-02T04:10:58Z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