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44" autoAdjust="0"/>
    <p:restoredTop sz="95434" autoAdjust="0"/>
  </p:normalViewPr>
  <p:slideViewPr>
    <p:cSldViewPr>
      <p:cViewPr varScale="1">
        <p:scale>
          <a:sx n="90" d="100"/>
          <a:sy n="90" d="100"/>
        </p:scale>
        <p:origin x="5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29.11.2022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5.x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" y="765000"/>
            <a:ext cx="5452138" cy="4968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auf mit Betrag 1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r>
                  <a:rPr lang="de-DE" dirty="0" err="1"/>
                  <a:t>achsentitel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639319" cy="245974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3285000"/>
            <a:ext cx="3639319" cy="24597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Pedals werden mit Wert 3 beschrieben</a:t>
                </a:r>
              </a:p>
              <a:p>
                <a:pPr lvl="1"/>
                <a:r>
                  <a:rPr lang="de-DE" dirty="0"/>
                  <a:t>Sprungantwort mit stationärem Wert bei etwa 1,8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Pedals werden mit Wert 0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verschönern</a:t>
                </a:r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 r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405</Words>
  <Application>Microsoft Office PowerPoint</Application>
  <PresentationFormat>Breitbild</PresentationFormat>
  <Paragraphs>78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ModBas</vt:lpstr>
      <vt:lpstr>5.x Sprungantworten</vt:lpstr>
      <vt:lpstr>6.1 Reglerentwurf – Bestimmung von T_i und k_r</vt:lpstr>
      <vt:lpstr>6.1 Reglerentwurf - Zeitdiskretisierung</vt:lpstr>
      <vt:lpstr>6.3 Sprungantworten</vt:lpstr>
      <vt:lpstr>7.1 Longitudinalpositionsregelung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717</cp:revision>
  <dcterms:created xsi:type="dcterms:W3CDTF">2019-01-02T10:25:59Z</dcterms:created>
  <dcterms:modified xsi:type="dcterms:W3CDTF">2022-11-29T10:34:30Z</dcterms:modified>
</cp:coreProperties>
</file>