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393DA4-B429-495D-9547-E47DDD7B3179}" v="9" dt="2023-05-24T16:04:3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29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F1393DA4-B429-495D-9547-E47DDD7B3179}"/>
    <pc:docChg chg="custSel addSld modSld">
      <pc:chgData name="Mattis Ritter" userId="ecb87eda-52c8-48cc-b7df-1413e88e2027" providerId="ADAL" clId="{F1393DA4-B429-495D-9547-E47DDD7B3179}" dt="2023-05-24T16:07:04.118" v="207" actId="790"/>
      <pc:docMkLst>
        <pc:docMk/>
      </pc:docMkLst>
      <pc:sldChg chg="addSp delSp modSp new mod">
        <pc:chgData name="Mattis Ritter" userId="ecb87eda-52c8-48cc-b7df-1413e88e2027" providerId="ADAL" clId="{F1393DA4-B429-495D-9547-E47DDD7B3179}" dt="2023-05-24T16:07:04.118" v="207" actId="790"/>
        <pc:sldMkLst>
          <pc:docMk/>
          <pc:sldMk cId="1774578083" sldId="256"/>
        </pc:sldMkLst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2" creationId="{9F0FB993-ECCA-BC7B-40A3-29F30CA6B8C7}"/>
          </ac:spMkLst>
        </pc:spChg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3" creationId="{695263D5-1B3F-0525-45CE-2D3DFFE9E556}"/>
          </ac:spMkLst>
        </pc:spChg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4" creationId="{08022F77-22DC-6058-61B3-7E6AB555ED33}"/>
          </ac:spMkLst>
        </pc:spChg>
        <pc:spChg chg="add mod">
          <ac:chgData name="Mattis Ritter" userId="ecb87eda-52c8-48cc-b7df-1413e88e2027" providerId="ADAL" clId="{F1393DA4-B429-495D-9547-E47DDD7B3179}" dt="2023-05-24T16:06:56.357" v="206" actId="790"/>
          <ac:spMkLst>
            <pc:docMk/>
            <pc:sldMk cId="1774578083" sldId="256"/>
            <ac:spMk id="5" creationId="{6D57AD36-6D76-5EDE-A3BE-E2D5949A94ED}"/>
          </ac:spMkLst>
        </pc:spChg>
        <pc:spChg chg="add mod">
          <ac:chgData name="Mattis Ritter" userId="ecb87eda-52c8-48cc-b7df-1413e88e2027" providerId="ADAL" clId="{F1393DA4-B429-495D-9547-E47DDD7B3179}" dt="2023-05-24T16:07:04.118" v="207" actId="790"/>
          <ac:spMkLst>
            <pc:docMk/>
            <pc:sldMk cId="1774578083" sldId="256"/>
            <ac:spMk id="6" creationId="{B77657EE-37D2-9A84-A09E-6B9FCA4ACE6A}"/>
          </ac:spMkLst>
        </pc:spChg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7" creationId="{4FAED829-515A-8D99-1DCA-CFB47FA9F9BA}"/>
          </ac:spMkLst>
        </pc:spChg>
        <pc:spChg chg="add del mod">
          <ac:chgData name="Mattis Ritter" userId="ecb87eda-52c8-48cc-b7df-1413e88e2027" providerId="ADAL" clId="{F1393DA4-B429-495D-9547-E47DDD7B3179}" dt="2023-05-24T16:00:51.409" v="72" actId="478"/>
          <ac:spMkLst>
            <pc:docMk/>
            <pc:sldMk cId="1774578083" sldId="256"/>
            <ac:spMk id="8" creationId="{6208A897-E85F-8131-2C85-57F76A1704AC}"/>
          </ac:spMkLst>
        </pc:spChg>
        <pc:spChg chg="add del mod">
          <ac:chgData name="Mattis Ritter" userId="ecb87eda-52c8-48cc-b7df-1413e88e2027" providerId="ADAL" clId="{F1393DA4-B429-495D-9547-E47DDD7B3179}" dt="2023-05-24T16:00:49.151" v="71" actId="478"/>
          <ac:spMkLst>
            <pc:docMk/>
            <pc:sldMk cId="1774578083" sldId="256"/>
            <ac:spMk id="9" creationId="{4B31D98F-0DD5-C01F-6988-1CC4E7FA327B}"/>
          </ac:spMkLst>
        </pc:spChg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10" creationId="{43476C9F-F171-1A33-459F-162E8A06771F}"/>
          </ac:spMkLst>
        </pc:spChg>
        <pc:spChg chg="add mod">
          <ac:chgData name="Mattis Ritter" userId="ecb87eda-52c8-48cc-b7df-1413e88e2027" providerId="ADAL" clId="{F1393DA4-B429-495D-9547-E47DDD7B3179}" dt="2023-05-24T16:06:40.912" v="205" actId="404"/>
          <ac:spMkLst>
            <pc:docMk/>
            <pc:sldMk cId="1774578083" sldId="256"/>
            <ac:spMk id="11" creationId="{668C221F-8741-E803-C4AA-1F06333D6C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6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25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6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0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0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8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0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6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05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B29F-251D-45A0-93EF-22B0FA9826C5}" type="datetimeFigureOut">
              <a:rPr lang="de-DE" smtClean="0"/>
              <a:t>24.05.2023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D92A-4B03-4D6D-8061-87D00C3425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75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0FB993-ECCA-BC7B-40A3-29F30CA6B8C7}"/>
              </a:ext>
            </a:extLst>
          </p:cNvPr>
          <p:cNvSpPr/>
          <p:nvPr/>
        </p:nvSpPr>
        <p:spPr>
          <a:xfrm>
            <a:off x="2460575" y="1938527"/>
            <a:ext cx="4071600" cy="40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Input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263D5-1B3F-0525-45CE-2D3DFFE9E556}"/>
              </a:ext>
            </a:extLst>
          </p:cNvPr>
          <p:cNvSpPr/>
          <p:nvPr/>
        </p:nvSpPr>
        <p:spPr>
          <a:xfrm>
            <a:off x="2459736" y="7897057"/>
            <a:ext cx="4072439" cy="40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Output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2F77-22DC-6058-61B3-7E6AB555ED33}"/>
              </a:ext>
            </a:extLst>
          </p:cNvPr>
          <p:cNvSpPr/>
          <p:nvPr/>
        </p:nvSpPr>
        <p:spPr>
          <a:xfrm>
            <a:off x="325824" y="1938527"/>
            <a:ext cx="193852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Open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57AD36-6D76-5EDE-A3BE-E2D5949A94ED}"/>
              </a:ext>
            </a:extLst>
          </p:cNvPr>
          <p:cNvSpPr/>
          <p:nvPr/>
        </p:nvSpPr>
        <p:spPr>
          <a:xfrm>
            <a:off x="325824" y="6551784"/>
            <a:ext cx="193852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Technique</a:t>
            </a:r>
            <a:r>
              <a:rPr lang="de-DE" sz="24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657EE-37D2-9A84-A09E-6B9FCA4ACE6A}"/>
              </a:ext>
            </a:extLst>
          </p:cNvPr>
          <p:cNvSpPr/>
          <p:nvPr/>
        </p:nvSpPr>
        <p:spPr>
          <a:xfrm>
            <a:off x="4593650" y="6551784"/>
            <a:ext cx="193852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Technique</a:t>
            </a:r>
            <a:r>
              <a:rPr lang="de-DE" sz="24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AED829-515A-8D99-1DCA-CFB47FA9F9BA}"/>
              </a:ext>
            </a:extLst>
          </p:cNvPr>
          <p:cNvSpPr/>
          <p:nvPr/>
        </p:nvSpPr>
        <p:spPr>
          <a:xfrm>
            <a:off x="325824" y="7897057"/>
            <a:ext cx="193852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Save 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476C9F-F171-1A33-459F-162E8A06771F}"/>
              </a:ext>
            </a:extLst>
          </p:cNvPr>
          <p:cNvSpPr/>
          <p:nvPr/>
        </p:nvSpPr>
        <p:spPr>
          <a:xfrm>
            <a:off x="2459737" y="6550727"/>
            <a:ext cx="1938528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Technique</a:t>
            </a:r>
            <a:r>
              <a:rPr lang="de-DE" sz="2400" dirty="0"/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C221F-8741-E803-C4AA-1F06333D6C81}"/>
              </a:ext>
            </a:extLst>
          </p:cNvPr>
          <p:cNvSpPr txBox="1"/>
          <p:nvPr/>
        </p:nvSpPr>
        <p:spPr>
          <a:xfrm>
            <a:off x="325824" y="438912"/>
            <a:ext cx="6206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Intensity Transformation &amp; Spatial Filtering</a:t>
            </a:r>
          </a:p>
        </p:txBody>
      </p:sp>
    </p:spTree>
    <p:extLst>
      <p:ext uri="{BB962C8B-B14F-4D97-AF65-F5344CB8AC3E}">
        <p14:creationId xmlns:p14="http://schemas.microsoft.com/office/powerpoint/2010/main" val="177457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Mattis Ritter</dc:creator>
  <cp:lastModifiedBy>Mattis Ritter</cp:lastModifiedBy>
  <cp:revision>1</cp:revision>
  <dcterms:created xsi:type="dcterms:W3CDTF">2023-05-24T15:54:01Z</dcterms:created>
  <dcterms:modified xsi:type="dcterms:W3CDTF">2023-05-24T16:07:05Z</dcterms:modified>
</cp:coreProperties>
</file>