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44" autoAdjust="0"/>
    <p:restoredTop sz="95434" autoAdjust="0"/>
  </p:normalViewPr>
  <p:slideViewPr>
    <p:cSldViewPr>
      <p:cViewPr varScale="1">
        <p:scale>
          <a:sx n="90" d="100"/>
          <a:sy n="90" d="100"/>
        </p:scale>
        <p:origin x="89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04.12.2022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5.x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88725B-9C98-6F69-4BEA-14388A09C32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" y="765000"/>
            <a:ext cx="5452138" cy="496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der Strecke</a:t>
                </a:r>
              </a:p>
              <a:p>
                <a:pPr lvl="1"/>
                <a:r>
                  <a:rPr lang="de-DE" dirty="0"/>
                  <a:t>Ausgangssituation: Pedals = 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/>
                  <a:t>= 0</a:t>
                </a:r>
              </a:p>
              <a:p>
                <a:pPr lvl="1"/>
                <a:r>
                  <a:rPr lang="de-DE" dirty="0"/>
                  <a:t>Nach etwa einer Sekunde wird ein Sprung auf mit Betrag 1 Pedals gegeben </a:t>
                </a:r>
              </a:p>
              <a:p>
                <a:pPr lvl="1"/>
                <a:r>
                  <a:rPr lang="de-DE" dirty="0"/>
                  <a:t>Bei ca. Sekunde 6 wird das Lenkwinkelsignal 1 aufgeschaltet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schönere </a:t>
                </a:r>
                <a:r>
                  <a:rPr lang="de-DE" dirty="0" err="1"/>
                  <a:t>beschreibung</a:t>
                </a:r>
                <a:endParaRPr lang="de-DE" dirty="0"/>
              </a:p>
              <a:p>
                <a:pPr lvl="1"/>
                <a:r>
                  <a:rPr lang="de-DE" dirty="0" err="1"/>
                  <a:t>achsentitel</a:t>
                </a:r>
                <a:endParaRPr lang="de-DE" dirty="0"/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7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C3CAB8-80A7-8D07-50E5-56404987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8" y="727570"/>
            <a:ext cx="3639319" cy="245974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5B5CEA7-1C18-191B-0751-D376E73FD78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0" y="3285000"/>
            <a:ext cx="3639319" cy="24597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Geschwindigkeitsregler</a:t>
                </a:r>
              </a:p>
              <a:p>
                <a:pPr lvl="1"/>
                <a:r>
                  <a:rPr lang="de-DE" dirty="0"/>
                  <a:t>Ausgangssituation: Lenkwinkel = 0,7</a:t>
                </a:r>
              </a:p>
              <a:p>
                <a:r>
                  <a:rPr lang="de-DE" dirty="0"/>
                  <a:t>Graphik 6.3.1 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Sollgeschwindigkeit wird mit Wert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bei etwa 1,8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de-DE" b="0" dirty="0"/>
                  <a:t>Maximale Geschwindigkeit bei eingestelltem Lenkwinkel</a:t>
                </a:r>
              </a:p>
              <a:p>
                <a:r>
                  <a:rPr lang="de-DE" dirty="0"/>
                  <a:t>Graphik 6.3.2</a:t>
                </a:r>
              </a:p>
              <a:p>
                <a:pPr lvl="1"/>
                <a:r>
                  <a:rPr lang="de-DE" dirty="0"/>
                  <a:t>Von Maximaler Geschwindigkeit</a:t>
                </a:r>
              </a:p>
              <a:p>
                <a:pPr lvl="1"/>
                <a:r>
                  <a:rPr lang="de-DE" dirty="0"/>
                  <a:t>Sollgeschwindigkeit wird mit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verschönern</a:t>
                </a: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  <a:blipFill>
                <a:blip r:embed="rId4"/>
                <a:stretch>
                  <a:fillRect l="-5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</p:spPr>
            <p:txBody>
              <a:bodyPr/>
              <a:lstStyle/>
              <a:p>
                <a:r>
                  <a:rPr lang="de-DE" dirty="0"/>
                  <a:t>f) </a:t>
                </a:r>
                <a:r>
                  <a:rPr lang="de-DE" dirty="0" err="1"/>
                  <a:t>Zeitdiskretisierung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Trapezregel: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Einsetzen: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Rücktransformation</a:t>
                </a:r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r>
                  <a:rPr lang="de-DE" b="0" i="1" dirty="0">
                    <a:latin typeface="Cambria Math" panose="02040503050406030204" pitchFamily="18" charset="0"/>
                  </a:rPr>
                  <a:t>Ist Tak in </a:t>
                </a:r>
                <a:r>
                  <a:rPr lang="de-DE" b="0" i="1" dirty="0" err="1">
                    <a:latin typeface="Cambria Math" panose="02040503050406030204" pitchFamily="18" charset="0"/>
                  </a:rPr>
                  <a:t>cpp</a:t>
                </a:r>
                <a:r>
                  <a:rPr lang="de-DE" b="0" i="1" dirty="0">
                    <a:latin typeface="Cambria Math" panose="02040503050406030204" pitchFamily="18" charset="0"/>
                  </a:rPr>
                  <a:t> hier T_A?</a:t>
                </a: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  <a:blipFill>
                <a:blip r:embed="rId2"/>
                <a:stretch>
                  <a:fillRect l="-537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6C42-99CB-8034-1924-4B8EF6D05E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5976003" cy="5713998"/>
          </a:xfrm>
        </p:spPr>
        <p:txBody>
          <a:bodyPr/>
          <a:lstStyle/>
          <a:p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AC2-F1D1-C958-9E42-C2C074C9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8.1 Gerade Bahnkurve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</a:t>
                </a:r>
                <a:r>
                  <a:rPr lang="de-DE" dirty="0">
                    <a:latin typeface="+mn-lt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;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de-DE" dirty="0"/>
                  <a:t>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???</a:t>
                </a:r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9507F217-B7C8-2493-4BDD-5C74D2F47D1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00" y="909000"/>
            <a:ext cx="4906060" cy="4534533"/>
          </a:xfrm>
        </p:spPr>
      </p:pic>
    </p:spTree>
    <p:extLst>
      <p:ext uri="{BB962C8B-B14F-4D97-AF65-F5344CB8AC3E}">
        <p14:creationId xmlns:p14="http://schemas.microsoft.com/office/powerpoint/2010/main" val="97599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</Words>
  <Application>Microsoft Office PowerPoint</Application>
  <PresentationFormat>Breitbild</PresentationFormat>
  <Paragraphs>99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ModBas</vt:lpstr>
      <vt:lpstr>5.x Sprungantworten</vt:lpstr>
      <vt:lpstr>6.1 Reglerentwurf – Bestimmung von T_i und k_r</vt:lpstr>
      <vt:lpstr>6.1 Reglerentwurf - Zeitdiskretisierung</vt:lpstr>
      <vt:lpstr>6.3 Sprungantworten</vt:lpstr>
      <vt:lpstr>7.1 Longitudinalpositionsregelung</vt:lpstr>
      <vt:lpstr>7.3 Longitudinalpositionsregelung</vt:lpstr>
      <vt:lpstr>8.1 Gerade Bahnkurve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 H</cp:lastModifiedBy>
  <cp:revision>723</cp:revision>
  <dcterms:created xsi:type="dcterms:W3CDTF">2019-01-02T10:25:59Z</dcterms:created>
  <dcterms:modified xsi:type="dcterms:W3CDTF">2022-12-04T17:19:55Z</dcterms:modified>
</cp:coreProperties>
</file>