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awellek" initials="MH" lastIdx="7" clrIdx="0">
    <p:extLst>
      <p:ext uri="{19B8F6BF-5375-455C-9EA6-DF929625EA0E}">
        <p15:presenceInfo xmlns:p15="http://schemas.microsoft.com/office/powerpoint/2012/main" userId="Michelle Hawellek" providerId="None"/>
      </p:ext>
    </p:extLst>
  </p:cmAuthor>
  <p:cmAuthor id="2" name="Staudt Diane (TGA-Abt)" initials="SD(" lastIdx="3" clrIdx="1">
    <p:extLst>
      <p:ext uri="{19B8F6BF-5375-455C-9EA6-DF929625EA0E}">
        <p15:presenceInfo xmlns:p15="http://schemas.microsoft.com/office/powerpoint/2012/main" userId="Staudt Diane (TGA-Ab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A709-8702-4447-A370-900A0D198550}" v="650" dt="2022-11-22T10:21:4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34" autoAdjust="0"/>
  </p:normalViewPr>
  <p:slideViewPr>
    <p:cSldViewPr>
      <p:cViewPr varScale="1">
        <p:scale>
          <a:sx n="74" d="100"/>
          <a:sy n="74" d="100"/>
        </p:scale>
        <p:origin x="10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2" y="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8031ED-264E-4D21-86E1-22C20B18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44D3E-1EE9-4626-904C-9A5A5835A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96-E297-45CA-A62B-51A04DE86EC6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AFE523-D108-42C6-9438-CD546F1D3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A6DC-5E71-41C4-80E5-6922A58A5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3342-4B16-4649-B223-F22170E437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8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1C8-C3E5-453E-B0DF-36BAC2F5290E}" type="datetimeFigureOut">
              <a:rPr lang="de-DE" smtClean="0"/>
              <a:t>29.11.2022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8F1-A50E-4338-81DC-A409571378D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61E3EE-A25F-4DA6-9E59-2E0724A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32">
            <a:extLst>
              <a:ext uri="{FF2B5EF4-FFF2-40B4-BE49-F238E27FC236}">
                <a16:creationId xmlns:a16="http://schemas.microsoft.com/office/drawing/2014/main" id="{92C7F713-A89D-4FCB-A888-E75EE20C964F}"/>
              </a:ext>
            </a:extLst>
          </p:cNvPr>
          <p:cNvSpPr txBox="1">
            <a:spLocks/>
          </p:cNvSpPr>
          <p:nvPr userDrawn="1"/>
        </p:nvSpPr>
        <p:spPr>
          <a:xfrm>
            <a:off x="0" y="3933176"/>
            <a:ext cx="12192000" cy="26812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1386000" tIns="626400" rIns="61200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 sz="3601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7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3601" b="1" i="0" u="none" strike="noStrike" kern="1200" cap="none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A9A72-D123-4B19-A534-1B353FB84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9724" y="4424362"/>
            <a:ext cx="10299888" cy="564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7EDDF77-10CD-4BE3-98A4-130F8D4AF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4" y="5146021"/>
            <a:ext cx="10299888" cy="1330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Folienuntertitel</a:t>
            </a:r>
          </a:p>
        </p:txBody>
      </p:sp>
    </p:spTree>
    <p:extLst>
      <p:ext uri="{BB962C8B-B14F-4D97-AF65-F5344CB8AC3E}">
        <p14:creationId xmlns:p14="http://schemas.microsoft.com/office/powerpoint/2010/main" val="2665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414EC-A36D-4DAC-9C1E-9930D833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12192000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DEE6FE-87ED-47F9-B152-AD5239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9F7FEB0-0888-4EE9-9D0E-105B08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3DDB81-5BFC-413B-9F47-CC221C86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6019799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&gt;"/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6E72745-DD33-43E8-AE16-36C215350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6096003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1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0948290-8329-4097-89C2-35EB4C094BAB}"/>
              </a:ext>
            </a:extLst>
          </p:cNvPr>
          <p:cNvSpPr txBox="1">
            <a:spLocks/>
          </p:cNvSpPr>
          <p:nvPr userDrawn="1"/>
        </p:nvSpPr>
        <p:spPr>
          <a:xfrm>
            <a:off x="0" y="6616972"/>
            <a:ext cx="12192000" cy="2454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0" algn="l"/>
                <a:tab pos="7175500" algn="l"/>
                <a:tab pos="10494963" algn="l"/>
                <a:tab pos="11660188" algn="l"/>
              </a:tabLst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Moritz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Höhnel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Mattis Ritter	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ModBas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WS2022/2023		22.11.2022	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F80B0D7-8F96-4E57-9EC5-2D4FE788FA2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49730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C324DE1-696E-4173-96E9-3AA083441A35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9725526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b="1" kern="120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1069EE1E-DA5C-45B3-AE65-C0D4844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1999" cy="4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54CD490-56A8-4237-A12E-1EA09CE71952}"/>
              </a:ext>
            </a:extLst>
          </p:cNvPr>
          <p:cNvCxnSpPr/>
          <p:nvPr userDrawn="1"/>
        </p:nvCxnSpPr>
        <p:spPr>
          <a:xfrm>
            <a:off x="0" y="497541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D923116-64A3-48AB-B373-83EB09004B6E}"/>
              </a:ext>
            </a:extLst>
          </p:cNvPr>
          <p:cNvCxnSpPr/>
          <p:nvPr userDrawn="1"/>
        </p:nvCxnSpPr>
        <p:spPr>
          <a:xfrm>
            <a:off x="0" y="6620438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 HHN">
            <a:extLst>
              <a:ext uri="{FF2B5EF4-FFF2-40B4-BE49-F238E27FC236}">
                <a16:creationId xmlns:a16="http://schemas.microsoft.com/office/drawing/2014/main" id="{B5163EB0-5BEB-4C52-BE13-5EB4BCD0B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44823"/>
            <a:ext cx="1245471" cy="4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400" b="1" kern="1200" cap="none" baseline="0" dirty="0" smtClean="0">
          <a:solidFill>
            <a:srgbClr val="0028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9A5-D606-C5D8-F76C-2BF3A9F1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277B-626C-17D1-90CD-F20D00DF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07D-3173-D1EE-3FCD-3A9933676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Reglerentwurf – Bestimmung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0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Offene Strecke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Frequenzgang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Amplitudengang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Phasengang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Regleranforderungen</a:t>
                </a:r>
                <a:endParaRPr lang="en-US" dirty="0"/>
              </a:p>
              <a:p>
                <a:pPr lvl="1"/>
                <a:r>
                  <a:rPr lang="de-DE" dirty="0"/>
                  <a:t>Überschwingzeit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:pPr lvl="1"/>
                <a:r>
                  <a:rPr lang="en-US" sz="1800" dirty="0" err="1"/>
                  <a:t>Überschwingweite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=4%</m:t>
                    </m:r>
                  </m:oMath>
                </a14:m>
                <a:endParaRPr lang="de-DE" sz="1800" b="0" dirty="0"/>
              </a:p>
              <a:p>
                <a:pPr lvl="1"/>
                <a:r>
                  <a:rPr lang="en-US" sz="1800" dirty="0" err="1"/>
                  <a:t>Phasenrand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≈65°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 err="1"/>
                  <a:t>Durchtrittskreisfrequenz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Phasenrand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65°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=246,83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Amplitudenrand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=0,344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Reglerentwurf</a:t>
            </a:r>
            <a:r>
              <a:rPr lang="de-DE" dirty="0"/>
              <a:t> - </a:t>
            </a:r>
            <a:r>
              <a:rPr lang="de-DE" dirty="0" err="1"/>
              <a:t>Zeitdiskretisierung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Regler</a:t>
                </a:r>
              </a:p>
              <a:p>
                <a:pPr lvl="1"/>
                <a:r>
                  <a:rPr lang="de-DE" dirty="0"/>
                  <a:t>Regler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I-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Rücktransformation</a:t>
                </a:r>
                <a:r>
                  <a:rPr lang="en-US" dirty="0"/>
                  <a:t>,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P-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/>
                  <a:t>Rücktransformation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Zusammengeführt</a:t>
                </a:r>
                <a:r>
                  <a:rPr lang="en-US" dirty="0"/>
                  <a:t> (</a:t>
                </a:r>
                <a:r>
                  <a:rPr lang="en-US" dirty="0" err="1"/>
                  <a:t>nicht</a:t>
                </a:r>
                <a:r>
                  <a:rPr lang="en-US" dirty="0"/>
                  <a:t> </a:t>
                </a:r>
                <a:r>
                  <a:rPr lang="en-US" dirty="0" err="1"/>
                  <a:t>benötigt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896"/>
          </a:solidFill>
        </a:ln>
      </a:spPr>
      <a:bodyPr rtlCol="0" anchor="t" anchorCtr="0"/>
      <a:lstStyle>
        <a:defPPr algn="l">
          <a:defRPr sz="1200" dirty="0" smtClean="0">
            <a:solidFill>
              <a:srgbClr val="00289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243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ModBas</vt:lpstr>
      <vt:lpstr>Reglerentwurf – Bestimmung von T_i und k_r</vt:lpstr>
      <vt:lpstr>Reglerentwurf - Zeitdiskretisierung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MINI-AUTO-DRIVE</dc:title>
  <dc:creator>frank.traenkle@outlook.de</dc:creator>
  <cp:lastModifiedBy>Mattis Ritter</cp:lastModifiedBy>
  <cp:revision>711</cp:revision>
  <dcterms:created xsi:type="dcterms:W3CDTF">2019-01-02T10:25:59Z</dcterms:created>
  <dcterms:modified xsi:type="dcterms:W3CDTF">2022-11-29T12:58:49Z</dcterms:modified>
</cp:coreProperties>
</file>