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66" autoAdjust="0"/>
    <p:restoredTop sz="95434" autoAdjust="0"/>
  </p:normalViewPr>
  <p:slideViewPr>
    <p:cSldViewPr>
      <p:cViewPr varScale="1">
        <p:scale>
          <a:sx n="78" d="100"/>
          <a:sy n="78" d="100"/>
        </p:scale>
        <p:origin x="134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28.11.2022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Reglerentwurf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Zusammengeführt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ModBas</vt:lpstr>
      <vt:lpstr>Reglerentwurf – Bestimmung von T_i und k_r</vt:lpstr>
      <vt:lpstr>Reglerentwurf - Zeitdiskretisierung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Mattis Ritter</cp:lastModifiedBy>
  <cp:revision>710</cp:revision>
  <dcterms:created xsi:type="dcterms:W3CDTF">2019-01-02T10:25:59Z</dcterms:created>
  <dcterms:modified xsi:type="dcterms:W3CDTF">2022-11-28T12:00:07Z</dcterms:modified>
</cp:coreProperties>
</file>