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72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le Hawellek" initials="MH" lastIdx="7" clrIdx="0">
    <p:extLst>
      <p:ext uri="{19B8F6BF-5375-455C-9EA6-DF929625EA0E}">
        <p15:presenceInfo xmlns:p15="http://schemas.microsoft.com/office/powerpoint/2012/main" userId="Michelle Hawellek" providerId="None"/>
      </p:ext>
    </p:extLst>
  </p:cmAuthor>
  <p:cmAuthor id="2" name="Staudt Diane (TGA-Abt)" initials="SD(" lastIdx="3" clrIdx="1">
    <p:extLst>
      <p:ext uri="{19B8F6BF-5375-455C-9EA6-DF929625EA0E}">
        <p15:presenceInfo xmlns:p15="http://schemas.microsoft.com/office/powerpoint/2012/main" userId="Staudt Diane (TGA-Abt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8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79A709-8702-4447-A370-900A0D198550}" v="650" dt="2022-11-22T10:21:41.0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766" autoAdjust="0"/>
    <p:restoredTop sz="95434" autoAdjust="0"/>
  </p:normalViewPr>
  <p:slideViewPr>
    <p:cSldViewPr>
      <p:cViewPr varScale="1">
        <p:scale>
          <a:sx n="56" d="100"/>
          <a:sy n="56" d="100"/>
        </p:scale>
        <p:origin x="41" y="77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4072" y="68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is Ritter" userId="ecb87eda-52c8-48cc-b7df-1413e88e2027" providerId="ADAL" clId="{4779A709-8702-4447-A370-900A0D198550}"/>
    <pc:docChg chg="custSel addSld modSld">
      <pc:chgData name="Mattis Ritter" userId="ecb87eda-52c8-48cc-b7df-1413e88e2027" providerId="ADAL" clId="{4779A709-8702-4447-A370-900A0D198550}" dt="2022-11-22T10:21:41.044" v="1081" actId="20577"/>
      <pc:docMkLst>
        <pc:docMk/>
      </pc:docMkLst>
      <pc:sldChg chg="modSp mod">
        <pc:chgData name="Mattis Ritter" userId="ecb87eda-52c8-48cc-b7df-1413e88e2027" providerId="ADAL" clId="{4779A709-8702-4447-A370-900A0D198550}" dt="2022-11-22T09:28:53.221" v="428" actId="20577"/>
        <pc:sldMkLst>
          <pc:docMk/>
          <pc:sldMk cId="3596432278" sldId="257"/>
        </pc:sldMkLst>
        <pc:spChg chg="mod">
          <ac:chgData name="Mattis Ritter" userId="ecb87eda-52c8-48cc-b7df-1413e88e2027" providerId="ADAL" clId="{4779A709-8702-4447-A370-900A0D198550}" dt="2022-11-22T09:28:42.003" v="426" actId="20577"/>
          <ac:spMkLst>
            <pc:docMk/>
            <pc:sldMk cId="3596432278" sldId="257"/>
            <ac:spMk id="2" creationId="{F864A8C9-4CB7-382C-6709-3827D123B270}"/>
          </ac:spMkLst>
        </pc:spChg>
        <pc:spChg chg="mod">
          <ac:chgData name="Mattis Ritter" userId="ecb87eda-52c8-48cc-b7df-1413e88e2027" providerId="ADAL" clId="{4779A709-8702-4447-A370-900A0D198550}" dt="2022-11-22T09:12:50.533" v="186" actId="27636"/>
          <ac:spMkLst>
            <pc:docMk/>
            <pc:sldMk cId="3596432278" sldId="257"/>
            <ac:spMk id="3" creationId="{279F7088-2F01-0514-D047-51E5F6881338}"/>
          </ac:spMkLst>
        </pc:spChg>
        <pc:spChg chg="mod">
          <ac:chgData name="Mattis Ritter" userId="ecb87eda-52c8-48cc-b7df-1413e88e2027" providerId="ADAL" clId="{4779A709-8702-4447-A370-900A0D198550}" dt="2022-11-22T09:28:53.221" v="428" actId="20577"/>
          <ac:spMkLst>
            <pc:docMk/>
            <pc:sldMk cId="3596432278" sldId="257"/>
            <ac:spMk id="4" creationId="{A4ED7F65-7674-A343-C703-DEDEC5FC19CE}"/>
          </ac:spMkLst>
        </pc:spChg>
      </pc:sldChg>
      <pc:sldChg chg="modSp new mod">
        <pc:chgData name="Mattis Ritter" userId="ecb87eda-52c8-48cc-b7df-1413e88e2027" providerId="ADAL" clId="{4779A709-8702-4447-A370-900A0D198550}" dt="2022-11-22T10:21:41.044" v="1081" actId="20577"/>
        <pc:sldMkLst>
          <pc:docMk/>
          <pc:sldMk cId="2156184454" sldId="258"/>
        </pc:sldMkLst>
        <pc:spChg chg="mod">
          <ac:chgData name="Mattis Ritter" userId="ecb87eda-52c8-48cc-b7df-1413e88e2027" providerId="ADAL" clId="{4779A709-8702-4447-A370-900A0D198550}" dt="2022-11-22T09:29:16.895" v="464" actId="20577"/>
          <ac:spMkLst>
            <pc:docMk/>
            <pc:sldMk cId="2156184454" sldId="258"/>
            <ac:spMk id="2" creationId="{A64B45CC-DBB6-4D18-A780-4E3B4A9F472A}"/>
          </ac:spMkLst>
        </pc:spChg>
        <pc:spChg chg="mod">
          <ac:chgData name="Mattis Ritter" userId="ecb87eda-52c8-48cc-b7df-1413e88e2027" providerId="ADAL" clId="{4779A709-8702-4447-A370-900A0D198550}" dt="2022-11-22T10:13:50.086" v="986" actId="20577"/>
          <ac:spMkLst>
            <pc:docMk/>
            <pc:sldMk cId="2156184454" sldId="258"/>
            <ac:spMk id="3" creationId="{C1E7C977-669F-D1D7-858F-060FF82301E0}"/>
          </ac:spMkLst>
        </pc:spChg>
        <pc:spChg chg="mod">
          <ac:chgData name="Mattis Ritter" userId="ecb87eda-52c8-48cc-b7df-1413e88e2027" providerId="ADAL" clId="{4779A709-8702-4447-A370-900A0D198550}" dt="2022-11-22T10:21:41.044" v="1081" actId="20577"/>
          <ac:spMkLst>
            <pc:docMk/>
            <pc:sldMk cId="2156184454" sldId="258"/>
            <ac:spMk id="4" creationId="{D8BA6C42-99CB-8034-1924-4B8EF6D05E8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38031ED-264E-4D21-86E1-22C20B183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344D3E-1EE9-4626-904C-9A5A5835A31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8F796-E297-45CA-A62B-51A04DE86EC6}" type="datetimeFigureOut">
              <a:rPr lang="de-DE" smtClean="0"/>
              <a:t>23.11.2022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AFE523-D108-42C6-9438-CD546F1D3B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54A6DC-5E71-41C4-80E5-6922A58A595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73342-4B16-4649-B223-F22170E437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480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0A1C8-C3E5-453E-B0DF-36BAC2F5290E}" type="datetimeFigureOut">
              <a:rPr lang="de-DE" smtClean="0"/>
              <a:t>23.11.2022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3F8F1-A50E-4338-81DC-A409571378D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4844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B961E3EE-A25F-4DA6-9E59-2E0724AEC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6" name="Titel 32">
            <a:extLst>
              <a:ext uri="{FF2B5EF4-FFF2-40B4-BE49-F238E27FC236}">
                <a16:creationId xmlns:a16="http://schemas.microsoft.com/office/drawing/2014/main" id="{92C7F713-A89D-4FCB-A888-E75EE20C964F}"/>
              </a:ext>
            </a:extLst>
          </p:cNvPr>
          <p:cNvSpPr txBox="1">
            <a:spLocks/>
          </p:cNvSpPr>
          <p:nvPr userDrawn="1"/>
        </p:nvSpPr>
        <p:spPr>
          <a:xfrm>
            <a:off x="0" y="3933176"/>
            <a:ext cx="12192000" cy="2681286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vert="horz" lIns="1386000" tIns="626400" rIns="612000" bIns="0" rtlCol="0" anchor="t" anchorCtr="0">
            <a:noAutofit/>
          </a:bodyPr>
          <a:lstStyle>
            <a:lvl1pPr marL="0" indent="0" algn="l" defTabSz="914407" rtl="0" eaLnBrk="1" latinLnBrk="0" hangingPunct="1">
              <a:lnSpc>
                <a:spcPct val="82000"/>
              </a:lnSpc>
              <a:spcBef>
                <a:spcPts val="0"/>
              </a:spcBef>
              <a:buFont typeface="Arial" panose="020B0604020202020204" pitchFamily="34" charset="0"/>
              <a:buNone/>
              <a:defRPr sz="3601" b="1" kern="1200" cap="all" spc="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7" rtl="0" eaLnBrk="1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de-DE" sz="3601" b="1" i="0" u="none" strike="noStrike" kern="1200" cap="none" spc="20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39A9A72-D123-4B19-A534-1B353FB848A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09724" y="4424362"/>
            <a:ext cx="10299888" cy="564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Folientitel</a:t>
            </a: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17EDDF77-10CD-4BE3-98A4-130F8D4AFDA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09724" y="5146021"/>
            <a:ext cx="10299888" cy="1330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i="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Folienuntertitel</a:t>
            </a:r>
          </a:p>
        </p:txBody>
      </p:sp>
    </p:spTree>
    <p:extLst>
      <p:ext uri="{BB962C8B-B14F-4D97-AF65-F5344CB8AC3E}">
        <p14:creationId xmlns:p14="http://schemas.microsoft.com/office/powerpoint/2010/main" val="26655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F414EC-A36D-4DAC-9C1E-9930D8334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4826"/>
            <a:ext cx="12192000" cy="5713998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anose="020B0604020202020204" pitchFamily="34" charset="0"/>
              <a:buChar char="&gt;"/>
              <a:defRPr sz="18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9750" indent="-228600">
              <a:defRPr sz="18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08038" indent="-228600">
              <a:defRPr sz="18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77913" indent="-228600">
              <a:defRPr sz="18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47788" indent="-228600">
              <a:defRPr sz="18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DEDEE6FE-87ED-47F9-B152-AD52392C1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9745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E9F7FEB0-0888-4EE9-9D0E-105B084DE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203DDB81-5BFC-413B-9F47-CC221C864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4826"/>
            <a:ext cx="6019799" cy="57139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&gt;"/>
              <a:defRPr lang="de-DE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39750" indent="-228600" algn="l" defTabSz="914400" rtl="0" eaLnBrk="1" latinLnBrk="0" hangingPunct="1">
              <a:lnSpc>
                <a:spcPct val="90000"/>
              </a:lnSpc>
              <a:defRPr lang="de-DE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08038" indent="-228600" algn="l" defTabSz="914400" rtl="0" eaLnBrk="1" latinLnBrk="0" hangingPunct="1">
              <a:lnSpc>
                <a:spcPct val="90000"/>
              </a:lnSpc>
              <a:defRPr lang="de-DE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77913" indent="-228600" algn="l" defTabSz="914400" rtl="0" eaLnBrk="1" latinLnBrk="0" hangingPunct="1">
              <a:lnSpc>
                <a:spcPct val="90000"/>
              </a:lnSpc>
              <a:defRPr lang="de-DE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47788" indent="-228600" algn="l" defTabSz="914400" rtl="0" eaLnBrk="1" latinLnBrk="0" hangingPunct="1">
              <a:lnSpc>
                <a:spcPct val="90000"/>
              </a:lnSpc>
              <a:defRPr lang="de-DE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06E72745-DD33-43E8-AE16-36C2153509A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5997" y="714826"/>
            <a:ext cx="6096003" cy="5713998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anose="020B0604020202020204" pitchFamily="34" charset="0"/>
              <a:buChar char="&gt;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9750" indent="-228600"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08038" indent="-228600"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77913" indent="-228600"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47788" indent="-228600"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851190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10948290-8329-4097-89C2-35EB4C094BAB}"/>
              </a:ext>
            </a:extLst>
          </p:cNvPr>
          <p:cNvSpPr txBox="1">
            <a:spLocks/>
          </p:cNvSpPr>
          <p:nvPr userDrawn="1"/>
        </p:nvSpPr>
        <p:spPr>
          <a:xfrm>
            <a:off x="0" y="6616972"/>
            <a:ext cx="12192000" cy="245444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72000" algn="l"/>
                <a:tab pos="7175500" algn="l"/>
                <a:tab pos="10494963" algn="l"/>
                <a:tab pos="11660188" algn="l"/>
              </a:tabLst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rgbClr val="00289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Moritz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289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Höhnel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rgbClr val="00289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/ Mattis Ritter	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289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ModBas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rgbClr val="00289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WS2022/2023		22.11.2022	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FF80B0D7-8F96-4E57-9EC5-2D4FE788FA28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12192000" cy="497305"/>
          </a:xfrm>
          <a:prstGeom prst="rect">
            <a:avLst/>
          </a:prstGeom>
          <a:noFill/>
          <a:ln w="25400">
            <a:noFill/>
          </a:ln>
          <a:effectLst/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3200" b="0" i="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DC324DE1-696E-4173-96E9-3AA083441A35}"/>
              </a:ext>
            </a:extLst>
          </p:cNvPr>
          <p:cNvSpPr txBox="1">
            <a:spLocks/>
          </p:cNvSpPr>
          <p:nvPr userDrawn="1"/>
        </p:nvSpPr>
        <p:spPr>
          <a:xfrm>
            <a:off x="0" y="1"/>
            <a:ext cx="9725526" cy="4973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3200" b="1" kern="1200" dirty="0" smtClean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dirty="0"/>
          </a:p>
        </p:txBody>
      </p:sp>
      <p:sp>
        <p:nvSpPr>
          <p:cNvPr id="13" name="Titelplatzhalter 12">
            <a:extLst>
              <a:ext uri="{FF2B5EF4-FFF2-40B4-BE49-F238E27FC236}">
                <a16:creationId xmlns:a16="http://schemas.microsoft.com/office/drawing/2014/main" id="{1069EE1E-DA5C-45B3-AE65-C0D484415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-1"/>
            <a:ext cx="12191999" cy="497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F54CD490-56A8-4237-A12E-1EA09CE71952}"/>
              </a:ext>
            </a:extLst>
          </p:cNvPr>
          <p:cNvCxnSpPr/>
          <p:nvPr userDrawn="1"/>
        </p:nvCxnSpPr>
        <p:spPr>
          <a:xfrm>
            <a:off x="0" y="497541"/>
            <a:ext cx="12192000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ED923116-64A3-48AB-B373-83EB09004B6E}"/>
              </a:ext>
            </a:extLst>
          </p:cNvPr>
          <p:cNvCxnSpPr/>
          <p:nvPr userDrawn="1"/>
        </p:nvCxnSpPr>
        <p:spPr>
          <a:xfrm>
            <a:off x="0" y="6620438"/>
            <a:ext cx="12192000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Logo HHN">
            <a:extLst>
              <a:ext uri="{FF2B5EF4-FFF2-40B4-BE49-F238E27FC236}">
                <a16:creationId xmlns:a16="http://schemas.microsoft.com/office/drawing/2014/main" id="{B5163EB0-5BEB-4C52-BE13-5EB4BCD0BB9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599" y="44823"/>
            <a:ext cx="1245471" cy="4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632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de-DE" sz="2400" b="1" kern="1200" cap="none" baseline="0" dirty="0" smtClean="0">
          <a:solidFill>
            <a:srgbClr val="002896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629A5-D606-C5D8-F76C-2BF3A9F1D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ModBas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D277B-626C-17D1-90CD-F20D00DFBB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Modbas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9207D-3173-D1EE-3FCD-3A99336767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Abgabe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06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864A8C9-4CB7-382C-6709-3827D123B27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/>
                  <a:t>Reglerentwurf – Bestimmung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864A8C9-4CB7-382C-6709-3827D123B2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750" t="-8537" b="-20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9F7088-2F01-0514-D047-51E5F68813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de-DE" dirty="0"/>
                  <a:t>Offene Strecke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𝑇𝑠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de-DE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⋅(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 err="1"/>
                  <a:t>Frequenzgang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⋅(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Amplitudengang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Phasengang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𝜔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𝑎𝑡𝑎𝑛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𝑎𝑡𝑎𝑛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,−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𝜔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atan</m:t>
                        </m:r>
                      </m:fName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</m:func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atan</m:t>
                        </m:r>
                      </m:fName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Regleranforderungen</a:t>
                </a:r>
                <a:endParaRPr lang="en-US" dirty="0"/>
              </a:p>
              <a:p>
                <a:pPr lvl="1"/>
                <a:r>
                  <a:rPr lang="de-DE" dirty="0"/>
                  <a:t>Überschwingzeit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=1000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endParaRPr lang="de-DE" b="0" dirty="0"/>
              </a:p>
              <a:p>
                <a:pPr lvl="1"/>
                <a:r>
                  <a:rPr lang="en-US" sz="1800" dirty="0" err="1"/>
                  <a:t>Überschwingweit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=4%</m:t>
                    </m:r>
                  </m:oMath>
                </a14:m>
                <a:endParaRPr lang="de-DE" sz="1800" b="0" dirty="0"/>
              </a:p>
              <a:p>
                <a:pPr lvl="1"/>
                <a:r>
                  <a:rPr lang="en-US" sz="1800" dirty="0" err="1"/>
                  <a:t>Phasenrand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𝑟𝑒𝑠</m:t>
                        </m:r>
                      </m:sub>
                    </m:sSub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≈65°</m:t>
                    </m:r>
                  </m:oMath>
                </a14:m>
                <a:endParaRPr lang="en-US" sz="1800" dirty="0"/>
              </a:p>
              <a:p>
                <a:pPr lvl="1"/>
                <a:r>
                  <a:rPr lang="en-US" dirty="0" err="1"/>
                  <a:t>Durchtrittskreisfrequenz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1000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𝑚𝑠</m:t>
                        </m:r>
                      </m:den>
                    </m:f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180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9F7088-2F01-0514-D047-51E5F68813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08" t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4ED7F65-7674-A343-C703-DEDEC5FC19CE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aus</a:t>
                </a:r>
                <a:r>
                  <a:rPr lang="en-US" dirty="0"/>
                  <a:t> </a:t>
                </a:r>
                <a:r>
                  <a:rPr lang="en-US" dirty="0" err="1"/>
                  <a:t>Phasenrand</a:t>
                </a:r>
                <a:r>
                  <a:rPr lang="en-US" dirty="0"/>
                  <a:t> </a:t>
                </a:r>
                <a:r>
                  <a:rPr lang="en-US" dirty="0" err="1"/>
                  <a:t>bestimmen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𝑟𝑒𝑠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65°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180°</m:t>
                        </m:r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atan</m:t>
                        </m:r>
                      </m:fName>
                      <m:e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de-DE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atan</m:t>
                        </m:r>
                      </m:fName>
                      <m:e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de-DE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𝑟𝑒𝑠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de-DE" b="0" i="0" smtClean="0">
                                        <a:latin typeface="Cambria Math" panose="02040503050406030204" pitchFamily="18" charset="0"/>
                                      </a:rPr>
                                      <m:t>atan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𝜔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𝐷</m:t>
                                                </m:r>
                                              </m:sub>
                                            </m:s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T</m:t>
                                            </m:r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=246,83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aus</a:t>
                </a:r>
                <a:r>
                  <a:rPr lang="en-US" dirty="0"/>
                  <a:t> </a:t>
                </a:r>
                <a:r>
                  <a:rPr lang="en-US" dirty="0" err="1"/>
                  <a:t>Amplitudenrand</a:t>
                </a:r>
                <a:r>
                  <a:rPr lang="en-US" dirty="0"/>
                  <a:t> </a:t>
                </a:r>
                <a:r>
                  <a:rPr lang="en-US" dirty="0" err="1"/>
                  <a:t>bestimmen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de-DE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=0,344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4ED7F65-7674-A343-C703-DEDEC5FC19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>
                <a:blip r:embed="rId4"/>
                <a:stretch>
                  <a:fillRect l="-600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6432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45CC-DBB6-4D18-A780-4E3B4A9F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Reglerentwurf</a:t>
            </a:r>
            <a:r>
              <a:rPr lang="de-DE" dirty="0"/>
              <a:t> - </a:t>
            </a:r>
            <a:r>
              <a:rPr lang="de-DE" dirty="0" err="1"/>
              <a:t>Zeitdiskretisierung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E7C977-669F-D1D7-858F-060FF82301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Regler</a:t>
                </a:r>
              </a:p>
              <a:p>
                <a:pPr lvl="1"/>
                <a:r>
                  <a:rPr lang="de-DE" dirty="0"/>
                  <a:t>Regler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I-</a:t>
                </a:r>
                <a:r>
                  <a:rPr lang="en-US" dirty="0" err="1"/>
                  <a:t>Anteil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𝑖𝑅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P-</a:t>
                </a:r>
                <a:r>
                  <a:rPr lang="en-US" dirty="0" err="1"/>
                  <a:t>Anteil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𝑝𝑅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 err="1"/>
                  <a:t>Zeitdiskretisierung</a:t>
                </a:r>
                <a:r>
                  <a:rPr lang="en-US" dirty="0"/>
                  <a:t> I-</a:t>
                </a:r>
                <a:r>
                  <a:rPr lang="en-US" dirty="0" err="1"/>
                  <a:t>Anteil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𝑖𝑅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𝑖𝑅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 err="1"/>
                  <a:t>Rücktransformation</a:t>
                </a:r>
                <a:r>
                  <a:rPr lang="en-US" dirty="0"/>
                  <a:t>, </a:t>
                </a:r>
                <a:r>
                  <a:rPr lang="en-US" dirty="0" err="1"/>
                  <a:t>mit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de-DE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 err="1"/>
                  <a:t>Zeitdiskretisierung</a:t>
                </a:r>
                <a:r>
                  <a:rPr lang="en-US" dirty="0"/>
                  <a:t> P-</a:t>
                </a:r>
                <a:r>
                  <a:rPr lang="en-US" dirty="0" err="1"/>
                  <a:t>Anteil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𝑝𝑅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de-DE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b="0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E7C977-669F-D1D7-858F-060FF82301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8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8BA6C42-99CB-8034-1924-4B8EF6D05E8C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/>
            <p:txBody>
              <a:bodyPr/>
              <a:lstStyle/>
              <a:p>
                <a:r>
                  <a:rPr lang="de-DE" dirty="0"/>
                  <a:t>Rücktransformation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 err="1"/>
                  <a:t>Zusammengeführt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8BA6C42-99CB-8034-1924-4B8EF6D05E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>
                <a:blip r:embed="rId3"/>
                <a:stretch>
                  <a:fillRect l="-600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6184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2896"/>
          </a:solidFill>
        </a:ln>
      </a:spPr>
      <a:bodyPr rtlCol="0" anchor="t" anchorCtr="0"/>
      <a:lstStyle>
        <a:defPPr algn="l">
          <a:defRPr sz="1200" dirty="0" smtClean="0">
            <a:solidFill>
              <a:srgbClr val="002896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>
              <a:lumMod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239</Words>
  <Application>Microsoft Office PowerPoint</Application>
  <PresentationFormat>Breitbild</PresentationFormat>
  <Paragraphs>44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</vt:lpstr>
      <vt:lpstr>ModBas</vt:lpstr>
      <vt:lpstr>Reglerentwurf – Bestimmung von T_i und k_r</vt:lpstr>
      <vt:lpstr>Reglerentwurf - Zeitdiskretisierung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MINI-AUTO-DRIVE</dc:title>
  <dc:creator>frank.traenkle@outlook.de</dc:creator>
  <cp:lastModifiedBy>M H</cp:lastModifiedBy>
  <cp:revision>709</cp:revision>
  <dcterms:created xsi:type="dcterms:W3CDTF">2019-01-02T10:25:59Z</dcterms:created>
  <dcterms:modified xsi:type="dcterms:W3CDTF">2022-11-23T08:54:05Z</dcterms:modified>
</cp:coreProperties>
</file>