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C93BCF2-A0B0-45BD-BF4A-9767D0024882}">
  <a:tblStyle styleId="{5C93BCF2-A0B0-45BD-BF4A-9767D0024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80cf7377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80cf7377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0cf7377f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0cf7377f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80cf7377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80cf7377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0cf7377f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0cf7377f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80cf7377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80cf7377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80cf7377f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80cf7377f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2326175" y="426400"/>
            <a:ext cx="5357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Language of Bitcoin Twitter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5309"/>
            <a:ext cx="9144000" cy="403818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346775" y="4287600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Ahlborg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Idea: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925" y="1266325"/>
            <a:ext cx="5005124" cy="32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6007500" y="1082575"/>
            <a:ext cx="3136500" cy="29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Cluster users based on topic modeling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Evaluate sentiment of each user cluster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Analyze differences in sentiment across user clusters over 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675" y="361975"/>
            <a:ext cx="2767525" cy="15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000" y="1279225"/>
            <a:ext cx="2872325" cy="168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6775" y="180325"/>
            <a:ext cx="3081900" cy="28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900" y="2007925"/>
            <a:ext cx="2401070" cy="29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11077" y="2321275"/>
            <a:ext cx="2767525" cy="26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June 2017 to February 2018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Millions of ‘Bitcoin’ Tweets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Filter down by tweet volume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Filter down by similarity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Cluster individual tweets into user documents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Refine based on topic modeling results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graphicFrame>
        <p:nvGraphicFramePr>
          <p:cNvPr id="96" name="Google Shape;96;p17"/>
          <p:cNvGraphicFramePr/>
          <p:nvPr/>
        </p:nvGraphicFramePr>
        <p:xfrm>
          <a:off x="1986350" y="154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{5C93BCF2-A0B0-45BD-BF4A-9767D0024882}</a:tableStyleId>
              </a:tblPr>
              <a:tblGrid>
                <a:gridCol w="904875"/>
                <a:gridCol w="1268125"/>
                <a:gridCol w="1030625"/>
                <a:gridCol w="1021725"/>
                <a:gridCol w="821050"/>
              </a:tblGrid>
              <a:tr h="60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Altcoins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Technological / General Sentiment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Market Sentiment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Multi-Level Marketing Schemes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Fork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6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ethereum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like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free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cash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5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people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market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earn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bch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5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litecoin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know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current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sign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fork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5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ripple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value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analysis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join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bcash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5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ico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think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high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mining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core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575" y="187325"/>
            <a:ext cx="2293858" cy="315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652" y="3337750"/>
            <a:ext cx="2643150" cy="13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3162" y="3295825"/>
            <a:ext cx="2643150" cy="132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3433" y="187325"/>
            <a:ext cx="1982605" cy="30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1370100" y="4659325"/>
            <a:ext cx="12774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Technological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6058750" y="4659325"/>
            <a:ext cx="17673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Sentiment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work: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the noobs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Place users into buckets according to account age, average likes, retweets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Lemmatize and create better word vectors on technological buzzwords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in more crypto terms to search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Apply sentiment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