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1F6E-B7AC-4D90-B7A1-FBF5CFB1EA06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55A0-D4CF-42EE-BC72-F9225212A0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249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1F6E-B7AC-4D90-B7A1-FBF5CFB1EA06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55A0-D4CF-42EE-BC72-F9225212A0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470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1F6E-B7AC-4D90-B7A1-FBF5CFB1EA06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55A0-D4CF-42EE-BC72-F9225212A0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653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1F6E-B7AC-4D90-B7A1-FBF5CFB1EA06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55A0-D4CF-42EE-BC72-F9225212A0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492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1F6E-B7AC-4D90-B7A1-FBF5CFB1EA06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55A0-D4CF-42EE-BC72-F9225212A0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225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1F6E-B7AC-4D90-B7A1-FBF5CFB1EA06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55A0-D4CF-42EE-BC72-F9225212A0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941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1F6E-B7AC-4D90-B7A1-FBF5CFB1EA06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55A0-D4CF-42EE-BC72-F9225212A0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167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1F6E-B7AC-4D90-B7A1-FBF5CFB1EA06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55A0-D4CF-42EE-BC72-F9225212A0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134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1F6E-B7AC-4D90-B7A1-FBF5CFB1EA06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55A0-D4CF-42EE-BC72-F9225212A0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434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1F6E-B7AC-4D90-B7A1-FBF5CFB1EA06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55A0-D4CF-42EE-BC72-F9225212A0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066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1F6E-B7AC-4D90-B7A1-FBF5CFB1EA06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55A0-D4CF-42EE-BC72-F9225212A0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290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01F6E-B7AC-4D90-B7A1-FBF5CFB1EA06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D55A0-D4CF-42EE-BC72-F9225212A0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941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PROYECTO 2 (ICC)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Nombre: </a:t>
            </a:r>
            <a:r>
              <a:rPr lang="es-ES" dirty="0" err="1" smtClean="0"/>
              <a:t>Mattius</a:t>
            </a:r>
            <a:r>
              <a:rPr lang="es-ES" dirty="0" smtClean="0"/>
              <a:t> De La Torre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5121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Menú 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86" y="1545771"/>
            <a:ext cx="8948057" cy="4631192"/>
          </a:xfrm>
        </p:spPr>
      </p:pic>
    </p:spTree>
    <p:extLst>
      <p:ext uri="{BB962C8B-B14F-4D97-AF65-F5344CB8AC3E}">
        <p14:creationId xmlns:p14="http://schemas.microsoft.com/office/powerpoint/2010/main" val="398118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Agregar una línea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1534885"/>
            <a:ext cx="6030685" cy="451757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29" y="1534885"/>
            <a:ext cx="5312228" cy="451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Agregar una elipse / circulo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53" y="2155372"/>
            <a:ext cx="4968476" cy="264522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90" y="1864888"/>
            <a:ext cx="5392510" cy="46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0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Agregar un rectángulo o cuadrado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5" y="1861456"/>
            <a:ext cx="5127562" cy="210570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960" y="1284514"/>
            <a:ext cx="6119563" cy="519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2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Agregar un triangulo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34" y="1847396"/>
            <a:ext cx="4890931" cy="4351338"/>
          </a:xfrm>
        </p:spPr>
      </p:pic>
    </p:spTree>
    <p:extLst>
      <p:ext uri="{BB962C8B-B14F-4D97-AF65-F5344CB8AC3E}">
        <p14:creationId xmlns:p14="http://schemas.microsoft.com/office/powerpoint/2010/main" val="140338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Salir del programa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1854087"/>
            <a:ext cx="6057900" cy="3771900"/>
          </a:xfrm>
        </p:spPr>
      </p:pic>
    </p:spTree>
    <p:extLst>
      <p:ext uri="{BB962C8B-B14F-4D97-AF65-F5344CB8AC3E}">
        <p14:creationId xmlns:p14="http://schemas.microsoft.com/office/powerpoint/2010/main" val="15510286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</Words>
  <Application>Microsoft Office PowerPoint</Application>
  <PresentationFormat>Panorámica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PROYECTO 2 (ICC)</vt:lpstr>
      <vt:lpstr>Menú </vt:lpstr>
      <vt:lpstr>Agregar una línea</vt:lpstr>
      <vt:lpstr>Agregar una elipse / circulo</vt:lpstr>
      <vt:lpstr>Agregar un rectángulo o cuadrado</vt:lpstr>
      <vt:lpstr>Agregar un triangulo</vt:lpstr>
      <vt:lpstr>Salir del programa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2 (ICC)</dc:title>
  <dc:creator>Usuario Centro de Información</dc:creator>
  <cp:lastModifiedBy>Usuario Centro de Información</cp:lastModifiedBy>
  <cp:revision>2</cp:revision>
  <dcterms:created xsi:type="dcterms:W3CDTF">2019-06-18T13:51:20Z</dcterms:created>
  <dcterms:modified xsi:type="dcterms:W3CDTF">2019-06-18T13:56:34Z</dcterms:modified>
</cp:coreProperties>
</file>