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1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8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E2CF-47D3-44E1-9EE4-F4F7A43E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E92D-5A8E-4177-BA1F-AA40E58B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Johnson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B8F-27FB-4593-B303-ED8D5943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E277-32EA-4E6E-B8D6-FD91DBAB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an agent that can traverse any maze under certain conditions. 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Square grid</a:t>
            </a:r>
          </a:p>
          <a:p>
            <a:pPr lvl="1"/>
            <a:r>
              <a:rPr lang="en-US" dirty="0"/>
              <a:t>Open walls are based on binary</a:t>
            </a:r>
          </a:p>
          <a:p>
            <a:pPr lvl="1"/>
            <a:r>
              <a:rPr lang="en-US" dirty="0"/>
              <a:t>Agent can only sense the cell it is in</a:t>
            </a:r>
          </a:p>
          <a:p>
            <a:pPr lvl="1"/>
            <a:r>
              <a:rPr lang="en-US" dirty="0"/>
              <a:t>Maze is closed (except start and end point)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0679F-625B-4B37-BE5E-8CA9EDF4D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21709" r="78290" b="48485"/>
          <a:stretch/>
        </p:blipFill>
        <p:spPr>
          <a:xfrm>
            <a:off x="7874597" y="2532182"/>
            <a:ext cx="3076687" cy="396069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34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4F8-6DF7-46B6-B7BE-B2A859A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from the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DEC8-B471-47F6-BBE4-4F49B22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correctly displays using tileset</a:t>
            </a:r>
          </a:p>
          <a:p>
            <a:pPr lvl="1"/>
            <a:r>
              <a:rPr lang="en-US" dirty="0"/>
              <a:t>Generated from Prim’s Algorithm</a:t>
            </a:r>
          </a:p>
          <a:p>
            <a:r>
              <a:rPr lang="en-US" dirty="0"/>
              <a:t>Agent can traverse any maze thrown before it</a:t>
            </a:r>
          </a:p>
          <a:p>
            <a:r>
              <a:rPr lang="en-US" dirty="0"/>
              <a:t>Agent logs data and uses data for making best decision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1096C6F-CE2B-4D37-AB72-F552AD1E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00" y="1825625"/>
            <a:ext cx="445473" cy="445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04515CF1-35BF-4A54-93A4-E3681A8FF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432" y="2271097"/>
            <a:ext cx="450588" cy="450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A82A4DC-B4FD-4553-8DF7-CC619840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300" y="2722811"/>
            <a:ext cx="445473" cy="445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6E79688-D651-4139-B097-F8761D3D9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432" y="3206263"/>
            <a:ext cx="445473" cy="445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8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FE22-E44B-4CDE-886C-F060C7A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agent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EF2C-DDF7-415C-8EF0-6F9F2FF6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CheckCell {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If(not at end){</a:t>
            </a:r>
            <a:br>
              <a:rPr lang="en-US" dirty="0"/>
            </a:br>
            <a:r>
              <a:rPr lang="en-US" dirty="0"/>
              <a:t>		If(current cell is a dead-end){</a:t>
            </a:r>
            <a:br>
              <a:rPr lang="en-US" dirty="0"/>
            </a:br>
            <a:r>
              <a:rPr lang="en-US" dirty="0"/>
              <a:t>			go back to last intersection;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 if(current cell is tube){</a:t>
            </a:r>
            <a:br>
              <a:rPr lang="en-US" dirty="0"/>
            </a:br>
            <a:r>
              <a:rPr lang="en-US" dirty="0"/>
              <a:t>			continue path;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Else{</a:t>
            </a:r>
            <a:br>
              <a:rPr lang="en-US" dirty="0"/>
            </a:br>
            <a:r>
              <a:rPr lang="en-US" dirty="0"/>
              <a:t>			Log current cell as intersection;</a:t>
            </a:r>
            <a:br>
              <a:rPr lang="en-US" dirty="0"/>
            </a:br>
            <a:r>
              <a:rPr lang="en-US" dirty="0"/>
              <a:t>			Pick random direction based on probability;</a:t>
            </a:r>
            <a:br>
              <a:rPr lang="en-US" dirty="0"/>
            </a:br>
            <a:r>
              <a:rPr lang="en-US" dirty="0"/>
              <a:t>			CheckCell;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5654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0079-6C4B-45F4-8D72-26B28F36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3296-2513-414C-8EA8-A5CA17E5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data from agent_data.ini</a:t>
            </a:r>
          </a:p>
          <a:p>
            <a:r>
              <a:rPr lang="en-US" dirty="0"/>
              <a:t>Get sum of times for viable direction of current cell</a:t>
            </a:r>
          </a:p>
          <a:p>
            <a:r>
              <a:rPr lang="en-US" dirty="0"/>
              <a:t>Divides successes of each viable direction by sum and put into array</a:t>
            </a:r>
          </a:p>
          <a:p>
            <a:r>
              <a:rPr lang="en-US" dirty="0"/>
              <a:t>Pick random number (Math.random();)</a:t>
            </a:r>
          </a:p>
          <a:p>
            <a:r>
              <a:rPr lang="en-US" dirty="0"/>
              <a:t>Decide direction based on random number</a:t>
            </a:r>
          </a:p>
          <a:p>
            <a:pPr lvl="1"/>
            <a:r>
              <a:rPr lang="en-US" dirty="0"/>
              <a:t>If west had 0 successes and north had 1, north will be picked every time. </a:t>
            </a:r>
          </a:p>
          <a:p>
            <a:pPr lvl="1"/>
            <a:r>
              <a:rPr lang="en-US" dirty="0"/>
              <a:t>If west had 1 success and north had 3, west will be picked 25% of the time. </a:t>
            </a:r>
          </a:p>
          <a:p>
            <a:pPr lvl="2"/>
            <a:r>
              <a:rPr lang="en-US" dirty="0"/>
              <a:t>(Given west and North are only viable directions)</a:t>
            </a:r>
          </a:p>
        </p:txBody>
      </p:sp>
    </p:spTree>
    <p:extLst>
      <p:ext uri="{BB962C8B-B14F-4D97-AF65-F5344CB8AC3E}">
        <p14:creationId xmlns:p14="http://schemas.microsoft.com/office/powerpoint/2010/main" val="38772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92F-00C9-4F2A-AF2E-EE0D1F1F3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F642E7-54C5-4857-8E27-FBA779831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5 x 3 maze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10 x 5 maze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15 x 10 maze</a:t>
            </a:r>
          </a:p>
        </p:txBody>
      </p:sp>
    </p:spTree>
    <p:extLst>
      <p:ext uri="{BB962C8B-B14F-4D97-AF65-F5344CB8AC3E}">
        <p14:creationId xmlns:p14="http://schemas.microsoft.com/office/powerpoint/2010/main" val="22395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6CC-7E1C-41E3-A318-161EE42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18A1-A718-458B-9022-BDB496B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generate the mazes</a:t>
            </a:r>
          </a:p>
          <a:p>
            <a:pPr lvl="1"/>
            <a:r>
              <a:rPr lang="en-US" dirty="0"/>
              <a:t>Prim’s Algorithm</a:t>
            </a:r>
          </a:p>
          <a:p>
            <a:r>
              <a:rPr lang="en-US" dirty="0"/>
              <a:t>Learning based on the algorithm used</a:t>
            </a:r>
          </a:p>
          <a:p>
            <a:r>
              <a:rPr lang="en-US" dirty="0"/>
              <a:t>Agent being more abstract</a:t>
            </a:r>
          </a:p>
          <a:p>
            <a:pPr lvl="1"/>
            <a:r>
              <a:rPr lang="en-US" dirty="0"/>
              <a:t>Currently limited to square grid, relies heavily on data from each Cell</a:t>
            </a:r>
          </a:p>
          <a:p>
            <a:r>
              <a:rPr lang="en-US" dirty="0"/>
              <a:t>Noisy sensing</a:t>
            </a:r>
          </a:p>
          <a:p>
            <a:pPr lvl="1"/>
            <a:r>
              <a:rPr lang="en-US" dirty="0"/>
              <a:t>Gaussian smoothing algorithm</a:t>
            </a:r>
          </a:p>
        </p:txBody>
      </p:sp>
    </p:spTree>
    <p:extLst>
      <p:ext uri="{BB962C8B-B14F-4D97-AF65-F5344CB8AC3E}">
        <p14:creationId xmlns:p14="http://schemas.microsoft.com/office/powerpoint/2010/main" val="18834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A81-C9C3-4CBB-87BA-B2B07C37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B59-FA8D-409D-BEE4-20A96B84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Images: me</a:t>
            </a:r>
          </a:p>
          <a:p>
            <a:r>
              <a:rPr lang="en-US" dirty="0"/>
              <a:t>Documentation: me</a:t>
            </a:r>
          </a:p>
          <a:p>
            <a:r>
              <a:rPr lang="en-US" dirty="0"/>
              <a:t>Coding: me</a:t>
            </a:r>
          </a:p>
          <a:p>
            <a:pPr lvl="1"/>
            <a:r>
              <a:rPr lang="en-US" dirty="0"/>
              <a:t>All from scratch</a:t>
            </a:r>
          </a:p>
          <a:p>
            <a:r>
              <a:rPr lang="en-US" dirty="0"/>
              <a:t>No outside resources/contributions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6951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35F51-429A-4EF6-B5D1-BC9008706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DDEB49-2DA6-43C0-80C0-5B380AA6A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100</TotalTime>
  <Words>252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Mazerunner</vt:lpstr>
      <vt:lpstr>Overview</vt:lpstr>
      <vt:lpstr>Plan from the start</vt:lpstr>
      <vt:lpstr>How the agent works</vt:lpstr>
      <vt:lpstr>Probability Calculations</vt:lpstr>
      <vt:lpstr>Demo</vt:lpstr>
      <vt:lpstr>Improvements</vt:lpstr>
      <vt:lpstr>Contributions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Mazerunner</dc:title>
  <dc:creator>Matt Johnson</dc:creator>
  <cp:lastModifiedBy>Matt Johnson</cp:lastModifiedBy>
  <cp:revision>11</cp:revision>
  <dcterms:created xsi:type="dcterms:W3CDTF">2018-04-25T17:34:24Z</dcterms:created>
  <dcterms:modified xsi:type="dcterms:W3CDTF">2018-04-25T20:17:49Z</dcterms:modified>
</cp:coreProperties>
</file>