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2" r:id="rId5"/>
    <p:sldId id="263" r:id="rId6"/>
    <p:sldId id="259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16B2F-96CB-4D34-98F3-5DEE6A7C3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F9F5F-6A9F-43B4-9604-C14A9B8E9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928CA-11AB-498C-8DA5-9C7D86E9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3782A-C46E-486A-A0F9-4B690887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EA013-0720-429B-8BAD-52A825FF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0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EDD8-29F3-4FE2-9EE0-AEDB710F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8F692-6AEC-44B3-BD16-87E31915C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3AF80-20BF-432E-A7D8-7AEAD998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247EA-FBC8-42A7-810B-A20C7959D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7E8B-C508-44EF-989A-56C9B367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124D1-561F-428D-BFBA-DDCD0DBDE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9EC54-B46A-4EE8-BFD6-E8B0FDE7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6ECB7-D9CF-4220-BFFB-DC753C8A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A213F-A187-4458-A9C6-00A133A4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77C7-251E-4783-A39D-330905B7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0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2FF18-4995-4BD9-80C7-B134180B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9A55-A5DA-4C12-8E25-610EB51B2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0566-4C95-4974-A284-45EF3281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EAB66-4216-43FF-837B-AF8AAFAD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B4685-69A5-4DD6-883C-AA2A1062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9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6BA4-2B04-492E-BFAB-6E2A43E3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869CF-5900-421E-A4A6-94C8F111C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5937A-C3D2-4BE5-AA6B-5AABF616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A717-D9C5-473A-B79C-1BFC1B2A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AF7DD-ECDB-4C2A-A472-10682AD6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4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6861-0FEB-499C-B5C8-6C79DA8B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422B1-BC84-4816-9451-D1042D6B5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D8AA9-EEEB-440D-AA16-4C06B601D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6D456-59D2-47A7-B58B-012D86D8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5FAA9-2388-4EC5-A89A-FCB9975A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CDB17-5586-438F-AE30-C6EB8BAE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30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3221-A4D3-4025-872B-9C90DD325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EDDB-707A-4937-8C9F-B8D8AF1F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D1C0D-706F-4E23-8EB1-CFCD5685B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EDABE-F1BA-466D-A884-A42AE9380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96E1A-D2AC-4E05-9C75-DD5C35B61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4AF49-148D-45A4-846A-CC5EADC2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36382-832E-4E88-9DC1-FC1B1A30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B05CE2-DD00-4198-AF32-88337AC3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7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3E60-B9F4-40CB-B82A-C5F5F13B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65896-1898-44AC-B2C5-4990E57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BB28F-75D0-4E51-A327-D27EE7F6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E920D-5927-4FD9-BD30-6CFC43A1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9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0367AF-28C9-41FA-8639-41747F9B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EB05D-D07D-4678-A31C-E78996EF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327C7-826A-4FB9-9EAC-011B8FE3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1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18A5-2DB9-4518-947C-E898E1A5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621C7-5967-461B-BB1F-E1E3E250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44076-B97F-43B5-9161-4BCE2414A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B270B-E3E0-4FF8-8019-75287B19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BF6D6-9404-4527-912F-4E69294B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8CE52-524F-415B-B5E2-1D2E811F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76F2-4EAD-402D-8750-90D5BF92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7015C-30A0-44EE-97D3-A3C26D487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81846-A4BD-49DB-88AD-11F4ED97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74675-6E0D-4B0B-9DB5-7F739A7EA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6361-DFE3-4727-B955-9ADE6692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53636-D521-4680-8B5A-DA25B574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1215ED-BE2F-4D82-86F3-566E9272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2F554-51E8-427B-9DC6-AC7BAAA5C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03336-E7FB-41AE-A67F-001950FC3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6DF4A-3AA5-42D1-A2DC-5A0DED125A9F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143D9-F280-4A8C-A66C-B79047A5F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42F5A-01B0-4546-82AF-813D0950E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2B5D4-158C-4907-A59E-4EF97112D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71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E2CF-47D3-44E1-9EE4-F4F7A43E1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Mazerunner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E92D-5A8E-4177-BA1F-AA40E58B7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 Johnson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9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0B8F-27FB-4593-B303-ED8D5943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DE277-32EA-4E6E-B8D6-FD91DBAB2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an agent that can traverse any maze under certain conditions. </a:t>
            </a:r>
          </a:p>
          <a:p>
            <a:r>
              <a:rPr lang="en-US" dirty="0"/>
              <a:t>Conditions:</a:t>
            </a:r>
          </a:p>
          <a:p>
            <a:pPr lvl="1"/>
            <a:r>
              <a:rPr lang="en-US" dirty="0"/>
              <a:t>Square grid</a:t>
            </a:r>
          </a:p>
          <a:p>
            <a:pPr lvl="1"/>
            <a:r>
              <a:rPr lang="en-US" dirty="0"/>
              <a:t>Open walls are based on binary</a:t>
            </a:r>
          </a:p>
          <a:p>
            <a:pPr lvl="1"/>
            <a:r>
              <a:rPr lang="en-US" dirty="0"/>
              <a:t>Agent can only sense the cell it is in</a:t>
            </a:r>
          </a:p>
          <a:p>
            <a:pPr lvl="1"/>
            <a:r>
              <a:rPr lang="en-US" dirty="0"/>
              <a:t>Maze is closed (except start and end point)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40679F-625B-4B37-BE5E-8CA9EDF4DE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9" t="21709" r="78290" b="48485"/>
          <a:stretch/>
        </p:blipFill>
        <p:spPr>
          <a:xfrm>
            <a:off x="7874597" y="2532182"/>
            <a:ext cx="3076687" cy="396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4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24F8-6DF7-46B6-B7BE-B2A859A7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from the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DEC8-B471-47F6-BBE4-4F49B224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Maze correctly displays using tileset</a:t>
            </a:r>
          </a:p>
          <a:p>
            <a:pPr lvl="1"/>
            <a:r>
              <a:rPr lang="en-US" dirty="0"/>
              <a:t>Generated from Prim’s Algorithm</a:t>
            </a:r>
          </a:p>
          <a:p>
            <a:r>
              <a:rPr lang="en-US" dirty="0"/>
              <a:t>Agent can traverse any maze thrown before it</a:t>
            </a:r>
          </a:p>
          <a:p>
            <a:r>
              <a:rPr lang="en-US" dirty="0"/>
              <a:t>Agent logs data and uses data for making best decision</a:t>
            </a:r>
          </a:p>
          <a:p>
            <a:endParaRPr lang="en-US" dirty="0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51096C6F-CE2B-4D37-AB72-F552AD1E2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300" y="1825625"/>
            <a:ext cx="445473" cy="445473"/>
          </a:xfrm>
          <a:prstGeom prst="rect">
            <a:avLst/>
          </a:prstGeom>
        </p:spPr>
      </p:pic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04515CF1-35BF-4A54-93A4-E3681A8FF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170" y="2271097"/>
            <a:ext cx="413735" cy="413735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FA82A4DC-B4FD-4553-8DF7-CC619840D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9300" y="2722811"/>
            <a:ext cx="445473" cy="445473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C6E79688-D651-4139-B097-F8761D3D9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432" y="3206263"/>
            <a:ext cx="445473" cy="4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8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DFE22-E44B-4CDE-886C-F060C7AD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agent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EF2C-DDF7-415C-8EF0-6F9F2FF64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CheckCell {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	If(not at end){</a:t>
            </a:r>
            <a:br>
              <a:rPr lang="en-US" dirty="0"/>
            </a:br>
            <a:r>
              <a:rPr lang="en-US" dirty="0"/>
              <a:t>		If(current cell is a dead-end){</a:t>
            </a:r>
            <a:br>
              <a:rPr lang="en-US" dirty="0"/>
            </a:br>
            <a:r>
              <a:rPr lang="en-US" dirty="0"/>
              <a:t>			go back to last intersection;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Else if(current cell is tube){</a:t>
            </a:r>
            <a:br>
              <a:rPr lang="en-US" dirty="0"/>
            </a:br>
            <a:r>
              <a:rPr lang="en-US" dirty="0"/>
              <a:t>			continue path;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	Else{</a:t>
            </a:r>
            <a:br>
              <a:rPr lang="en-US" dirty="0"/>
            </a:br>
            <a:r>
              <a:rPr lang="en-US" dirty="0"/>
              <a:t>			Log current cell as intersection;</a:t>
            </a:r>
            <a:br>
              <a:rPr lang="en-US" dirty="0"/>
            </a:br>
            <a:r>
              <a:rPr lang="en-US" dirty="0"/>
              <a:t>			Pick random direction based on probability;</a:t>
            </a:r>
            <a:br>
              <a:rPr lang="en-US" dirty="0"/>
            </a:br>
            <a:r>
              <a:rPr lang="en-US" dirty="0"/>
              <a:t>			Check cell;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56547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E0079-6C4B-45F4-8D72-26B28F36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E3296-2513-414C-8EA8-A5CA17E5A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data from agent_data.ini</a:t>
            </a:r>
          </a:p>
          <a:p>
            <a:r>
              <a:rPr lang="en-US" dirty="0"/>
              <a:t>Get sum of times for viable direction of current cell</a:t>
            </a:r>
          </a:p>
          <a:p>
            <a:r>
              <a:rPr lang="en-US" dirty="0"/>
              <a:t>Divides successes of each viable direction by sum and put into array</a:t>
            </a:r>
          </a:p>
          <a:p>
            <a:r>
              <a:rPr lang="en-US" dirty="0"/>
              <a:t>Pick random number (</a:t>
            </a:r>
            <a:r>
              <a:rPr lang="en-US" dirty="0" err="1"/>
              <a:t>Math.random</a:t>
            </a:r>
            <a:r>
              <a:rPr lang="en-US" dirty="0"/>
              <a:t>();)</a:t>
            </a:r>
          </a:p>
          <a:p>
            <a:r>
              <a:rPr lang="en-US" dirty="0"/>
              <a:t>Decide direction based on random number</a:t>
            </a:r>
          </a:p>
          <a:p>
            <a:pPr lvl="1"/>
            <a:r>
              <a:rPr lang="en-US" dirty="0"/>
              <a:t>If west had 0 successes and north had 1, north will be picked every time. </a:t>
            </a:r>
          </a:p>
          <a:p>
            <a:pPr lvl="1"/>
            <a:r>
              <a:rPr lang="en-US" dirty="0"/>
              <a:t>If west had 1 success and north had 3, west will be picked 25% of the time. </a:t>
            </a:r>
          </a:p>
          <a:p>
            <a:pPr lvl="2"/>
            <a:r>
              <a:rPr lang="en-US" dirty="0"/>
              <a:t>(Given west and North are only viable directions)</a:t>
            </a:r>
          </a:p>
        </p:txBody>
      </p:sp>
    </p:spTree>
    <p:extLst>
      <p:ext uri="{BB962C8B-B14F-4D97-AF65-F5344CB8AC3E}">
        <p14:creationId xmlns:p14="http://schemas.microsoft.com/office/powerpoint/2010/main" val="387720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592F-00C9-4F2A-AF2E-EE0D1F1F3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F642E7-54C5-4857-8E27-FBA779831D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5 x 3 maze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10 x 5 maze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15 x 10 maze</a:t>
            </a:r>
          </a:p>
        </p:txBody>
      </p:sp>
    </p:spTree>
    <p:extLst>
      <p:ext uri="{BB962C8B-B14F-4D97-AF65-F5344CB8AC3E}">
        <p14:creationId xmlns:p14="http://schemas.microsoft.com/office/powerpoint/2010/main" val="223956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F6CC-7E1C-41E3-A318-161EE42B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18A1-A718-458B-9022-BDB496BE0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to generate the mazes</a:t>
            </a:r>
          </a:p>
          <a:p>
            <a:pPr lvl="1"/>
            <a:r>
              <a:rPr lang="en-US" dirty="0"/>
              <a:t>Prim’s Algorithm</a:t>
            </a:r>
          </a:p>
          <a:p>
            <a:r>
              <a:rPr lang="en-US" dirty="0"/>
              <a:t>Learning based on the algorithm used</a:t>
            </a:r>
          </a:p>
          <a:p>
            <a:r>
              <a:rPr lang="en-US" dirty="0"/>
              <a:t>Agent being more abstract</a:t>
            </a:r>
          </a:p>
          <a:p>
            <a:pPr lvl="1"/>
            <a:r>
              <a:rPr lang="en-US" dirty="0"/>
              <a:t>Currently limited to square grid, relies heavily on data from each Cell</a:t>
            </a:r>
          </a:p>
          <a:p>
            <a:r>
              <a:rPr lang="en-US" dirty="0"/>
              <a:t>Noisy sensing</a:t>
            </a:r>
          </a:p>
          <a:p>
            <a:pPr lvl="1"/>
            <a:r>
              <a:rPr lang="en-US" dirty="0"/>
              <a:t>Gaussian smoothing algorithm</a:t>
            </a:r>
          </a:p>
        </p:txBody>
      </p:sp>
    </p:spTree>
    <p:extLst>
      <p:ext uri="{BB962C8B-B14F-4D97-AF65-F5344CB8AC3E}">
        <p14:creationId xmlns:p14="http://schemas.microsoft.com/office/powerpoint/2010/main" val="188349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9A81-C9C3-4CBB-87BA-B2B07C37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FB59-FA8D-409D-BEE4-20A96B847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Images: me</a:t>
            </a:r>
          </a:p>
          <a:p>
            <a:r>
              <a:rPr lang="en-US" dirty="0"/>
              <a:t>Documentation: me</a:t>
            </a:r>
          </a:p>
          <a:p>
            <a:r>
              <a:rPr lang="en-US" dirty="0"/>
              <a:t>Coding: me</a:t>
            </a:r>
          </a:p>
          <a:p>
            <a:pPr lvl="1"/>
            <a:r>
              <a:rPr lang="en-US" dirty="0"/>
              <a:t>All from scratch</a:t>
            </a:r>
          </a:p>
          <a:p>
            <a:r>
              <a:rPr lang="en-US" dirty="0"/>
              <a:t>No outside resources/contributions</a:t>
            </a:r>
          </a:p>
          <a:p>
            <a:r>
              <a:rPr lang="en-US" dirty="0"/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269514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251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Mazerunner</vt:lpstr>
      <vt:lpstr>Overview</vt:lpstr>
      <vt:lpstr>Plan from the start</vt:lpstr>
      <vt:lpstr>How the agent works</vt:lpstr>
      <vt:lpstr>Probability Calculations</vt:lpstr>
      <vt:lpstr>Demo</vt:lpstr>
      <vt:lpstr>Improvements</vt:lpstr>
      <vt:lpstr>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Mazerunner</dc:title>
  <dc:creator>Matt Johnson</dc:creator>
  <cp:lastModifiedBy>Matt Johnson</cp:lastModifiedBy>
  <cp:revision>7</cp:revision>
  <dcterms:created xsi:type="dcterms:W3CDTF">2018-04-25T17:34:24Z</dcterms:created>
  <dcterms:modified xsi:type="dcterms:W3CDTF">2018-04-25T18:21:57Z</dcterms:modified>
</cp:coreProperties>
</file>