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8" r:id="rId2"/>
    <p:sldId id="330" r:id="rId3"/>
    <p:sldId id="331" r:id="rId4"/>
    <p:sldId id="332" r:id="rId5"/>
    <p:sldId id="345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92" r:id="rId17"/>
    <p:sldId id="346" r:id="rId18"/>
    <p:sldId id="393" r:id="rId19"/>
    <p:sldId id="394" r:id="rId20"/>
    <p:sldId id="395" r:id="rId2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330"/>
            <p14:sldId id="331"/>
            <p14:sldId id="332"/>
            <p14:sldId id="345"/>
            <p14:sldId id="334"/>
            <p14:sldId id="335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92"/>
            <p14:sldId id="346"/>
            <p14:sldId id="393"/>
            <p14:sldId id="394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B283"/>
    <a:srgbClr val="006600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74498" autoAdjust="0"/>
  </p:normalViewPr>
  <p:slideViewPr>
    <p:cSldViewPr snapToGrid="0">
      <p:cViewPr varScale="1">
        <p:scale>
          <a:sx n="58" d="100"/>
          <a:sy n="58" d="100"/>
        </p:scale>
        <p:origin x="21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g\Dropbox\EE152_embedded\ecg_data\ecg_data_1000samp_per_sec\owen_warren_boar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g\Dropbox\EE152_embedded\ecg_data\ecg_data_1000samp_per_sec\owen_warren_board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elg\Dropbox\EE152_embedded\ecg_data\ecg_data_500samp_per_sec\la_ra_normal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cycle of an ECG, zoomed out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owen_warren_board!$A$750:$A$1700</c:f>
              <c:numCache>
                <c:formatCode>General</c:formatCode>
                <c:ptCount val="951"/>
                <c:pt idx="0">
                  <c:v>1925</c:v>
                </c:pt>
                <c:pt idx="1">
                  <c:v>1930</c:v>
                </c:pt>
                <c:pt idx="2">
                  <c:v>1941</c:v>
                </c:pt>
                <c:pt idx="3">
                  <c:v>1939</c:v>
                </c:pt>
                <c:pt idx="4">
                  <c:v>1948</c:v>
                </c:pt>
                <c:pt idx="5">
                  <c:v>1949</c:v>
                </c:pt>
                <c:pt idx="6">
                  <c:v>1949</c:v>
                </c:pt>
                <c:pt idx="7">
                  <c:v>1937</c:v>
                </c:pt>
                <c:pt idx="8">
                  <c:v>1937</c:v>
                </c:pt>
                <c:pt idx="9">
                  <c:v>1920</c:v>
                </c:pt>
                <c:pt idx="10">
                  <c:v>1924</c:v>
                </c:pt>
                <c:pt idx="11">
                  <c:v>1917</c:v>
                </c:pt>
                <c:pt idx="12">
                  <c:v>1912</c:v>
                </c:pt>
                <c:pt idx="13">
                  <c:v>1899</c:v>
                </c:pt>
                <c:pt idx="14">
                  <c:v>1893</c:v>
                </c:pt>
                <c:pt idx="15">
                  <c:v>1900</c:v>
                </c:pt>
                <c:pt idx="16">
                  <c:v>1907</c:v>
                </c:pt>
                <c:pt idx="17">
                  <c:v>1909</c:v>
                </c:pt>
                <c:pt idx="18">
                  <c:v>1887</c:v>
                </c:pt>
                <c:pt idx="19">
                  <c:v>1876</c:v>
                </c:pt>
                <c:pt idx="20">
                  <c:v>1890</c:v>
                </c:pt>
                <c:pt idx="21">
                  <c:v>1899</c:v>
                </c:pt>
                <c:pt idx="22">
                  <c:v>1915</c:v>
                </c:pt>
                <c:pt idx="23">
                  <c:v>1933</c:v>
                </c:pt>
                <c:pt idx="24">
                  <c:v>1937</c:v>
                </c:pt>
                <c:pt idx="25">
                  <c:v>1927</c:v>
                </c:pt>
                <c:pt idx="26">
                  <c:v>1915</c:v>
                </c:pt>
                <c:pt idx="27">
                  <c:v>1909</c:v>
                </c:pt>
                <c:pt idx="28">
                  <c:v>1901</c:v>
                </c:pt>
                <c:pt idx="29">
                  <c:v>1890</c:v>
                </c:pt>
                <c:pt idx="30">
                  <c:v>1879</c:v>
                </c:pt>
                <c:pt idx="31">
                  <c:v>1882</c:v>
                </c:pt>
                <c:pt idx="32">
                  <c:v>1889</c:v>
                </c:pt>
                <c:pt idx="33">
                  <c:v>1892</c:v>
                </c:pt>
                <c:pt idx="34">
                  <c:v>1889</c:v>
                </c:pt>
                <c:pt idx="35">
                  <c:v>1883</c:v>
                </c:pt>
                <c:pt idx="36">
                  <c:v>1884</c:v>
                </c:pt>
                <c:pt idx="37">
                  <c:v>1887</c:v>
                </c:pt>
                <c:pt idx="38">
                  <c:v>1885</c:v>
                </c:pt>
                <c:pt idx="39">
                  <c:v>1897</c:v>
                </c:pt>
                <c:pt idx="40">
                  <c:v>1905</c:v>
                </c:pt>
                <c:pt idx="41">
                  <c:v>1901</c:v>
                </c:pt>
                <c:pt idx="42">
                  <c:v>1909</c:v>
                </c:pt>
                <c:pt idx="43">
                  <c:v>1921</c:v>
                </c:pt>
                <c:pt idx="44">
                  <c:v>1911</c:v>
                </c:pt>
                <c:pt idx="45">
                  <c:v>1897</c:v>
                </c:pt>
                <c:pt idx="46">
                  <c:v>1896</c:v>
                </c:pt>
                <c:pt idx="47">
                  <c:v>1885</c:v>
                </c:pt>
                <c:pt idx="48">
                  <c:v>1877</c:v>
                </c:pt>
                <c:pt idx="49">
                  <c:v>1871</c:v>
                </c:pt>
                <c:pt idx="50">
                  <c:v>1888</c:v>
                </c:pt>
                <c:pt idx="51">
                  <c:v>1900</c:v>
                </c:pt>
                <c:pt idx="52">
                  <c:v>1905</c:v>
                </c:pt>
                <c:pt idx="53">
                  <c:v>1907</c:v>
                </c:pt>
                <c:pt idx="54">
                  <c:v>1907</c:v>
                </c:pt>
                <c:pt idx="55">
                  <c:v>1919</c:v>
                </c:pt>
                <c:pt idx="56">
                  <c:v>1910</c:v>
                </c:pt>
                <c:pt idx="57">
                  <c:v>1917</c:v>
                </c:pt>
                <c:pt idx="58">
                  <c:v>1909</c:v>
                </c:pt>
                <c:pt idx="59">
                  <c:v>1903</c:v>
                </c:pt>
                <c:pt idx="60">
                  <c:v>1893</c:v>
                </c:pt>
                <c:pt idx="61">
                  <c:v>1892</c:v>
                </c:pt>
                <c:pt idx="62">
                  <c:v>1903</c:v>
                </c:pt>
                <c:pt idx="63">
                  <c:v>1901</c:v>
                </c:pt>
                <c:pt idx="64">
                  <c:v>1900</c:v>
                </c:pt>
                <c:pt idx="65">
                  <c:v>1891</c:v>
                </c:pt>
                <c:pt idx="66">
                  <c:v>1897</c:v>
                </c:pt>
                <c:pt idx="67">
                  <c:v>1899</c:v>
                </c:pt>
                <c:pt idx="68">
                  <c:v>1907</c:v>
                </c:pt>
                <c:pt idx="69">
                  <c:v>1903</c:v>
                </c:pt>
                <c:pt idx="70">
                  <c:v>1919</c:v>
                </c:pt>
                <c:pt idx="71">
                  <c:v>1929</c:v>
                </c:pt>
                <c:pt idx="72">
                  <c:v>1945</c:v>
                </c:pt>
                <c:pt idx="73">
                  <c:v>1933</c:v>
                </c:pt>
                <c:pt idx="74">
                  <c:v>1925</c:v>
                </c:pt>
                <c:pt idx="75">
                  <c:v>1921</c:v>
                </c:pt>
                <c:pt idx="76">
                  <c:v>1921</c:v>
                </c:pt>
                <c:pt idx="77">
                  <c:v>1917</c:v>
                </c:pt>
                <c:pt idx="78">
                  <c:v>1916</c:v>
                </c:pt>
                <c:pt idx="79">
                  <c:v>1909</c:v>
                </c:pt>
                <c:pt idx="80">
                  <c:v>1902</c:v>
                </c:pt>
                <c:pt idx="81">
                  <c:v>1904</c:v>
                </c:pt>
                <c:pt idx="82">
                  <c:v>1905</c:v>
                </c:pt>
                <c:pt idx="83">
                  <c:v>1909</c:v>
                </c:pt>
                <c:pt idx="84">
                  <c:v>1919</c:v>
                </c:pt>
                <c:pt idx="85">
                  <c:v>1916</c:v>
                </c:pt>
                <c:pt idx="86">
                  <c:v>1919</c:v>
                </c:pt>
                <c:pt idx="87">
                  <c:v>1919</c:v>
                </c:pt>
                <c:pt idx="88">
                  <c:v>1938</c:v>
                </c:pt>
                <c:pt idx="89">
                  <c:v>1941</c:v>
                </c:pt>
                <c:pt idx="90">
                  <c:v>1934</c:v>
                </c:pt>
                <c:pt idx="91">
                  <c:v>1933</c:v>
                </c:pt>
                <c:pt idx="92">
                  <c:v>1919</c:v>
                </c:pt>
                <c:pt idx="93">
                  <c:v>1921</c:v>
                </c:pt>
                <c:pt idx="94">
                  <c:v>1921</c:v>
                </c:pt>
                <c:pt idx="95">
                  <c:v>1905</c:v>
                </c:pt>
                <c:pt idx="96">
                  <c:v>1893</c:v>
                </c:pt>
                <c:pt idx="97">
                  <c:v>1893</c:v>
                </c:pt>
                <c:pt idx="98">
                  <c:v>1897</c:v>
                </c:pt>
                <c:pt idx="99">
                  <c:v>1913</c:v>
                </c:pt>
                <c:pt idx="100">
                  <c:v>1913</c:v>
                </c:pt>
                <c:pt idx="101">
                  <c:v>1913</c:v>
                </c:pt>
                <c:pt idx="102">
                  <c:v>1911</c:v>
                </c:pt>
                <c:pt idx="103">
                  <c:v>1909</c:v>
                </c:pt>
                <c:pt idx="104">
                  <c:v>1917</c:v>
                </c:pt>
                <c:pt idx="105">
                  <c:v>1925</c:v>
                </c:pt>
                <c:pt idx="106">
                  <c:v>1948</c:v>
                </c:pt>
                <c:pt idx="107">
                  <c:v>1958</c:v>
                </c:pt>
                <c:pt idx="108">
                  <c:v>1938</c:v>
                </c:pt>
                <c:pt idx="109">
                  <c:v>1945</c:v>
                </c:pt>
                <c:pt idx="110">
                  <c:v>1943</c:v>
                </c:pt>
                <c:pt idx="111">
                  <c:v>1941</c:v>
                </c:pt>
                <c:pt idx="112">
                  <c:v>1937</c:v>
                </c:pt>
                <c:pt idx="113">
                  <c:v>1913</c:v>
                </c:pt>
                <c:pt idx="114">
                  <c:v>1913</c:v>
                </c:pt>
                <c:pt idx="115">
                  <c:v>1877</c:v>
                </c:pt>
                <c:pt idx="116">
                  <c:v>1897</c:v>
                </c:pt>
                <c:pt idx="117">
                  <c:v>1913</c:v>
                </c:pt>
                <c:pt idx="118">
                  <c:v>1923</c:v>
                </c:pt>
                <c:pt idx="119">
                  <c:v>1940</c:v>
                </c:pt>
                <c:pt idx="120">
                  <c:v>1949</c:v>
                </c:pt>
                <c:pt idx="121">
                  <c:v>1949</c:v>
                </c:pt>
                <c:pt idx="122">
                  <c:v>1948</c:v>
                </c:pt>
                <c:pt idx="123">
                  <c:v>1946</c:v>
                </c:pt>
                <c:pt idx="124">
                  <c:v>1949</c:v>
                </c:pt>
                <c:pt idx="125">
                  <c:v>1934</c:v>
                </c:pt>
                <c:pt idx="126">
                  <c:v>1932</c:v>
                </c:pt>
                <c:pt idx="127">
                  <c:v>1931</c:v>
                </c:pt>
                <c:pt idx="128">
                  <c:v>1933</c:v>
                </c:pt>
                <c:pt idx="129">
                  <c:v>1940</c:v>
                </c:pt>
                <c:pt idx="130">
                  <c:v>1916</c:v>
                </c:pt>
                <c:pt idx="131">
                  <c:v>1907</c:v>
                </c:pt>
                <c:pt idx="132">
                  <c:v>1905</c:v>
                </c:pt>
                <c:pt idx="133">
                  <c:v>1917</c:v>
                </c:pt>
                <c:pt idx="134">
                  <c:v>1913</c:v>
                </c:pt>
                <c:pt idx="135">
                  <c:v>1919</c:v>
                </c:pt>
                <c:pt idx="136">
                  <c:v>1917</c:v>
                </c:pt>
                <c:pt idx="137">
                  <c:v>1933</c:v>
                </c:pt>
                <c:pt idx="138">
                  <c:v>1939</c:v>
                </c:pt>
                <c:pt idx="139">
                  <c:v>1951</c:v>
                </c:pt>
                <c:pt idx="140">
                  <c:v>1945</c:v>
                </c:pt>
                <c:pt idx="141">
                  <c:v>1948</c:v>
                </c:pt>
                <c:pt idx="142">
                  <c:v>1936</c:v>
                </c:pt>
                <c:pt idx="143">
                  <c:v>1924</c:v>
                </c:pt>
                <c:pt idx="144">
                  <c:v>1933</c:v>
                </c:pt>
                <c:pt idx="145">
                  <c:v>1936</c:v>
                </c:pt>
                <c:pt idx="146">
                  <c:v>1937</c:v>
                </c:pt>
                <c:pt idx="147">
                  <c:v>1919</c:v>
                </c:pt>
                <c:pt idx="148">
                  <c:v>1905</c:v>
                </c:pt>
                <c:pt idx="149">
                  <c:v>1900</c:v>
                </c:pt>
                <c:pt idx="150">
                  <c:v>1905</c:v>
                </c:pt>
                <c:pt idx="151">
                  <c:v>1921</c:v>
                </c:pt>
                <c:pt idx="152">
                  <c:v>1925</c:v>
                </c:pt>
                <c:pt idx="153">
                  <c:v>1924</c:v>
                </c:pt>
                <c:pt idx="154">
                  <c:v>1928</c:v>
                </c:pt>
                <c:pt idx="155">
                  <c:v>1923</c:v>
                </c:pt>
                <c:pt idx="156">
                  <c:v>1936</c:v>
                </c:pt>
                <c:pt idx="157">
                  <c:v>1934</c:v>
                </c:pt>
                <c:pt idx="158">
                  <c:v>1933</c:v>
                </c:pt>
                <c:pt idx="159">
                  <c:v>1941</c:v>
                </c:pt>
                <c:pt idx="160">
                  <c:v>1955</c:v>
                </c:pt>
                <c:pt idx="161">
                  <c:v>1959</c:v>
                </c:pt>
                <c:pt idx="162">
                  <c:v>1952</c:v>
                </c:pt>
                <c:pt idx="163">
                  <c:v>1917</c:v>
                </c:pt>
                <c:pt idx="164">
                  <c:v>1905</c:v>
                </c:pt>
                <c:pt idx="165">
                  <c:v>1899</c:v>
                </c:pt>
                <c:pt idx="166">
                  <c:v>1907</c:v>
                </c:pt>
                <c:pt idx="167">
                  <c:v>1911</c:v>
                </c:pt>
                <c:pt idx="168">
                  <c:v>1909</c:v>
                </c:pt>
                <c:pt idx="169">
                  <c:v>1904</c:v>
                </c:pt>
                <c:pt idx="170">
                  <c:v>1907</c:v>
                </c:pt>
                <c:pt idx="171">
                  <c:v>1932</c:v>
                </c:pt>
                <c:pt idx="172">
                  <c:v>1944</c:v>
                </c:pt>
                <c:pt idx="173">
                  <c:v>1957</c:v>
                </c:pt>
                <c:pt idx="174">
                  <c:v>1960</c:v>
                </c:pt>
                <c:pt idx="175">
                  <c:v>1949</c:v>
                </c:pt>
                <c:pt idx="176">
                  <c:v>1939</c:v>
                </c:pt>
                <c:pt idx="177">
                  <c:v>1928</c:v>
                </c:pt>
                <c:pt idx="178">
                  <c:v>1917</c:v>
                </c:pt>
                <c:pt idx="179">
                  <c:v>1915</c:v>
                </c:pt>
                <c:pt idx="180">
                  <c:v>1904</c:v>
                </c:pt>
                <c:pt idx="181">
                  <c:v>1907</c:v>
                </c:pt>
                <c:pt idx="182">
                  <c:v>1897</c:v>
                </c:pt>
                <c:pt idx="183">
                  <c:v>1903</c:v>
                </c:pt>
                <c:pt idx="184">
                  <c:v>1915</c:v>
                </c:pt>
                <c:pt idx="185">
                  <c:v>1915</c:v>
                </c:pt>
                <c:pt idx="186">
                  <c:v>1920</c:v>
                </c:pt>
                <c:pt idx="187">
                  <c:v>1928</c:v>
                </c:pt>
                <c:pt idx="188">
                  <c:v>1932</c:v>
                </c:pt>
                <c:pt idx="189">
                  <c:v>1937</c:v>
                </c:pt>
                <c:pt idx="190">
                  <c:v>1947</c:v>
                </c:pt>
                <c:pt idx="191">
                  <c:v>1945</c:v>
                </c:pt>
                <c:pt idx="192">
                  <c:v>1940</c:v>
                </c:pt>
                <c:pt idx="193">
                  <c:v>1939</c:v>
                </c:pt>
                <c:pt idx="194">
                  <c:v>1929</c:v>
                </c:pt>
                <c:pt idx="195">
                  <c:v>1923</c:v>
                </c:pt>
                <c:pt idx="196">
                  <c:v>1925</c:v>
                </c:pt>
                <c:pt idx="197">
                  <c:v>1923</c:v>
                </c:pt>
                <c:pt idx="198">
                  <c:v>1921</c:v>
                </c:pt>
                <c:pt idx="199">
                  <c:v>1916</c:v>
                </c:pt>
                <c:pt idx="200">
                  <c:v>1921</c:v>
                </c:pt>
                <c:pt idx="201">
                  <c:v>1911</c:v>
                </c:pt>
                <c:pt idx="202">
                  <c:v>1905</c:v>
                </c:pt>
                <c:pt idx="203">
                  <c:v>1917</c:v>
                </c:pt>
                <c:pt idx="204">
                  <c:v>1927</c:v>
                </c:pt>
                <c:pt idx="205">
                  <c:v>1940</c:v>
                </c:pt>
                <c:pt idx="206">
                  <c:v>1949</c:v>
                </c:pt>
                <c:pt idx="207">
                  <c:v>1947</c:v>
                </c:pt>
                <c:pt idx="208">
                  <c:v>1935</c:v>
                </c:pt>
                <c:pt idx="209">
                  <c:v>1937</c:v>
                </c:pt>
                <c:pt idx="210">
                  <c:v>1935</c:v>
                </c:pt>
                <c:pt idx="211">
                  <c:v>1937</c:v>
                </c:pt>
                <c:pt idx="212">
                  <c:v>1915</c:v>
                </c:pt>
                <c:pt idx="213">
                  <c:v>1901</c:v>
                </c:pt>
                <c:pt idx="214">
                  <c:v>1895</c:v>
                </c:pt>
                <c:pt idx="215">
                  <c:v>1905</c:v>
                </c:pt>
                <c:pt idx="216">
                  <c:v>1909</c:v>
                </c:pt>
                <c:pt idx="217">
                  <c:v>1907</c:v>
                </c:pt>
                <c:pt idx="218">
                  <c:v>1903</c:v>
                </c:pt>
                <c:pt idx="219">
                  <c:v>1901</c:v>
                </c:pt>
                <c:pt idx="220">
                  <c:v>1904</c:v>
                </c:pt>
                <c:pt idx="221">
                  <c:v>1916</c:v>
                </c:pt>
                <c:pt idx="222">
                  <c:v>1927</c:v>
                </c:pt>
                <c:pt idx="223">
                  <c:v>1941</c:v>
                </c:pt>
                <c:pt idx="224">
                  <c:v>1937</c:v>
                </c:pt>
                <c:pt idx="225">
                  <c:v>1930</c:v>
                </c:pt>
                <c:pt idx="226">
                  <c:v>1927</c:v>
                </c:pt>
                <c:pt idx="227">
                  <c:v>1921</c:v>
                </c:pt>
                <c:pt idx="228">
                  <c:v>1923</c:v>
                </c:pt>
                <c:pt idx="229">
                  <c:v>1916</c:v>
                </c:pt>
                <c:pt idx="230">
                  <c:v>1901</c:v>
                </c:pt>
                <c:pt idx="231">
                  <c:v>1903</c:v>
                </c:pt>
                <c:pt idx="232">
                  <c:v>1907</c:v>
                </c:pt>
                <c:pt idx="233">
                  <c:v>1908</c:v>
                </c:pt>
                <c:pt idx="234">
                  <c:v>1921</c:v>
                </c:pt>
                <c:pt idx="235">
                  <c:v>1920</c:v>
                </c:pt>
                <c:pt idx="236">
                  <c:v>1919</c:v>
                </c:pt>
                <c:pt idx="237">
                  <c:v>1932</c:v>
                </c:pt>
                <c:pt idx="238">
                  <c:v>1927</c:v>
                </c:pt>
                <c:pt idx="239">
                  <c:v>1937</c:v>
                </c:pt>
                <c:pt idx="240">
                  <c:v>1937</c:v>
                </c:pt>
                <c:pt idx="241">
                  <c:v>1941</c:v>
                </c:pt>
                <c:pt idx="242">
                  <c:v>1936</c:v>
                </c:pt>
                <c:pt idx="243">
                  <c:v>1933</c:v>
                </c:pt>
                <c:pt idx="244">
                  <c:v>1934</c:v>
                </c:pt>
                <c:pt idx="245">
                  <c:v>1929</c:v>
                </c:pt>
                <c:pt idx="246">
                  <c:v>1925</c:v>
                </c:pt>
                <c:pt idx="247">
                  <c:v>1912</c:v>
                </c:pt>
                <c:pt idx="248">
                  <c:v>1909</c:v>
                </c:pt>
                <c:pt idx="249">
                  <c:v>1919</c:v>
                </c:pt>
                <c:pt idx="250">
                  <c:v>1919</c:v>
                </c:pt>
                <c:pt idx="251">
                  <c:v>1923</c:v>
                </c:pt>
                <c:pt idx="252">
                  <c:v>1925</c:v>
                </c:pt>
                <c:pt idx="253">
                  <c:v>1927</c:v>
                </c:pt>
                <c:pt idx="254">
                  <c:v>1935</c:v>
                </c:pt>
                <c:pt idx="255">
                  <c:v>1951</c:v>
                </c:pt>
                <c:pt idx="256">
                  <c:v>1967</c:v>
                </c:pt>
                <c:pt idx="257">
                  <c:v>1954</c:v>
                </c:pt>
                <c:pt idx="258">
                  <c:v>1940</c:v>
                </c:pt>
                <c:pt idx="259">
                  <c:v>1929</c:v>
                </c:pt>
                <c:pt idx="260">
                  <c:v>1947</c:v>
                </c:pt>
                <c:pt idx="261">
                  <c:v>1953</c:v>
                </c:pt>
                <c:pt idx="262">
                  <c:v>1945</c:v>
                </c:pt>
                <c:pt idx="263">
                  <c:v>1933</c:v>
                </c:pt>
                <c:pt idx="264">
                  <c:v>1925</c:v>
                </c:pt>
                <c:pt idx="265">
                  <c:v>1912</c:v>
                </c:pt>
                <c:pt idx="266">
                  <c:v>1927</c:v>
                </c:pt>
                <c:pt idx="267">
                  <c:v>1933</c:v>
                </c:pt>
                <c:pt idx="268">
                  <c:v>1935</c:v>
                </c:pt>
                <c:pt idx="269">
                  <c:v>1928</c:v>
                </c:pt>
                <c:pt idx="270">
                  <c:v>1929</c:v>
                </c:pt>
                <c:pt idx="271">
                  <c:v>1933</c:v>
                </c:pt>
                <c:pt idx="272">
                  <c:v>1944</c:v>
                </c:pt>
                <c:pt idx="273">
                  <c:v>1961</c:v>
                </c:pt>
                <c:pt idx="274">
                  <c:v>1961</c:v>
                </c:pt>
                <c:pt idx="275">
                  <c:v>1959</c:v>
                </c:pt>
                <c:pt idx="276">
                  <c:v>1943</c:v>
                </c:pt>
                <c:pt idx="277">
                  <c:v>1931</c:v>
                </c:pt>
                <c:pt idx="278">
                  <c:v>1932</c:v>
                </c:pt>
                <c:pt idx="279">
                  <c:v>1933</c:v>
                </c:pt>
                <c:pt idx="280">
                  <c:v>1925</c:v>
                </c:pt>
                <c:pt idx="281">
                  <c:v>1939</c:v>
                </c:pt>
                <c:pt idx="282">
                  <c:v>1936</c:v>
                </c:pt>
                <c:pt idx="283">
                  <c:v>1952</c:v>
                </c:pt>
                <c:pt idx="284">
                  <c:v>1931</c:v>
                </c:pt>
                <c:pt idx="285">
                  <c:v>1931</c:v>
                </c:pt>
                <c:pt idx="286">
                  <c:v>1945</c:v>
                </c:pt>
                <c:pt idx="287">
                  <c:v>1957</c:v>
                </c:pt>
                <c:pt idx="288">
                  <c:v>1973</c:v>
                </c:pt>
                <c:pt idx="289">
                  <c:v>1974</c:v>
                </c:pt>
                <c:pt idx="290">
                  <c:v>1963</c:v>
                </c:pt>
                <c:pt idx="291">
                  <c:v>1963</c:v>
                </c:pt>
                <c:pt idx="292">
                  <c:v>1953</c:v>
                </c:pt>
                <c:pt idx="293">
                  <c:v>1957</c:v>
                </c:pt>
                <c:pt idx="294">
                  <c:v>1950</c:v>
                </c:pt>
                <c:pt idx="295">
                  <c:v>1948</c:v>
                </c:pt>
                <c:pt idx="296">
                  <c:v>1937</c:v>
                </c:pt>
                <c:pt idx="297">
                  <c:v>1924</c:v>
                </c:pt>
                <c:pt idx="298">
                  <c:v>1928</c:v>
                </c:pt>
                <c:pt idx="299">
                  <c:v>1932</c:v>
                </c:pt>
                <c:pt idx="300">
                  <c:v>1939</c:v>
                </c:pt>
                <c:pt idx="301">
                  <c:v>1943</c:v>
                </c:pt>
                <c:pt idx="302">
                  <c:v>1953</c:v>
                </c:pt>
                <c:pt idx="303">
                  <c:v>1957</c:v>
                </c:pt>
                <c:pt idx="304">
                  <c:v>1963</c:v>
                </c:pt>
                <c:pt idx="305">
                  <c:v>1965</c:v>
                </c:pt>
                <c:pt idx="306">
                  <c:v>1965</c:v>
                </c:pt>
                <c:pt idx="307">
                  <c:v>1961</c:v>
                </c:pt>
                <c:pt idx="308">
                  <c:v>1952</c:v>
                </c:pt>
                <c:pt idx="309">
                  <c:v>1950</c:v>
                </c:pt>
                <c:pt idx="310">
                  <c:v>1952</c:v>
                </c:pt>
                <c:pt idx="311">
                  <c:v>1943</c:v>
                </c:pt>
                <c:pt idx="312">
                  <c:v>1935</c:v>
                </c:pt>
                <c:pt idx="313">
                  <c:v>1927</c:v>
                </c:pt>
                <c:pt idx="314">
                  <c:v>1921</c:v>
                </c:pt>
                <c:pt idx="315">
                  <c:v>1924</c:v>
                </c:pt>
                <c:pt idx="316">
                  <c:v>1929</c:v>
                </c:pt>
                <c:pt idx="317">
                  <c:v>1937</c:v>
                </c:pt>
                <c:pt idx="318">
                  <c:v>1932</c:v>
                </c:pt>
                <c:pt idx="319">
                  <c:v>1931</c:v>
                </c:pt>
                <c:pt idx="320">
                  <c:v>1935</c:v>
                </c:pt>
                <c:pt idx="321">
                  <c:v>1943</c:v>
                </c:pt>
                <c:pt idx="322">
                  <c:v>1961</c:v>
                </c:pt>
                <c:pt idx="323">
                  <c:v>1973</c:v>
                </c:pt>
                <c:pt idx="324">
                  <c:v>1968</c:v>
                </c:pt>
                <c:pt idx="325">
                  <c:v>1961</c:v>
                </c:pt>
                <c:pt idx="326">
                  <c:v>1956</c:v>
                </c:pt>
                <c:pt idx="327">
                  <c:v>1956</c:v>
                </c:pt>
                <c:pt idx="328">
                  <c:v>1956</c:v>
                </c:pt>
                <c:pt idx="329">
                  <c:v>1949</c:v>
                </c:pt>
                <c:pt idx="330">
                  <c:v>1933</c:v>
                </c:pt>
                <c:pt idx="331">
                  <c:v>1936</c:v>
                </c:pt>
                <c:pt idx="332">
                  <c:v>1939</c:v>
                </c:pt>
                <c:pt idx="333">
                  <c:v>1961</c:v>
                </c:pt>
                <c:pt idx="334">
                  <c:v>1975</c:v>
                </c:pt>
                <c:pt idx="335">
                  <c:v>1975</c:v>
                </c:pt>
                <c:pt idx="336">
                  <c:v>1971</c:v>
                </c:pt>
                <c:pt idx="337">
                  <c:v>1961</c:v>
                </c:pt>
                <c:pt idx="338">
                  <c:v>1967</c:v>
                </c:pt>
                <c:pt idx="339">
                  <c:v>1973</c:v>
                </c:pt>
                <c:pt idx="340">
                  <c:v>1972</c:v>
                </c:pt>
                <c:pt idx="341">
                  <c:v>1967</c:v>
                </c:pt>
                <c:pt idx="342">
                  <c:v>1969</c:v>
                </c:pt>
                <c:pt idx="343">
                  <c:v>1976</c:v>
                </c:pt>
                <c:pt idx="344">
                  <c:v>1983</c:v>
                </c:pt>
                <c:pt idx="345">
                  <c:v>1972</c:v>
                </c:pt>
                <c:pt idx="346">
                  <c:v>1956</c:v>
                </c:pt>
                <c:pt idx="347">
                  <c:v>1943</c:v>
                </c:pt>
                <c:pt idx="348">
                  <c:v>1940</c:v>
                </c:pt>
                <c:pt idx="349">
                  <c:v>1944</c:v>
                </c:pt>
                <c:pt idx="350">
                  <c:v>1947</c:v>
                </c:pt>
                <c:pt idx="351">
                  <c:v>1948</c:v>
                </c:pt>
                <c:pt idx="352">
                  <c:v>1948</c:v>
                </c:pt>
                <c:pt idx="353">
                  <c:v>1959</c:v>
                </c:pt>
                <c:pt idx="354">
                  <c:v>1961</c:v>
                </c:pt>
                <c:pt idx="355">
                  <c:v>1973</c:v>
                </c:pt>
                <c:pt idx="356">
                  <c:v>1973</c:v>
                </c:pt>
                <c:pt idx="357">
                  <c:v>1959</c:v>
                </c:pt>
                <c:pt idx="358">
                  <c:v>1952</c:v>
                </c:pt>
                <c:pt idx="359">
                  <c:v>1959</c:v>
                </c:pt>
                <c:pt idx="360">
                  <c:v>1967</c:v>
                </c:pt>
                <c:pt idx="361">
                  <c:v>1968</c:v>
                </c:pt>
                <c:pt idx="362">
                  <c:v>1960</c:v>
                </c:pt>
                <c:pt idx="363">
                  <c:v>1957</c:v>
                </c:pt>
                <c:pt idx="364">
                  <c:v>1955</c:v>
                </c:pt>
                <c:pt idx="365">
                  <c:v>1956</c:v>
                </c:pt>
                <c:pt idx="366">
                  <c:v>1961</c:v>
                </c:pt>
                <c:pt idx="367">
                  <c:v>1957</c:v>
                </c:pt>
                <c:pt idx="368">
                  <c:v>1965</c:v>
                </c:pt>
                <c:pt idx="369">
                  <c:v>1973</c:v>
                </c:pt>
                <c:pt idx="370">
                  <c:v>1977</c:v>
                </c:pt>
                <c:pt idx="371">
                  <c:v>1983</c:v>
                </c:pt>
                <c:pt idx="372">
                  <c:v>1997</c:v>
                </c:pt>
                <c:pt idx="373">
                  <c:v>1989</c:v>
                </c:pt>
                <c:pt idx="374">
                  <c:v>1983</c:v>
                </c:pt>
                <c:pt idx="375">
                  <c:v>1961</c:v>
                </c:pt>
                <c:pt idx="376">
                  <c:v>1973</c:v>
                </c:pt>
                <c:pt idx="377">
                  <c:v>1973</c:v>
                </c:pt>
                <c:pt idx="378">
                  <c:v>1986</c:v>
                </c:pt>
                <c:pt idx="379">
                  <c:v>1982</c:v>
                </c:pt>
                <c:pt idx="380">
                  <c:v>1969</c:v>
                </c:pt>
                <c:pt idx="381">
                  <c:v>1964</c:v>
                </c:pt>
                <c:pt idx="382">
                  <c:v>1961</c:v>
                </c:pt>
                <c:pt idx="383">
                  <c:v>1961</c:v>
                </c:pt>
                <c:pt idx="384">
                  <c:v>1972</c:v>
                </c:pt>
                <c:pt idx="385">
                  <c:v>1991</c:v>
                </c:pt>
                <c:pt idx="386">
                  <c:v>2005</c:v>
                </c:pt>
                <c:pt idx="387">
                  <c:v>2020</c:v>
                </c:pt>
                <c:pt idx="388">
                  <c:v>2014</c:v>
                </c:pt>
                <c:pt idx="389">
                  <c:v>2000</c:v>
                </c:pt>
                <c:pt idx="390">
                  <c:v>1990</c:v>
                </c:pt>
                <c:pt idx="391">
                  <c:v>1987</c:v>
                </c:pt>
                <c:pt idx="392">
                  <c:v>1993</c:v>
                </c:pt>
                <c:pt idx="393">
                  <c:v>1997</c:v>
                </c:pt>
                <c:pt idx="394">
                  <c:v>1997</c:v>
                </c:pt>
                <c:pt idx="395">
                  <c:v>1988</c:v>
                </c:pt>
                <c:pt idx="396">
                  <c:v>1975</c:v>
                </c:pt>
                <c:pt idx="397">
                  <c:v>1965</c:v>
                </c:pt>
                <c:pt idx="398">
                  <c:v>1965</c:v>
                </c:pt>
                <c:pt idx="399">
                  <c:v>1963</c:v>
                </c:pt>
                <c:pt idx="400">
                  <c:v>1962</c:v>
                </c:pt>
                <c:pt idx="401">
                  <c:v>1957</c:v>
                </c:pt>
                <c:pt idx="402">
                  <c:v>1969</c:v>
                </c:pt>
                <c:pt idx="403">
                  <c:v>1988</c:v>
                </c:pt>
                <c:pt idx="404">
                  <c:v>2005</c:v>
                </c:pt>
                <c:pt idx="405">
                  <c:v>2009</c:v>
                </c:pt>
                <c:pt idx="406">
                  <c:v>2005</c:v>
                </c:pt>
                <c:pt idx="407">
                  <c:v>1988</c:v>
                </c:pt>
                <c:pt idx="408">
                  <c:v>1989</c:v>
                </c:pt>
                <c:pt idx="409">
                  <c:v>1993</c:v>
                </c:pt>
                <c:pt idx="410">
                  <c:v>2001</c:v>
                </c:pt>
                <c:pt idx="411">
                  <c:v>2007</c:v>
                </c:pt>
                <c:pt idx="412">
                  <c:v>1994</c:v>
                </c:pt>
                <c:pt idx="413">
                  <c:v>1985</c:v>
                </c:pt>
                <c:pt idx="414">
                  <c:v>1964</c:v>
                </c:pt>
                <c:pt idx="415">
                  <c:v>1961</c:v>
                </c:pt>
                <c:pt idx="416">
                  <c:v>1965</c:v>
                </c:pt>
                <c:pt idx="417">
                  <c:v>1969</c:v>
                </c:pt>
                <c:pt idx="418">
                  <c:v>1976</c:v>
                </c:pt>
                <c:pt idx="419">
                  <c:v>1969</c:v>
                </c:pt>
                <c:pt idx="420">
                  <c:v>1980</c:v>
                </c:pt>
                <c:pt idx="421">
                  <c:v>1976</c:v>
                </c:pt>
                <c:pt idx="422">
                  <c:v>1985</c:v>
                </c:pt>
                <c:pt idx="423">
                  <c:v>1997</c:v>
                </c:pt>
                <c:pt idx="424">
                  <c:v>1997</c:v>
                </c:pt>
                <c:pt idx="425">
                  <c:v>2001</c:v>
                </c:pt>
                <c:pt idx="426">
                  <c:v>2001</c:v>
                </c:pt>
                <c:pt idx="427">
                  <c:v>2004</c:v>
                </c:pt>
                <c:pt idx="428">
                  <c:v>1998</c:v>
                </c:pt>
                <c:pt idx="429">
                  <c:v>1989</c:v>
                </c:pt>
                <c:pt idx="430">
                  <c:v>1969</c:v>
                </c:pt>
                <c:pt idx="431">
                  <c:v>1955</c:v>
                </c:pt>
                <c:pt idx="432">
                  <c:v>1947</c:v>
                </c:pt>
                <c:pt idx="433">
                  <c:v>1955</c:v>
                </c:pt>
                <c:pt idx="434">
                  <c:v>1954</c:v>
                </c:pt>
                <c:pt idx="435">
                  <c:v>1972</c:v>
                </c:pt>
                <c:pt idx="436">
                  <c:v>1973</c:v>
                </c:pt>
                <c:pt idx="437">
                  <c:v>1983</c:v>
                </c:pt>
                <c:pt idx="438">
                  <c:v>1988</c:v>
                </c:pt>
                <c:pt idx="439">
                  <c:v>2001</c:v>
                </c:pt>
                <c:pt idx="440">
                  <c:v>1997</c:v>
                </c:pt>
                <c:pt idx="441">
                  <c:v>2001</c:v>
                </c:pt>
                <c:pt idx="442">
                  <c:v>2007</c:v>
                </c:pt>
                <c:pt idx="443">
                  <c:v>2005</c:v>
                </c:pt>
                <c:pt idx="444">
                  <c:v>2009</c:v>
                </c:pt>
                <c:pt idx="445">
                  <c:v>1993</c:v>
                </c:pt>
                <c:pt idx="446">
                  <c:v>1989</c:v>
                </c:pt>
                <c:pt idx="447">
                  <c:v>1973</c:v>
                </c:pt>
                <c:pt idx="448">
                  <c:v>1968</c:v>
                </c:pt>
                <c:pt idx="449">
                  <c:v>1960</c:v>
                </c:pt>
                <c:pt idx="450">
                  <c:v>1967</c:v>
                </c:pt>
                <c:pt idx="451">
                  <c:v>1973</c:v>
                </c:pt>
                <c:pt idx="452">
                  <c:v>1981</c:v>
                </c:pt>
                <c:pt idx="453">
                  <c:v>1986</c:v>
                </c:pt>
                <c:pt idx="454">
                  <c:v>1996</c:v>
                </c:pt>
                <c:pt idx="455">
                  <c:v>1993</c:v>
                </c:pt>
                <c:pt idx="456">
                  <c:v>1993</c:v>
                </c:pt>
                <c:pt idx="457">
                  <c:v>2001</c:v>
                </c:pt>
                <c:pt idx="458">
                  <c:v>2013</c:v>
                </c:pt>
                <c:pt idx="459">
                  <c:v>2009</c:v>
                </c:pt>
                <c:pt idx="460">
                  <c:v>2001</c:v>
                </c:pt>
                <c:pt idx="461">
                  <c:v>1995</c:v>
                </c:pt>
                <c:pt idx="462">
                  <c:v>1986</c:v>
                </c:pt>
                <c:pt idx="463">
                  <c:v>1980</c:v>
                </c:pt>
                <c:pt idx="464">
                  <c:v>1975</c:v>
                </c:pt>
                <c:pt idx="465">
                  <c:v>1969</c:v>
                </c:pt>
                <c:pt idx="466">
                  <c:v>1972</c:v>
                </c:pt>
                <c:pt idx="467">
                  <c:v>1977</c:v>
                </c:pt>
                <c:pt idx="468">
                  <c:v>1981</c:v>
                </c:pt>
                <c:pt idx="469">
                  <c:v>1980</c:v>
                </c:pt>
                <c:pt idx="470">
                  <c:v>1989</c:v>
                </c:pt>
                <c:pt idx="471">
                  <c:v>1993</c:v>
                </c:pt>
                <c:pt idx="472">
                  <c:v>1997</c:v>
                </c:pt>
                <c:pt idx="473">
                  <c:v>1991</c:v>
                </c:pt>
                <c:pt idx="474">
                  <c:v>1985</c:v>
                </c:pt>
                <c:pt idx="475">
                  <c:v>1975</c:v>
                </c:pt>
                <c:pt idx="476">
                  <c:v>1972</c:v>
                </c:pt>
                <c:pt idx="477">
                  <c:v>1975</c:v>
                </c:pt>
                <c:pt idx="478">
                  <c:v>1982</c:v>
                </c:pt>
                <c:pt idx="479">
                  <c:v>1999</c:v>
                </c:pt>
                <c:pt idx="480">
                  <c:v>2011</c:v>
                </c:pt>
                <c:pt idx="481">
                  <c:v>1993</c:v>
                </c:pt>
                <c:pt idx="482">
                  <c:v>1991</c:v>
                </c:pt>
                <c:pt idx="483">
                  <c:v>1985</c:v>
                </c:pt>
                <c:pt idx="484">
                  <c:v>1991</c:v>
                </c:pt>
                <c:pt idx="485">
                  <c:v>1987</c:v>
                </c:pt>
                <c:pt idx="486">
                  <c:v>2003</c:v>
                </c:pt>
                <c:pt idx="487">
                  <c:v>2022</c:v>
                </c:pt>
                <c:pt idx="488">
                  <c:v>2030</c:v>
                </c:pt>
                <c:pt idx="489">
                  <c:v>2025</c:v>
                </c:pt>
                <c:pt idx="490">
                  <c:v>2019</c:v>
                </c:pt>
                <c:pt idx="491">
                  <c:v>2015</c:v>
                </c:pt>
                <c:pt idx="492">
                  <c:v>2010</c:v>
                </c:pt>
                <c:pt idx="493">
                  <c:v>2007</c:v>
                </c:pt>
                <c:pt idx="494">
                  <c:v>1997</c:v>
                </c:pt>
                <c:pt idx="495">
                  <c:v>1986</c:v>
                </c:pt>
                <c:pt idx="496">
                  <c:v>1984</c:v>
                </c:pt>
                <c:pt idx="497">
                  <c:v>1976</c:v>
                </c:pt>
                <c:pt idx="498">
                  <c:v>1979</c:v>
                </c:pt>
                <c:pt idx="499">
                  <c:v>1991</c:v>
                </c:pt>
                <c:pt idx="500">
                  <c:v>1995</c:v>
                </c:pt>
                <c:pt idx="501">
                  <c:v>1987</c:v>
                </c:pt>
                <c:pt idx="502">
                  <c:v>1993</c:v>
                </c:pt>
                <c:pt idx="503">
                  <c:v>2005</c:v>
                </c:pt>
                <c:pt idx="504">
                  <c:v>2009</c:v>
                </c:pt>
                <c:pt idx="505">
                  <c:v>2015</c:v>
                </c:pt>
                <c:pt idx="506">
                  <c:v>2013</c:v>
                </c:pt>
                <c:pt idx="507">
                  <c:v>2009</c:v>
                </c:pt>
                <c:pt idx="508">
                  <c:v>2009</c:v>
                </c:pt>
                <c:pt idx="509">
                  <c:v>2017</c:v>
                </c:pt>
                <c:pt idx="510">
                  <c:v>2017</c:v>
                </c:pt>
                <c:pt idx="511">
                  <c:v>2013</c:v>
                </c:pt>
                <c:pt idx="512">
                  <c:v>2007</c:v>
                </c:pt>
                <c:pt idx="513">
                  <c:v>1993</c:v>
                </c:pt>
                <c:pt idx="514">
                  <c:v>1985</c:v>
                </c:pt>
                <c:pt idx="515">
                  <c:v>1995</c:v>
                </c:pt>
                <c:pt idx="516">
                  <c:v>2005</c:v>
                </c:pt>
                <c:pt idx="517">
                  <c:v>2012</c:v>
                </c:pt>
                <c:pt idx="518">
                  <c:v>2009</c:v>
                </c:pt>
                <c:pt idx="519">
                  <c:v>2003</c:v>
                </c:pt>
                <c:pt idx="520">
                  <c:v>2001</c:v>
                </c:pt>
                <c:pt idx="521">
                  <c:v>2011</c:v>
                </c:pt>
                <c:pt idx="522">
                  <c:v>2016</c:v>
                </c:pt>
                <c:pt idx="523">
                  <c:v>2005</c:v>
                </c:pt>
                <c:pt idx="524">
                  <c:v>2000</c:v>
                </c:pt>
                <c:pt idx="525">
                  <c:v>2001</c:v>
                </c:pt>
                <c:pt idx="526">
                  <c:v>2004</c:v>
                </c:pt>
                <c:pt idx="527">
                  <c:v>2012</c:v>
                </c:pt>
                <c:pt idx="528">
                  <c:v>2003</c:v>
                </c:pt>
                <c:pt idx="529">
                  <c:v>2003</c:v>
                </c:pt>
                <c:pt idx="530">
                  <c:v>1992</c:v>
                </c:pt>
                <c:pt idx="531">
                  <c:v>2005</c:v>
                </c:pt>
                <c:pt idx="532">
                  <c:v>2005</c:v>
                </c:pt>
                <c:pt idx="533">
                  <c:v>2013</c:v>
                </c:pt>
                <c:pt idx="534">
                  <c:v>2004</c:v>
                </c:pt>
                <c:pt idx="535">
                  <c:v>1993</c:v>
                </c:pt>
                <c:pt idx="536">
                  <c:v>1999</c:v>
                </c:pt>
                <c:pt idx="537">
                  <c:v>2012</c:v>
                </c:pt>
                <c:pt idx="538">
                  <c:v>2019</c:v>
                </c:pt>
                <c:pt idx="539">
                  <c:v>2023</c:v>
                </c:pt>
                <c:pt idx="540">
                  <c:v>2028</c:v>
                </c:pt>
                <c:pt idx="541">
                  <c:v>2028</c:v>
                </c:pt>
                <c:pt idx="542">
                  <c:v>2029</c:v>
                </c:pt>
                <c:pt idx="543">
                  <c:v>2037</c:v>
                </c:pt>
                <c:pt idx="544">
                  <c:v>2039</c:v>
                </c:pt>
                <c:pt idx="545">
                  <c:v>2029</c:v>
                </c:pt>
                <c:pt idx="546">
                  <c:v>2009</c:v>
                </c:pt>
                <c:pt idx="547">
                  <c:v>1996</c:v>
                </c:pt>
                <c:pt idx="548">
                  <c:v>1993</c:v>
                </c:pt>
                <c:pt idx="549">
                  <c:v>2009</c:v>
                </c:pt>
                <c:pt idx="550">
                  <c:v>2027</c:v>
                </c:pt>
                <c:pt idx="551">
                  <c:v>2032</c:v>
                </c:pt>
                <c:pt idx="552">
                  <c:v>2025</c:v>
                </c:pt>
                <c:pt idx="553">
                  <c:v>2023</c:v>
                </c:pt>
                <c:pt idx="554">
                  <c:v>2025</c:v>
                </c:pt>
                <c:pt idx="555">
                  <c:v>2027</c:v>
                </c:pt>
                <c:pt idx="556">
                  <c:v>2031</c:v>
                </c:pt>
                <c:pt idx="557">
                  <c:v>2039</c:v>
                </c:pt>
                <c:pt idx="558">
                  <c:v>2045</c:v>
                </c:pt>
                <c:pt idx="559">
                  <c:v>2048</c:v>
                </c:pt>
                <c:pt idx="560">
                  <c:v>2043</c:v>
                </c:pt>
                <c:pt idx="561">
                  <c:v>2033</c:v>
                </c:pt>
                <c:pt idx="562">
                  <c:v>2025</c:v>
                </c:pt>
                <c:pt idx="563">
                  <c:v>2016</c:v>
                </c:pt>
                <c:pt idx="564">
                  <c:v>2014</c:v>
                </c:pt>
                <c:pt idx="565">
                  <c:v>2005</c:v>
                </c:pt>
                <c:pt idx="566">
                  <c:v>2007</c:v>
                </c:pt>
                <c:pt idx="567">
                  <c:v>2023</c:v>
                </c:pt>
                <c:pt idx="568">
                  <c:v>2033</c:v>
                </c:pt>
                <c:pt idx="569">
                  <c:v>2037</c:v>
                </c:pt>
                <c:pt idx="570">
                  <c:v>2029</c:v>
                </c:pt>
                <c:pt idx="571">
                  <c:v>2027</c:v>
                </c:pt>
                <c:pt idx="572">
                  <c:v>2029</c:v>
                </c:pt>
                <c:pt idx="573">
                  <c:v>2043</c:v>
                </c:pt>
                <c:pt idx="574">
                  <c:v>2041</c:v>
                </c:pt>
                <c:pt idx="575">
                  <c:v>2048</c:v>
                </c:pt>
                <c:pt idx="576">
                  <c:v>2035</c:v>
                </c:pt>
                <c:pt idx="577">
                  <c:v>2024</c:v>
                </c:pt>
                <c:pt idx="578">
                  <c:v>2030</c:v>
                </c:pt>
                <c:pt idx="579">
                  <c:v>2035</c:v>
                </c:pt>
                <c:pt idx="580">
                  <c:v>2020</c:v>
                </c:pt>
                <c:pt idx="581">
                  <c:v>2028</c:v>
                </c:pt>
                <c:pt idx="582">
                  <c:v>2029</c:v>
                </c:pt>
                <c:pt idx="583">
                  <c:v>2029</c:v>
                </c:pt>
                <c:pt idx="584">
                  <c:v>2028</c:v>
                </c:pt>
                <c:pt idx="585">
                  <c:v>2029</c:v>
                </c:pt>
                <c:pt idx="586">
                  <c:v>2037</c:v>
                </c:pt>
                <c:pt idx="587">
                  <c:v>2053</c:v>
                </c:pt>
                <c:pt idx="588">
                  <c:v>2065</c:v>
                </c:pt>
                <c:pt idx="589">
                  <c:v>2069</c:v>
                </c:pt>
                <c:pt idx="590">
                  <c:v>2065</c:v>
                </c:pt>
                <c:pt idx="591">
                  <c:v>2064</c:v>
                </c:pt>
                <c:pt idx="592">
                  <c:v>2058</c:v>
                </c:pt>
                <c:pt idx="593">
                  <c:v>2054</c:v>
                </c:pt>
                <c:pt idx="594">
                  <c:v>2050</c:v>
                </c:pt>
                <c:pt idx="595">
                  <c:v>2029</c:v>
                </c:pt>
                <c:pt idx="596">
                  <c:v>2019</c:v>
                </c:pt>
                <c:pt idx="597">
                  <c:v>1993</c:v>
                </c:pt>
                <c:pt idx="598">
                  <c:v>2001</c:v>
                </c:pt>
                <c:pt idx="599">
                  <c:v>2007</c:v>
                </c:pt>
                <c:pt idx="600">
                  <c:v>2005</c:v>
                </c:pt>
                <c:pt idx="601">
                  <c:v>2004</c:v>
                </c:pt>
                <c:pt idx="602">
                  <c:v>2000</c:v>
                </c:pt>
                <c:pt idx="603">
                  <c:v>2021</c:v>
                </c:pt>
                <c:pt idx="604">
                  <c:v>2045</c:v>
                </c:pt>
                <c:pt idx="605">
                  <c:v>2053</c:v>
                </c:pt>
                <c:pt idx="606">
                  <c:v>2048</c:v>
                </c:pt>
                <c:pt idx="607">
                  <c:v>2049</c:v>
                </c:pt>
                <c:pt idx="608">
                  <c:v>2039</c:v>
                </c:pt>
                <c:pt idx="609">
                  <c:v>2037</c:v>
                </c:pt>
                <c:pt idx="610">
                  <c:v>2035</c:v>
                </c:pt>
                <c:pt idx="611">
                  <c:v>2038</c:v>
                </c:pt>
                <c:pt idx="612">
                  <c:v>2027</c:v>
                </c:pt>
                <c:pt idx="613">
                  <c:v>2020</c:v>
                </c:pt>
                <c:pt idx="614">
                  <c:v>2013</c:v>
                </c:pt>
                <c:pt idx="615">
                  <c:v>2019</c:v>
                </c:pt>
                <c:pt idx="616">
                  <c:v>2020</c:v>
                </c:pt>
                <c:pt idx="617">
                  <c:v>2027</c:v>
                </c:pt>
                <c:pt idx="618">
                  <c:v>2032</c:v>
                </c:pt>
                <c:pt idx="619">
                  <c:v>2032</c:v>
                </c:pt>
                <c:pt idx="620">
                  <c:v>2033</c:v>
                </c:pt>
                <c:pt idx="621">
                  <c:v>2037</c:v>
                </c:pt>
                <c:pt idx="622">
                  <c:v>2051</c:v>
                </c:pt>
                <c:pt idx="623">
                  <c:v>2061</c:v>
                </c:pt>
                <c:pt idx="624">
                  <c:v>2061</c:v>
                </c:pt>
                <c:pt idx="625">
                  <c:v>2052</c:v>
                </c:pt>
                <c:pt idx="626">
                  <c:v>2053</c:v>
                </c:pt>
                <c:pt idx="627">
                  <c:v>2047</c:v>
                </c:pt>
                <c:pt idx="628">
                  <c:v>2037</c:v>
                </c:pt>
                <c:pt idx="629">
                  <c:v>2009</c:v>
                </c:pt>
                <c:pt idx="630">
                  <c:v>2007</c:v>
                </c:pt>
                <c:pt idx="631">
                  <c:v>2001</c:v>
                </c:pt>
                <c:pt idx="632">
                  <c:v>2011</c:v>
                </c:pt>
                <c:pt idx="633">
                  <c:v>2040</c:v>
                </c:pt>
                <c:pt idx="634">
                  <c:v>2047</c:v>
                </c:pt>
                <c:pt idx="635">
                  <c:v>2037</c:v>
                </c:pt>
                <c:pt idx="636">
                  <c:v>2043</c:v>
                </c:pt>
                <c:pt idx="637">
                  <c:v>2039</c:v>
                </c:pt>
                <c:pt idx="638">
                  <c:v>2047</c:v>
                </c:pt>
                <c:pt idx="639">
                  <c:v>2059</c:v>
                </c:pt>
                <c:pt idx="640">
                  <c:v>2055</c:v>
                </c:pt>
                <c:pt idx="641">
                  <c:v>2057</c:v>
                </c:pt>
                <c:pt idx="642">
                  <c:v>2051</c:v>
                </c:pt>
                <c:pt idx="643">
                  <c:v>2040</c:v>
                </c:pt>
                <c:pt idx="644">
                  <c:v>2031</c:v>
                </c:pt>
                <c:pt idx="645">
                  <c:v>2025</c:v>
                </c:pt>
                <c:pt idx="646">
                  <c:v>2017</c:v>
                </c:pt>
                <c:pt idx="647">
                  <c:v>2001</c:v>
                </c:pt>
                <c:pt idx="648">
                  <c:v>2004</c:v>
                </c:pt>
                <c:pt idx="649">
                  <c:v>2020</c:v>
                </c:pt>
                <c:pt idx="650">
                  <c:v>2032</c:v>
                </c:pt>
                <c:pt idx="651">
                  <c:v>2045</c:v>
                </c:pt>
                <c:pt idx="652">
                  <c:v>2043</c:v>
                </c:pt>
                <c:pt idx="653">
                  <c:v>2041</c:v>
                </c:pt>
                <c:pt idx="654">
                  <c:v>2031</c:v>
                </c:pt>
                <c:pt idx="655">
                  <c:v>2031</c:v>
                </c:pt>
                <c:pt idx="656">
                  <c:v>2047</c:v>
                </c:pt>
                <c:pt idx="657">
                  <c:v>2044</c:v>
                </c:pt>
                <c:pt idx="658">
                  <c:v>2044</c:v>
                </c:pt>
                <c:pt idx="659">
                  <c:v>2048</c:v>
                </c:pt>
                <c:pt idx="660">
                  <c:v>2047</c:v>
                </c:pt>
                <c:pt idx="661">
                  <c:v>2052</c:v>
                </c:pt>
                <c:pt idx="662">
                  <c:v>2047</c:v>
                </c:pt>
                <c:pt idx="663">
                  <c:v>2036</c:v>
                </c:pt>
                <c:pt idx="664">
                  <c:v>2035</c:v>
                </c:pt>
                <c:pt idx="665">
                  <c:v>2029</c:v>
                </c:pt>
                <c:pt idx="666">
                  <c:v>2039</c:v>
                </c:pt>
                <c:pt idx="667">
                  <c:v>2040</c:v>
                </c:pt>
                <c:pt idx="668">
                  <c:v>2036</c:v>
                </c:pt>
                <c:pt idx="669">
                  <c:v>2037</c:v>
                </c:pt>
                <c:pt idx="670">
                  <c:v>2043</c:v>
                </c:pt>
                <c:pt idx="671">
                  <c:v>2053</c:v>
                </c:pt>
                <c:pt idx="672">
                  <c:v>2055</c:v>
                </c:pt>
                <c:pt idx="673">
                  <c:v>2063</c:v>
                </c:pt>
                <c:pt idx="674">
                  <c:v>2066</c:v>
                </c:pt>
                <c:pt idx="675">
                  <c:v>2063</c:v>
                </c:pt>
                <c:pt idx="676">
                  <c:v>2077</c:v>
                </c:pt>
                <c:pt idx="677">
                  <c:v>2068</c:v>
                </c:pt>
                <c:pt idx="678">
                  <c:v>2065</c:v>
                </c:pt>
                <c:pt idx="679">
                  <c:v>2064</c:v>
                </c:pt>
                <c:pt idx="680">
                  <c:v>2060</c:v>
                </c:pt>
                <c:pt idx="681">
                  <c:v>2061</c:v>
                </c:pt>
                <c:pt idx="682">
                  <c:v>2073</c:v>
                </c:pt>
                <c:pt idx="683">
                  <c:v>2081</c:v>
                </c:pt>
                <c:pt idx="684">
                  <c:v>2084</c:v>
                </c:pt>
                <c:pt idx="685">
                  <c:v>2101</c:v>
                </c:pt>
                <c:pt idx="686">
                  <c:v>2106</c:v>
                </c:pt>
                <c:pt idx="687">
                  <c:v>2124</c:v>
                </c:pt>
                <c:pt idx="688">
                  <c:v>2145</c:v>
                </c:pt>
                <c:pt idx="689">
                  <c:v>2160</c:v>
                </c:pt>
                <c:pt idx="690">
                  <c:v>2153</c:v>
                </c:pt>
                <c:pt idx="691">
                  <c:v>2144</c:v>
                </c:pt>
                <c:pt idx="692">
                  <c:v>2129</c:v>
                </c:pt>
                <c:pt idx="693">
                  <c:v>2117</c:v>
                </c:pt>
                <c:pt idx="694">
                  <c:v>2113</c:v>
                </c:pt>
                <c:pt idx="695">
                  <c:v>2116</c:v>
                </c:pt>
                <c:pt idx="696">
                  <c:v>2104</c:v>
                </c:pt>
                <c:pt idx="697">
                  <c:v>2093</c:v>
                </c:pt>
                <c:pt idx="698">
                  <c:v>2099</c:v>
                </c:pt>
                <c:pt idx="699">
                  <c:v>2113</c:v>
                </c:pt>
                <c:pt idx="700">
                  <c:v>2128</c:v>
                </c:pt>
                <c:pt idx="701">
                  <c:v>2133</c:v>
                </c:pt>
                <c:pt idx="702">
                  <c:v>2125</c:v>
                </c:pt>
                <c:pt idx="703">
                  <c:v>2125</c:v>
                </c:pt>
                <c:pt idx="704">
                  <c:v>2137</c:v>
                </c:pt>
                <c:pt idx="705">
                  <c:v>2137</c:v>
                </c:pt>
                <c:pt idx="706">
                  <c:v>2150</c:v>
                </c:pt>
                <c:pt idx="707">
                  <c:v>2150</c:v>
                </c:pt>
                <c:pt idx="708">
                  <c:v>2145</c:v>
                </c:pt>
                <c:pt idx="709">
                  <c:v>2143</c:v>
                </c:pt>
                <c:pt idx="710">
                  <c:v>2139</c:v>
                </c:pt>
                <c:pt idx="711">
                  <c:v>2141</c:v>
                </c:pt>
                <c:pt idx="712">
                  <c:v>2132</c:v>
                </c:pt>
                <c:pt idx="713">
                  <c:v>2119</c:v>
                </c:pt>
                <c:pt idx="714">
                  <c:v>2112</c:v>
                </c:pt>
                <c:pt idx="715">
                  <c:v>2108</c:v>
                </c:pt>
                <c:pt idx="716">
                  <c:v>2129</c:v>
                </c:pt>
                <c:pt idx="717">
                  <c:v>2111</c:v>
                </c:pt>
                <c:pt idx="718">
                  <c:v>2120</c:v>
                </c:pt>
                <c:pt idx="719">
                  <c:v>2125</c:v>
                </c:pt>
                <c:pt idx="720">
                  <c:v>2124</c:v>
                </c:pt>
                <c:pt idx="721">
                  <c:v>2121</c:v>
                </c:pt>
                <c:pt idx="722">
                  <c:v>2129</c:v>
                </c:pt>
                <c:pt idx="723">
                  <c:v>2128</c:v>
                </c:pt>
                <c:pt idx="724">
                  <c:v>2106</c:v>
                </c:pt>
                <c:pt idx="725">
                  <c:v>2107</c:v>
                </c:pt>
                <c:pt idx="726">
                  <c:v>2104</c:v>
                </c:pt>
                <c:pt idx="727">
                  <c:v>2105</c:v>
                </c:pt>
                <c:pt idx="728">
                  <c:v>2081</c:v>
                </c:pt>
                <c:pt idx="729">
                  <c:v>2075</c:v>
                </c:pt>
                <c:pt idx="730">
                  <c:v>2061</c:v>
                </c:pt>
                <c:pt idx="731">
                  <c:v>2049</c:v>
                </c:pt>
                <c:pt idx="732">
                  <c:v>2041</c:v>
                </c:pt>
                <c:pt idx="733">
                  <c:v>2035</c:v>
                </c:pt>
                <c:pt idx="734">
                  <c:v>2023</c:v>
                </c:pt>
                <c:pt idx="735">
                  <c:v>2021</c:v>
                </c:pt>
                <c:pt idx="736">
                  <c:v>2016</c:v>
                </c:pt>
                <c:pt idx="737">
                  <c:v>2012</c:v>
                </c:pt>
                <c:pt idx="738">
                  <c:v>2036</c:v>
                </c:pt>
                <c:pt idx="739">
                  <c:v>2047</c:v>
                </c:pt>
                <c:pt idx="740">
                  <c:v>2047</c:v>
                </c:pt>
                <c:pt idx="741">
                  <c:v>2039</c:v>
                </c:pt>
                <c:pt idx="742">
                  <c:v>2033</c:v>
                </c:pt>
                <c:pt idx="743">
                  <c:v>2027</c:v>
                </c:pt>
                <c:pt idx="744">
                  <c:v>2021</c:v>
                </c:pt>
                <c:pt idx="745">
                  <c:v>2015</c:v>
                </c:pt>
                <c:pt idx="746">
                  <c:v>2015</c:v>
                </c:pt>
                <c:pt idx="747">
                  <c:v>2005</c:v>
                </c:pt>
                <c:pt idx="748">
                  <c:v>2011</c:v>
                </c:pt>
                <c:pt idx="749">
                  <c:v>2019</c:v>
                </c:pt>
                <c:pt idx="750">
                  <c:v>2021</c:v>
                </c:pt>
                <c:pt idx="751">
                  <c:v>2015</c:v>
                </c:pt>
                <c:pt idx="752">
                  <c:v>2023</c:v>
                </c:pt>
                <c:pt idx="753">
                  <c:v>2033</c:v>
                </c:pt>
                <c:pt idx="754">
                  <c:v>2039</c:v>
                </c:pt>
                <c:pt idx="755">
                  <c:v>2055</c:v>
                </c:pt>
                <c:pt idx="756">
                  <c:v>2055</c:v>
                </c:pt>
                <c:pt idx="757">
                  <c:v>2055</c:v>
                </c:pt>
                <c:pt idx="758">
                  <c:v>2039</c:v>
                </c:pt>
                <c:pt idx="759">
                  <c:v>2029</c:v>
                </c:pt>
                <c:pt idx="760">
                  <c:v>2017</c:v>
                </c:pt>
                <c:pt idx="761">
                  <c:v>2019</c:v>
                </c:pt>
                <c:pt idx="762">
                  <c:v>2013</c:v>
                </c:pt>
                <c:pt idx="763">
                  <c:v>2007</c:v>
                </c:pt>
                <c:pt idx="764">
                  <c:v>2004</c:v>
                </c:pt>
                <c:pt idx="765">
                  <c:v>2013</c:v>
                </c:pt>
                <c:pt idx="766">
                  <c:v>2019</c:v>
                </c:pt>
                <c:pt idx="767">
                  <c:v>2025</c:v>
                </c:pt>
                <c:pt idx="768">
                  <c:v>2031</c:v>
                </c:pt>
                <c:pt idx="769">
                  <c:v>2029</c:v>
                </c:pt>
                <c:pt idx="770">
                  <c:v>2030</c:v>
                </c:pt>
                <c:pt idx="771">
                  <c:v>2037</c:v>
                </c:pt>
                <c:pt idx="772">
                  <c:v>2052</c:v>
                </c:pt>
                <c:pt idx="773">
                  <c:v>2053</c:v>
                </c:pt>
                <c:pt idx="774">
                  <c:v>2045</c:v>
                </c:pt>
                <c:pt idx="775">
                  <c:v>2039</c:v>
                </c:pt>
                <c:pt idx="776">
                  <c:v>2030</c:v>
                </c:pt>
                <c:pt idx="777">
                  <c:v>2019</c:v>
                </c:pt>
                <c:pt idx="778">
                  <c:v>2013</c:v>
                </c:pt>
                <c:pt idx="779">
                  <c:v>2013</c:v>
                </c:pt>
                <c:pt idx="780">
                  <c:v>2016</c:v>
                </c:pt>
                <c:pt idx="781">
                  <c:v>2007</c:v>
                </c:pt>
                <c:pt idx="782">
                  <c:v>2005</c:v>
                </c:pt>
                <c:pt idx="783">
                  <c:v>2005</c:v>
                </c:pt>
                <c:pt idx="784">
                  <c:v>2004</c:v>
                </c:pt>
                <c:pt idx="785">
                  <c:v>1997</c:v>
                </c:pt>
                <c:pt idx="786">
                  <c:v>2001</c:v>
                </c:pt>
                <c:pt idx="787">
                  <c:v>2005</c:v>
                </c:pt>
                <c:pt idx="788">
                  <c:v>2010</c:v>
                </c:pt>
                <c:pt idx="789">
                  <c:v>2023</c:v>
                </c:pt>
                <c:pt idx="790">
                  <c:v>2024</c:v>
                </c:pt>
                <c:pt idx="791">
                  <c:v>2027</c:v>
                </c:pt>
                <c:pt idx="792">
                  <c:v>2021</c:v>
                </c:pt>
                <c:pt idx="793">
                  <c:v>2013</c:v>
                </c:pt>
                <c:pt idx="794">
                  <c:v>2015</c:v>
                </c:pt>
                <c:pt idx="795">
                  <c:v>2013</c:v>
                </c:pt>
                <c:pt idx="796">
                  <c:v>2013</c:v>
                </c:pt>
                <c:pt idx="797">
                  <c:v>2005</c:v>
                </c:pt>
                <c:pt idx="798">
                  <c:v>2005</c:v>
                </c:pt>
                <c:pt idx="799">
                  <c:v>2022</c:v>
                </c:pt>
                <c:pt idx="800">
                  <c:v>2028</c:v>
                </c:pt>
                <c:pt idx="801">
                  <c:v>2032</c:v>
                </c:pt>
                <c:pt idx="802">
                  <c:v>2028</c:v>
                </c:pt>
                <c:pt idx="803">
                  <c:v>2044</c:v>
                </c:pt>
                <c:pt idx="804">
                  <c:v>2049</c:v>
                </c:pt>
                <c:pt idx="805">
                  <c:v>2053</c:v>
                </c:pt>
                <c:pt idx="806">
                  <c:v>2049</c:v>
                </c:pt>
                <c:pt idx="807">
                  <c:v>2037</c:v>
                </c:pt>
                <c:pt idx="808">
                  <c:v>2022</c:v>
                </c:pt>
                <c:pt idx="809">
                  <c:v>2019</c:v>
                </c:pt>
                <c:pt idx="810">
                  <c:v>2019</c:v>
                </c:pt>
                <c:pt idx="811">
                  <c:v>2017</c:v>
                </c:pt>
                <c:pt idx="812">
                  <c:v>2015</c:v>
                </c:pt>
                <c:pt idx="813">
                  <c:v>1993</c:v>
                </c:pt>
                <c:pt idx="814">
                  <c:v>1985</c:v>
                </c:pt>
                <c:pt idx="815">
                  <c:v>1969</c:v>
                </c:pt>
                <c:pt idx="816">
                  <c:v>1968</c:v>
                </c:pt>
                <c:pt idx="817">
                  <c:v>1964</c:v>
                </c:pt>
                <c:pt idx="818">
                  <c:v>1951</c:v>
                </c:pt>
                <c:pt idx="819">
                  <c:v>1931</c:v>
                </c:pt>
                <c:pt idx="820">
                  <c:v>1942</c:v>
                </c:pt>
                <c:pt idx="821">
                  <c:v>1947</c:v>
                </c:pt>
                <c:pt idx="822">
                  <c:v>1978</c:v>
                </c:pt>
                <c:pt idx="823">
                  <c:v>1989</c:v>
                </c:pt>
                <c:pt idx="824">
                  <c:v>2009</c:v>
                </c:pt>
                <c:pt idx="825">
                  <c:v>2026</c:v>
                </c:pt>
                <c:pt idx="826">
                  <c:v>2055</c:v>
                </c:pt>
                <c:pt idx="827">
                  <c:v>2087</c:v>
                </c:pt>
                <c:pt idx="828">
                  <c:v>2117</c:v>
                </c:pt>
                <c:pt idx="829">
                  <c:v>2143</c:v>
                </c:pt>
                <c:pt idx="830">
                  <c:v>2182</c:v>
                </c:pt>
                <c:pt idx="831">
                  <c:v>2229</c:v>
                </c:pt>
                <c:pt idx="832">
                  <c:v>2272</c:v>
                </c:pt>
                <c:pt idx="833">
                  <c:v>2312</c:v>
                </c:pt>
                <c:pt idx="834">
                  <c:v>2329</c:v>
                </c:pt>
                <c:pt idx="835">
                  <c:v>2353</c:v>
                </c:pt>
                <c:pt idx="836">
                  <c:v>2381</c:v>
                </c:pt>
                <c:pt idx="837">
                  <c:v>2400</c:v>
                </c:pt>
                <c:pt idx="838">
                  <c:v>2456</c:v>
                </c:pt>
                <c:pt idx="839">
                  <c:v>2491</c:v>
                </c:pt>
                <c:pt idx="840">
                  <c:v>2520</c:v>
                </c:pt>
                <c:pt idx="841">
                  <c:v>2529</c:v>
                </c:pt>
                <c:pt idx="842">
                  <c:v>2525</c:v>
                </c:pt>
                <c:pt idx="843">
                  <c:v>2530</c:v>
                </c:pt>
                <c:pt idx="844">
                  <c:v>2476</c:v>
                </c:pt>
                <c:pt idx="845">
                  <c:v>2436</c:v>
                </c:pt>
                <c:pt idx="846">
                  <c:v>2405</c:v>
                </c:pt>
                <c:pt idx="847">
                  <c:v>2375</c:v>
                </c:pt>
                <c:pt idx="848">
                  <c:v>2341</c:v>
                </c:pt>
                <c:pt idx="849">
                  <c:v>2292</c:v>
                </c:pt>
                <c:pt idx="850">
                  <c:v>2241</c:v>
                </c:pt>
                <c:pt idx="851">
                  <c:v>2168</c:v>
                </c:pt>
                <c:pt idx="852">
                  <c:v>2099</c:v>
                </c:pt>
                <c:pt idx="853">
                  <c:v>2019</c:v>
                </c:pt>
                <c:pt idx="854">
                  <c:v>1944</c:v>
                </c:pt>
                <c:pt idx="855">
                  <c:v>1895</c:v>
                </c:pt>
                <c:pt idx="856">
                  <c:v>1869</c:v>
                </c:pt>
                <c:pt idx="857">
                  <c:v>1821</c:v>
                </c:pt>
                <c:pt idx="858">
                  <c:v>1775</c:v>
                </c:pt>
                <c:pt idx="859">
                  <c:v>1728</c:v>
                </c:pt>
                <c:pt idx="860">
                  <c:v>1714</c:v>
                </c:pt>
                <c:pt idx="861">
                  <c:v>1709</c:v>
                </c:pt>
                <c:pt idx="862">
                  <c:v>1713</c:v>
                </c:pt>
                <c:pt idx="863">
                  <c:v>1715</c:v>
                </c:pt>
                <c:pt idx="864">
                  <c:v>1711</c:v>
                </c:pt>
                <c:pt idx="865">
                  <c:v>1717</c:v>
                </c:pt>
                <c:pt idx="866">
                  <c:v>1713</c:v>
                </c:pt>
                <c:pt idx="867">
                  <c:v>1700</c:v>
                </c:pt>
                <c:pt idx="868">
                  <c:v>1686</c:v>
                </c:pt>
                <c:pt idx="869">
                  <c:v>1701</c:v>
                </c:pt>
                <c:pt idx="870">
                  <c:v>1713</c:v>
                </c:pt>
                <c:pt idx="871">
                  <c:v>1748</c:v>
                </c:pt>
                <c:pt idx="872">
                  <c:v>1785</c:v>
                </c:pt>
                <c:pt idx="873">
                  <c:v>1822</c:v>
                </c:pt>
                <c:pt idx="874">
                  <c:v>1835</c:v>
                </c:pt>
                <c:pt idx="875">
                  <c:v>1861</c:v>
                </c:pt>
                <c:pt idx="876">
                  <c:v>1878</c:v>
                </c:pt>
                <c:pt idx="877">
                  <c:v>1893</c:v>
                </c:pt>
                <c:pt idx="878">
                  <c:v>1913</c:v>
                </c:pt>
                <c:pt idx="879">
                  <c:v>1924</c:v>
                </c:pt>
                <c:pt idx="880">
                  <c:v>1929</c:v>
                </c:pt>
                <c:pt idx="881">
                  <c:v>1944</c:v>
                </c:pt>
                <c:pt idx="882">
                  <c:v>1957</c:v>
                </c:pt>
                <c:pt idx="883">
                  <c:v>1960</c:v>
                </c:pt>
                <c:pt idx="884">
                  <c:v>1963</c:v>
                </c:pt>
                <c:pt idx="885">
                  <c:v>1972</c:v>
                </c:pt>
                <c:pt idx="886">
                  <c:v>1976</c:v>
                </c:pt>
                <c:pt idx="887">
                  <c:v>1983</c:v>
                </c:pt>
                <c:pt idx="888">
                  <c:v>1997</c:v>
                </c:pt>
                <c:pt idx="889">
                  <c:v>2013</c:v>
                </c:pt>
                <c:pt idx="890">
                  <c:v>2012</c:v>
                </c:pt>
                <c:pt idx="891">
                  <c:v>2013</c:v>
                </c:pt>
                <c:pt idx="892">
                  <c:v>2037</c:v>
                </c:pt>
                <c:pt idx="893">
                  <c:v>2043</c:v>
                </c:pt>
                <c:pt idx="894">
                  <c:v>2060</c:v>
                </c:pt>
                <c:pt idx="895">
                  <c:v>2063</c:v>
                </c:pt>
                <c:pt idx="896">
                  <c:v>2059</c:v>
                </c:pt>
                <c:pt idx="897">
                  <c:v>2053</c:v>
                </c:pt>
                <c:pt idx="898">
                  <c:v>2056</c:v>
                </c:pt>
                <c:pt idx="899">
                  <c:v>2059</c:v>
                </c:pt>
                <c:pt idx="900">
                  <c:v>2064</c:v>
                </c:pt>
                <c:pt idx="901">
                  <c:v>2065</c:v>
                </c:pt>
                <c:pt idx="902">
                  <c:v>2080</c:v>
                </c:pt>
                <c:pt idx="903">
                  <c:v>2084</c:v>
                </c:pt>
                <c:pt idx="904">
                  <c:v>2091</c:v>
                </c:pt>
                <c:pt idx="905">
                  <c:v>2101</c:v>
                </c:pt>
                <c:pt idx="906">
                  <c:v>2103</c:v>
                </c:pt>
                <c:pt idx="907">
                  <c:v>2101</c:v>
                </c:pt>
                <c:pt idx="908">
                  <c:v>2093</c:v>
                </c:pt>
                <c:pt idx="909">
                  <c:v>2096</c:v>
                </c:pt>
                <c:pt idx="910">
                  <c:v>2093</c:v>
                </c:pt>
                <c:pt idx="911">
                  <c:v>2095</c:v>
                </c:pt>
                <c:pt idx="912">
                  <c:v>2081</c:v>
                </c:pt>
                <c:pt idx="913">
                  <c:v>2069</c:v>
                </c:pt>
                <c:pt idx="914">
                  <c:v>2057</c:v>
                </c:pt>
                <c:pt idx="915">
                  <c:v>2071</c:v>
                </c:pt>
                <c:pt idx="916">
                  <c:v>2079</c:v>
                </c:pt>
                <c:pt idx="917">
                  <c:v>2092</c:v>
                </c:pt>
                <c:pt idx="918">
                  <c:v>2093</c:v>
                </c:pt>
                <c:pt idx="919">
                  <c:v>2089</c:v>
                </c:pt>
                <c:pt idx="920">
                  <c:v>2087</c:v>
                </c:pt>
                <c:pt idx="921">
                  <c:v>2097</c:v>
                </c:pt>
                <c:pt idx="922">
                  <c:v>2097</c:v>
                </c:pt>
                <c:pt idx="923">
                  <c:v>2093</c:v>
                </c:pt>
                <c:pt idx="924">
                  <c:v>2081</c:v>
                </c:pt>
                <c:pt idx="925">
                  <c:v>2086</c:v>
                </c:pt>
                <c:pt idx="926">
                  <c:v>2104</c:v>
                </c:pt>
                <c:pt idx="927">
                  <c:v>2113</c:v>
                </c:pt>
                <c:pt idx="928">
                  <c:v>2115</c:v>
                </c:pt>
                <c:pt idx="929">
                  <c:v>2109</c:v>
                </c:pt>
                <c:pt idx="930">
                  <c:v>2095</c:v>
                </c:pt>
                <c:pt idx="931">
                  <c:v>2079</c:v>
                </c:pt>
                <c:pt idx="932">
                  <c:v>2073</c:v>
                </c:pt>
                <c:pt idx="933">
                  <c:v>2075</c:v>
                </c:pt>
                <c:pt idx="934">
                  <c:v>2088</c:v>
                </c:pt>
                <c:pt idx="935">
                  <c:v>2090</c:v>
                </c:pt>
                <c:pt idx="936">
                  <c:v>2105</c:v>
                </c:pt>
                <c:pt idx="937">
                  <c:v>2120</c:v>
                </c:pt>
                <c:pt idx="938">
                  <c:v>2139</c:v>
                </c:pt>
                <c:pt idx="939">
                  <c:v>2140</c:v>
                </c:pt>
                <c:pt idx="940">
                  <c:v>2128</c:v>
                </c:pt>
                <c:pt idx="941">
                  <c:v>2129</c:v>
                </c:pt>
                <c:pt idx="942">
                  <c:v>2133</c:v>
                </c:pt>
                <c:pt idx="943">
                  <c:v>2140</c:v>
                </c:pt>
                <c:pt idx="944">
                  <c:v>2144</c:v>
                </c:pt>
                <c:pt idx="945">
                  <c:v>2140</c:v>
                </c:pt>
                <c:pt idx="946">
                  <c:v>2128</c:v>
                </c:pt>
                <c:pt idx="947">
                  <c:v>2112</c:v>
                </c:pt>
                <c:pt idx="948">
                  <c:v>2113</c:v>
                </c:pt>
                <c:pt idx="949">
                  <c:v>2120</c:v>
                </c:pt>
                <c:pt idx="950">
                  <c:v>2121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BC-4D2E-B6FC-40B66665F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5957456"/>
        <c:axId val="728176896"/>
      </c:scatterChart>
      <c:valAx>
        <c:axId val="62595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176896"/>
        <c:crosses val="autoZero"/>
        <c:crossBetween val="midCat"/>
      </c:valAx>
      <c:valAx>
        <c:axId val="7281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57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zoomed 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owen_warren_board!$A$1580:$A$1600</c:f>
              <c:numCache>
                <c:formatCode>General</c:formatCode>
                <c:ptCount val="21"/>
                <c:pt idx="0">
                  <c:v>2182</c:v>
                </c:pt>
                <c:pt idx="1">
                  <c:v>2229</c:v>
                </c:pt>
                <c:pt idx="2">
                  <c:v>2272</c:v>
                </c:pt>
                <c:pt idx="3">
                  <c:v>2312</c:v>
                </c:pt>
                <c:pt idx="4">
                  <c:v>2329</c:v>
                </c:pt>
                <c:pt idx="5">
                  <c:v>2353</c:v>
                </c:pt>
                <c:pt idx="6">
                  <c:v>2381</c:v>
                </c:pt>
                <c:pt idx="7">
                  <c:v>2400</c:v>
                </c:pt>
                <c:pt idx="8">
                  <c:v>2456</c:v>
                </c:pt>
                <c:pt idx="9">
                  <c:v>2491</c:v>
                </c:pt>
                <c:pt idx="10">
                  <c:v>2520</c:v>
                </c:pt>
                <c:pt idx="11">
                  <c:v>2529</c:v>
                </c:pt>
                <c:pt idx="12">
                  <c:v>2525</c:v>
                </c:pt>
                <c:pt idx="13">
                  <c:v>2530</c:v>
                </c:pt>
                <c:pt idx="14">
                  <c:v>2476</c:v>
                </c:pt>
                <c:pt idx="15">
                  <c:v>2436</c:v>
                </c:pt>
                <c:pt idx="16">
                  <c:v>2405</c:v>
                </c:pt>
                <c:pt idx="17">
                  <c:v>2375</c:v>
                </c:pt>
                <c:pt idx="18">
                  <c:v>2341</c:v>
                </c:pt>
                <c:pt idx="19">
                  <c:v>2292</c:v>
                </c:pt>
                <c:pt idx="20">
                  <c:v>2241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B0-4F6F-8976-AAEF62FD8F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1685776"/>
        <c:axId val="971682416"/>
      </c:scatterChart>
      <c:valAx>
        <c:axId val="971685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682416"/>
        <c:crosses val="autoZero"/>
        <c:crossBetween val="midCat"/>
      </c:valAx>
      <c:valAx>
        <c:axId val="9716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68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RBBB, 500 samples/sec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98"/>
            <c:marker>
              <c:symbol val="none"/>
            </c:marker>
            <c:bubble3D val="0"/>
            <c:spPr>
              <a:ln w="190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6-41E4-B809-DD047A0007C1}"/>
              </c:ext>
            </c:extLst>
          </c:dPt>
          <c:yVal>
            <c:numRef>
              <c:f>la_ra_normal1!$B$1:$B$500</c:f>
              <c:numCache>
                <c:formatCode>General</c:formatCode>
                <c:ptCount val="500"/>
                <c:pt idx="0">
                  <c:v>809</c:v>
                </c:pt>
                <c:pt idx="1">
                  <c:v>809</c:v>
                </c:pt>
                <c:pt idx="2">
                  <c:v>816</c:v>
                </c:pt>
                <c:pt idx="3">
                  <c:v>823</c:v>
                </c:pt>
                <c:pt idx="4">
                  <c:v>834</c:v>
                </c:pt>
                <c:pt idx="5">
                  <c:v>847</c:v>
                </c:pt>
                <c:pt idx="6">
                  <c:v>856</c:v>
                </c:pt>
                <c:pt idx="7">
                  <c:v>862</c:v>
                </c:pt>
                <c:pt idx="8">
                  <c:v>861</c:v>
                </c:pt>
                <c:pt idx="9">
                  <c:v>847</c:v>
                </c:pt>
                <c:pt idx="10">
                  <c:v>822</c:v>
                </c:pt>
                <c:pt idx="11">
                  <c:v>810</c:v>
                </c:pt>
                <c:pt idx="12">
                  <c:v>816</c:v>
                </c:pt>
                <c:pt idx="13">
                  <c:v>833</c:v>
                </c:pt>
                <c:pt idx="14">
                  <c:v>851</c:v>
                </c:pt>
                <c:pt idx="15">
                  <c:v>859</c:v>
                </c:pt>
                <c:pt idx="16">
                  <c:v>853</c:v>
                </c:pt>
                <c:pt idx="17">
                  <c:v>841</c:v>
                </c:pt>
                <c:pt idx="18">
                  <c:v>832</c:v>
                </c:pt>
                <c:pt idx="19">
                  <c:v>834</c:v>
                </c:pt>
                <c:pt idx="20">
                  <c:v>847</c:v>
                </c:pt>
                <c:pt idx="21">
                  <c:v>866</c:v>
                </c:pt>
                <c:pt idx="22">
                  <c:v>883</c:v>
                </c:pt>
                <c:pt idx="23">
                  <c:v>884</c:v>
                </c:pt>
                <c:pt idx="24">
                  <c:v>868</c:v>
                </c:pt>
                <c:pt idx="25">
                  <c:v>856</c:v>
                </c:pt>
                <c:pt idx="26">
                  <c:v>851</c:v>
                </c:pt>
                <c:pt idx="27">
                  <c:v>857</c:v>
                </c:pt>
                <c:pt idx="28">
                  <c:v>867</c:v>
                </c:pt>
                <c:pt idx="29">
                  <c:v>866</c:v>
                </c:pt>
                <c:pt idx="30">
                  <c:v>857</c:v>
                </c:pt>
                <c:pt idx="31">
                  <c:v>851</c:v>
                </c:pt>
                <c:pt idx="32">
                  <c:v>850</c:v>
                </c:pt>
                <c:pt idx="33">
                  <c:v>850</c:v>
                </c:pt>
                <c:pt idx="34">
                  <c:v>847</c:v>
                </c:pt>
                <c:pt idx="35">
                  <c:v>842</c:v>
                </c:pt>
                <c:pt idx="36">
                  <c:v>844</c:v>
                </c:pt>
                <c:pt idx="37">
                  <c:v>856</c:v>
                </c:pt>
                <c:pt idx="38">
                  <c:v>887</c:v>
                </c:pt>
                <c:pt idx="39">
                  <c:v>920</c:v>
                </c:pt>
                <c:pt idx="40">
                  <c:v>932</c:v>
                </c:pt>
                <c:pt idx="41">
                  <c:v>917</c:v>
                </c:pt>
                <c:pt idx="42">
                  <c:v>877</c:v>
                </c:pt>
                <c:pt idx="43">
                  <c:v>833</c:v>
                </c:pt>
                <c:pt idx="44">
                  <c:v>809</c:v>
                </c:pt>
                <c:pt idx="45">
                  <c:v>825</c:v>
                </c:pt>
                <c:pt idx="46">
                  <c:v>870</c:v>
                </c:pt>
                <c:pt idx="47">
                  <c:v>920</c:v>
                </c:pt>
                <c:pt idx="48">
                  <c:v>959</c:v>
                </c:pt>
                <c:pt idx="49">
                  <c:v>956</c:v>
                </c:pt>
                <c:pt idx="50">
                  <c:v>908</c:v>
                </c:pt>
                <c:pt idx="51">
                  <c:v>873</c:v>
                </c:pt>
                <c:pt idx="52">
                  <c:v>860</c:v>
                </c:pt>
                <c:pt idx="53">
                  <c:v>851</c:v>
                </c:pt>
                <c:pt idx="54">
                  <c:v>848</c:v>
                </c:pt>
                <c:pt idx="55">
                  <c:v>858</c:v>
                </c:pt>
                <c:pt idx="56">
                  <c:v>874</c:v>
                </c:pt>
                <c:pt idx="57">
                  <c:v>882</c:v>
                </c:pt>
                <c:pt idx="58">
                  <c:v>877</c:v>
                </c:pt>
                <c:pt idx="59">
                  <c:v>873</c:v>
                </c:pt>
                <c:pt idx="60">
                  <c:v>866</c:v>
                </c:pt>
                <c:pt idx="61">
                  <c:v>863</c:v>
                </c:pt>
                <c:pt idx="62">
                  <c:v>872</c:v>
                </c:pt>
                <c:pt idx="63">
                  <c:v>887</c:v>
                </c:pt>
                <c:pt idx="64">
                  <c:v>900</c:v>
                </c:pt>
                <c:pt idx="65">
                  <c:v>903</c:v>
                </c:pt>
                <c:pt idx="66">
                  <c:v>900</c:v>
                </c:pt>
                <c:pt idx="67">
                  <c:v>894</c:v>
                </c:pt>
                <c:pt idx="68">
                  <c:v>905</c:v>
                </c:pt>
                <c:pt idx="69">
                  <c:v>919</c:v>
                </c:pt>
                <c:pt idx="70">
                  <c:v>925</c:v>
                </c:pt>
                <c:pt idx="71">
                  <c:v>925</c:v>
                </c:pt>
                <c:pt idx="72">
                  <c:v>919</c:v>
                </c:pt>
                <c:pt idx="73">
                  <c:v>906</c:v>
                </c:pt>
                <c:pt idx="74">
                  <c:v>890</c:v>
                </c:pt>
                <c:pt idx="75">
                  <c:v>884</c:v>
                </c:pt>
                <c:pt idx="76">
                  <c:v>891</c:v>
                </c:pt>
                <c:pt idx="77">
                  <c:v>909</c:v>
                </c:pt>
                <c:pt idx="78">
                  <c:v>921</c:v>
                </c:pt>
                <c:pt idx="79">
                  <c:v>917</c:v>
                </c:pt>
                <c:pt idx="80">
                  <c:v>905</c:v>
                </c:pt>
                <c:pt idx="81">
                  <c:v>888</c:v>
                </c:pt>
                <c:pt idx="82">
                  <c:v>877</c:v>
                </c:pt>
                <c:pt idx="83">
                  <c:v>876</c:v>
                </c:pt>
                <c:pt idx="84">
                  <c:v>888</c:v>
                </c:pt>
                <c:pt idx="85">
                  <c:v>910</c:v>
                </c:pt>
                <c:pt idx="86">
                  <c:v>940</c:v>
                </c:pt>
                <c:pt idx="87">
                  <c:v>978</c:v>
                </c:pt>
                <c:pt idx="88">
                  <c:v>1014</c:v>
                </c:pt>
                <c:pt idx="89">
                  <c:v>1039</c:v>
                </c:pt>
                <c:pt idx="90">
                  <c:v>1037</c:v>
                </c:pt>
                <c:pt idx="91">
                  <c:v>1006</c:v>
                </c:pt>
                <c:pt idx="92">
                  <c:v>961</c:v>
                </c:pt>
                <c:pt idx="93">
                  <c:v>918</c:v>
                </c:pt>
                <c:pt idx="94">
                  <c:v>885</c:v>
                </c:pt>
                <c:pt idx="95">
                  <c:v>882</c:v>
                </c:pt>
                <c:pt idx="96">
                  <c:v>906</c:v>
                </c:pt>
                <c:pt idx="97">
                  <c:v>948</c:v>
                </c:pt>
                <c:pt idx="98">
                  <c:v>997</c:v>
                </c:pt>
                <c:pt idx="99">
                  <c:v>1039</c:v>
                </c:pt>
                <c:pt idx="100">
                  <c:v>1043</c:v>
                </c:pt>
                <c:pt idx="101">
                  <c:v>1022</c:v>
                </c:pt>
                <c:pt idx="102">
                  <c:v>997</c:v>
                </c:pt>
                <c:pt idx="103">
                  <c:v>977</c:v>
                </c:pt>
                <c:pt idx="104">
                  <c:v>975</c:v>
                </c:pt>
                <c:pt idx="105">
                  <c:v>992</c:v>
                </c:pt>
                <c:pt idx="106">
                  <c:v>1017</c:v>
                </c:pt>
                <c:pt idx="107">
                  <c:v>1033</c:v>
                </c:pt>
                <c:pt idx="108">
                  <c:v>1019</c:v>
                </c:pt>
                <c:pt idx="109">
                  <c:v>978</c:v>
                </c:pt>
                <c:pt idx="110">
                  <c:v>934</c:v>
                </c:pt>
                <c:pt idx="111">
                  <c:v>898</c:v>
                </c:pt>
                <c:pt idx="112">
                  <c:v>890</c:v>
                </c:pt>
                <c:pt idx="113">
                  <c:v>910</c:v>
                </c:pt>
                <c:pt idx="114">
                  <c:v>941</c:v>
                </c:pt>
                <c:pt idx="115">
                  <c:v>978</c:v>
                </c:pt>
                <c:pt idx="116">
                  <c:v>997</c:v>
                </c:pt>
                <c:pt idx="117">
                  <c:v>974</c:v>
                </c:pt>
                <c:pt idx="118">
                  <c:v>912</c:v>
                </c:pt>
                <c:pt idx="119">
                  <c:v>848</c:v>
                </c:pt>
                <c:pt idx="120">
                  <c:v>806</c:v>
                </c:pt>
                <c:pt idx="121">
                  <c:v>799</c:v>
                </c:pt>
                <c:pt idx="122">
                  <c:v>818</c:v>
                </c:pt>
                <c:pt idx="123">
                  <c:v>848</c:v>
                </c:pt>
                <c:pt idx="124">
                  <c:v>879</c:v>
                </c:pt>
                <c:pt idx="125">
                  <c:v>893</c:v>
                </c:pt>
                <c:pt idx="126">
                  <c:v>888</c:v>
                </c:pt>
                <c:pt idx="127">
                  <c:v>875</c:v>
                </c:pt>
                <c:pt idx="128">
                  <c:v>870</c:v>
                </c:pt>
                <c:pt idx="129">
                  <c:v>883</c:v>
                </c:pt>
                <c:pt idx="130">
                  <c:v>907</c:v>
                </c:pt>
                <c:pt idx="131">
                  <c:v>928</c:v>
                </c:pt>
                <c:pt idx="132">
                  <c:v>926</c:v>
                </c:pt>
                <c:pt idx="133">
                  <c:v>904</c:v>
                </c:pt>
                <c:pt idx="134">
                  <c:v>885</c:v>
                </c:pt>
                <c:pt idx="135">
                  <c:v>877</c:v>
                </c:pt>
                <c:pt idx="136">
                  <c:v>884</c:v>
                </c:pt>
                <c:pt idx="137">
                  <c:v>901</c:v>
                </c:pt>
                <c:pt idx="138">
                  <c:v>922</c:v>
                </c:pt>
                <c:pt idx="139">
                  <c:v>939</c:v>
                </c:pt>
                <c:pt idx="140">
                  <c:v>948</c:v>
                </c:pt>
                <c:pt idx="141">
                  <c:v>939</c:v>
                </c:pt>
                <c:pt idx="142">
                  <c:v>931</c:v>
                </c:pt>
                <c:pt idx="143">
                  <c:v>926</c:v>
                </c:pt>
                <c:pt idx="144">
                  <c:v>908</c:v>
                </c:pt>
                <c:pt idx="145">
                  <c:v>900</c:v>
                </c:pt>
                <c:pt idx="146">
                  <c:v>917</c:v>
                </c:pt>
                <c:pt idx="147">
                  <c:v>944</c:v>
                </c:pt>
                <c:pt idx="148">
                  <c:v>967</c:v>
                </c:pt>
                <c:pt idx="149">
                  <c:v>979</c:v>
                </c:pt>
                <c:pt idx="150">
                  <c:v>976</c:v>
                </c:pt>
                <c:pt idx="151">
                  <c:v>960</c:v>
                </c:pt>
                <c:pt idx="152">
                  <c:v>936</c:v>
                </c:pt>
                <c:pt idx="153">
                  <c:v>915</c:v>
                </c:pt>
                <c:pt idx="154">
                  <c:v>913</c:v>
                </c:pt>
                <c:pt idx="155">
                  <c:v>927</c:v>
                </c:pt>
                <c:pt idx="156">
                  <c:v>935</c:v>
                </c:pt>
                <c:pt idx="157">
                  <c:v>925</c:v>
                </c:pt>
                <c:pt idx="158">
                  <c:v>911</c:v>
                </c:pt>
                <c:pt idx="159">
                  <c:v>902</c:v>
                </c:pt>
                <c:pt idx="160">
                  <c:v>905</c:v>
                </c:pt>
                <c:pt idx="161">
                  <c:v>915</c:v>
                </c:pt>
                <c:pt idx="162">
                  <c:v>937</c:v>
                </c:pt>
                <c:pt idx="163">
                  <c:v>973</c:v>
                </c:pt>
                <c:pt idx="164">
                  <c:v>1004</c:v>
                </c:pt>
                <c:pt idx="165">
                  <c:v>1006</c:v>
                </c:pt>
                <c:pt idx="166">
                  <c:v>991</c:v>
                </c:pt>
                <c:pt idx="167">
                  <c:v>967</c:v>
                </c:pt>
                <c:pt idx="168">
                  <c:v>937</c:v>
                </c:pt>
                <c:pt idx="169">
                  <c:v>896</c:v>
                </c:pt>
                <c:pt idx="170">
                  <c:v>864</c:v>
                </c:pt>
                <c:pt idx="171">
                  <c:v>854</c:v>
                </c:pt>
                <c:pt idx="172">
                  <c:v>873</c:v>
                </c:pt>
                <c:pt idx="173">
                  <c:v>905</c:v>
                </c:pt>
                <c:pt idx="174">
                  <c:v>937</c:v>
                </c:pt>
                <c:pt idx="175">
                  <c:v>938</c:v>
                </c:pt>
                <c:pt idx="176">
                  <c:v>905</c:v>
                </c:pt>
                <c:pt idx="177">
                  <c:v>865</c:v>
                </c:pt>
                <c:pt idx="178">
                  <c:v>841</c:v>
                </c:pt>
                <c:pt idx="179">
                  <c:v>834</c:v>
                </c:pt>
                <c:pt idx="180">
                  <c:v>845</c:v>
                </c:pt>
                <c:pt idx="181">
                  <c:v>859</c:v>
                </c:pt>
                <c:pt idx="182">
                  <c:v>868</c:v>
                </c:pt>
                <c:pt idx="183">
                  <c:v>860</c:v>
                </c:pt>
                <c:pt idx="184">
                  <c:v>823</c:v>
                </c:pt>
                <c:pt idx="185">
                  <c:v>745</c:v>
                </c:pt>
                <c:pt idx="186">
                  <c:v>668</c:v>
                </c:pt>
                <c:pt idx="187">
                  <c:v>628</c:v>
                </c:pt>
                <c:pt idx="188">
                  <c:v>631</c:v>
                </c:pt>
                <c:pt idx="189">
                  <c:v>661</c:v>
                </c:pt>
                <c:pt idx="190">
                  <c:v>695</c:v>
                </c:pt>
                <c:pt idx="191">
                  <c:v>716</c:v>
                </c:pt>
                <c:pt idx="192">
                  <c:v>718</c:v>
                </c:pt>
                <c:pt idx="193">
                  <c:v>727</c:v>
                </c:pt>
                <c:pt idx="194">
                  <c:v>766</c:v>
                </c:pt>
                <c:pt idx="195">
                  <c:v>842</c:v>
                </c:pt>
                <c:pt idx="196">
                  <c:v>952</c:v>
                </c:pt>
                <c:pt idx="197">
                  <c:v>1077</c:v>
                </c:pt>
                <c:pt idx="198">
                  <c:v>1200</c:v>
                </c:pt>
                <c:pt idx="199">
                  <c:v>1302</c:v>
                </c:pt>
                <c:pt idx="200">
                  <c:v>1380</c:v>
                </c:pt>
                <c:pt idx="201">
                  <c:v>1431</c:v>
                </c:pt>
                <c:pt idx="202">
                  <c:v>1465</c:v>
                </c:pt>
                <c:pt idx="203">
                  <c:v>1493</c:v>
                </c:pt>
                <c:pt idx="204">
                  <c:v>1518</c:v>
                </c:pt>
                <c:pt idx="205">
                  <c:v>1545</c:v>
                </c:pt>
                <c:pt idx="206">
                  <c:v>1567</c:v>
                </c:pt>
                <c:pt idx="207">
                  <c:v>1582</c:v>
                </c:pt>
                <c:pt idx="208">
                  <c:v>1599</c:v>
                </c:pt>
                <c:pt idx="209">
                  <c:v>1615</c:v>
                </c:pt>
                <c:pt idx="210">
                  <c:v>1606</c:v>
                </c:pt>
                <c:pt idx="211">
                  <c:v>1560</c:v>
                </c:pt>
                <c:pt idx="212">
                  <c:v>1479</c:v>
                </c:pt>
                <c:pt idx="213">
                  <c:v>1389</c:v>
                </c:pt>
                <c:pt idx="214">
                  <c:v>1312</c:v>
                </c:pt>
                <c:pt idx="215">
                  <c:v>1267</c:v>
                </c:pt>
                <c:pt idx="216">
                  <c:v>1265</c:v>
                </c:pt>
                <c:pt idx="217">
                  <c:v>1287</c:v>
                </c:pt>
                <c:pt idx="218">
                  <c:v>1281</c:v>
                </c:pt>
                <c:pt idx="219">
                  <c:v>1234</c:v>
                </c:pt>
                <c:pt idx="220">
                  <c:v>1179</c:v>
                </c:pt>
                <c:pt idx="221">
                  <c:v>1144</c:v>
                </c:pt>
                <c:pt idx="222">
                  <c:v>1137</c:v>
                </c:pt>
                <c:pt idx="223">
                  <c:v>1145</c:v>
                </c:pt>
                <c:pt idx="224">
                  <c:v>1156</c:v>
                </c:pt>
                <c:pt idx="225">
                  <c:v>1165</c:v>
                </c:pt>
                <c:pt idx="226">
                  <c:v>1189</c:v>
                </c:pt>
                <c:pt idx="227">
                  <c:v>1220</c:v>
                </c:pt>
                <c:pt idx="228">
                  <c:v>1257</c:v>
                </c:pt>
                <c:pt idx="229">
                  <c:v>1295</c:v>
                </c:pt>
                <c:pt idx="230">
                  <c:v>1329</c:v>
                </c:pt>
                <c:pt idx="231">
                  <c:v>1356</c:v>
                </c:pt>
                <c:pt idx="232">
                  <c:v>1364</c:v>
                </c:pt>
                <c:pt idx="233">
                  <c:v>1346</c:v>
                </c:pt>
                <c:pt idx="234">
                  <c:v>1307</c:v>
                </c:pt>
                <c:pt idx="235">
                  <c:v>1256</c:v>
                </c:pt>
                <c:pt idx="236">
                  <c:v>1206</c:v>
                </c:pt>
                <c:pt idx="237">
                  <c:v>1154</c:v>
                </c:pt>
                <c:pt idx="238">
                  <c:v>1104</c:v>
                </c:pt>
                <c:pt idx="239">
                  <c:v>1068</c:v>
                </c:pt>
                <c:pt idx="240">
                  <c:v>1039</c:v>
                </c:pt>
                <c:pt idx="241">
                  <c:v>1003</c:v>
                </c:pt>
                <c:pt idx="242">
                  <c:v>963</c:v>
                </c:pt>
                <c:pt idx="243">
                  <c:v>927</c:v>
                </c:pt>
                <c:pt idx="244">
                  <c:v>889</c:v>
                </c:pt>
                <c:pt idx="245">
                  <c:v>859</c:v>
                </c:pt>
                <c:pt idx="246">
                  <c:v>838</c:v>
                </c:pt>
                <c:pt idx="247">
                  <c:v>821</c:v>
                </c:pt>
                <c:pt idx="248">
                  <c:v>805</c:v>
                </c:pt>
                <c:pt idx="249">
                  <c:v>780</c:v>
                </c:pt>
                <c:pt idx="250">
                  <c:v>740</c:v>
                </c:pt>
                <c:pt idx="251">
                  <c:v>701</c:v>
                </c:pt>
                <c:pt idx="252">
                  <c:v>676</c:v>
                </c:pt>
                <c:pt idx="253">
                  <c:v>666</c:v>
                </c:pt>
                <c:pt idx="254">
                  <c:v>656</c:v>
                </c:pt>
                <c:pt idx="255">
                  <c:v>639</c:v>
                </c:pt>
                <c:pt idx="256">
                  <c:v>615</c:v>
                </c:pt>
                <c:pt idx="257">
                  <c:v>585</c:v>
                </c:pt>
                <c:pt idx="258">
                  <c:v>561</c:v>
                </c:pt>
                <c:pt idx="259">
                  <c:v>541</c:v>
                </c:pt>
                <c:pt idx="260">
                  <c:v>524</c:v>
                </c:pt>
                <c:pt idx="261">
                  <c:v>522</c:v>
                </c:pt>
                <c:pt idx="262">
                  <c:v>541</c:v>
                </c:pt>
                <c:pt idx="263">
                  <c:v>569</c:v>
                </c:pt>
                <c:pt idx="264">
                  <c:v>593</c:v>
                </c:pt>
                <c:pt idx="265">
                  <c:v>603</c:v>
                </c:pt>
                <c:pt idx="266">
                  <c:v>596</c:v>
                </c:pt>
                <c:pt idx="267">
                  <c:v>579</c:v>
                </c:pt>
                <c:pt idx="268">
                  <c:v>568</c:v>
                </c:pt>
                <c:pt idx="269">
                  <c:v>574</c:v>
                </c:pt>
                <c:pt idx="270">
                  <c:v>596</c:v>
                </c:pt>
                <c:pt idx="271">
                  <c:v>630</c:v>
                </c:pt>
                <c:pt idx="272">
                  <c:v>642</c:v>
                </c:pt>
                <c:pt idx="273">
                  <c:v>607</c:v>
                </c:pt>
                <c:pt idx="274">
                  <c:v>545</c:v>
                </c:pt>
                <c:pt idx="275">
                  <c:v>485</c:v>
                </c:pt>
                <c:pt idx="276">
                  <c:v>447</c:v>
                </c:pt>
                <c:pt idx="277">
                  <c:v>435</c:v>
                </c:pt>
                <c:pt idx="278">
                  <c:v>450</c:v>
                </c:pt>
                <c:pt idx="279">
                  <c:v>479</c:v>
                </c:pt>
                <c:pt idx="280">
                  <c:v>509</c:v>
                </c:pt>
                <c:pt idx="281">
                  <c:v>526</c:v>
                </c:pt>
                <c:pt idx="282">
                  <c:v>535</c:v>
                </c:pt>
                <c:pt idx="283">
                  <c:v>543</c:v>
                </c:pt>
                <c:pt idx="284">
                  <c:v>536</c:v>
                </c:pt>
                <c:pt idx="285">
                  <c:v>522</c:v>
                </c:pt>
                <c:pt idx="286">
                  <c:v>507</c:v>
                </c:pt>
                <c:pt idx="287">
                  <c:v>488</c:v>
                </c:pt>
                <c:pt idx="288">
                  <c:v>473</c:v>
                </c:pt>
                <c:pt idx="289">
                  <c:v>472</c:v>
                </c:pt>
                <c:pt idx="290">
                  <c:v>492</c:v>
                </c:pt>
                <c:pt idx="291">
                  <c:v>521</c:v>
                </c:pt>
                <c:pt idx="292">
                  <c:v>534</c:v>
                </c:pt>
                <c:pt idx="293">
                  <c:v>518</c:v>
                </c:pt>
                <c:pt idx="294">
                  <c:v>477</c:v>
                </c:pt>
                <c:pt idx="295">
                  <c:v>450</c:v>
                </c:pt>
                <c:pt idx="296">
                  <c:v>447</c:v>
                </c:pt>
                <c:pt idx="297">
                  <c:v>457</c:v>
                </c:pt>
                <c:pt idx="298">
                  <c:v>469</c:v>
                </c:pt>
                <c:pt idx="299">
                  <c:v>474</c:v>
                </c:pt>
                <c:pt idx="300">
                  <c:v>468</c:v>
                </c:pt>
                <c:pt idx="301">
                  <c:v>455</c:v>
                </c:pt>
                <c:pt idx="302">
                  <c:v>442</c:v>
                </c:pt>
                <c:pt idx="303">
                  <c:v>440</c:v>
                </c:pt>
                <c:pt idx="304">
                  <c:v>449</c:v>
                </c:pt>
                <c:pt idx="305">
                  <c:v>465</c:v>
                </c:pt>
                <c:pt idx="306">
                  <c:v>475</c:v>
                </c:pt>
                <c:pt idx="307">
                  <c:v>478</c:v>
                </c:pt>
                <c:pt idx="308">
                  <c:v>462</c:v>
                </c:pt>
                <c:pt idx="309">
                  <c:v>435</c:v>
                </c:pt>
                <c:pt idx="310">
                  <c:v>398</c:v>
                </c:pt>
                <c:pt idx="311">
                  <c:v>362</c:v>
                </c:pt>
                <c:pt idx="312">
                  <c:v>341</c:v>
                </c:pt>
                <c:pt idx="313">
                  <c:v>341</c:v>
                </c:pt>
                <c:pt idx="314">
                  <c:v>357</c:v>
                </c:pt>
                <c:pt idx="315">
                  <c:v>377</c:v>
                </c:pt>
                <c:pt idx="316">
                  <c:v>383</c:v>
                </c:pt>
                <c:pt idx="317">
                  <c:v>370</c:v>
                </c:pt>
                <c:pt idx="318">
                  <c:v>349</c:v>
                </c:pt>
                <c:pt idx="319">
                  <c:v>333</c:v>
                </c:pt>
                <c:pt idx="320">
                  <c:v>326</c:v>
                </c:pt>
                <c:pt idx="321">
                  <c:v>326</c:v>
                </c:pt>
                <c:pt idx="322">
                  <c:v>333</c:v>
                </c:pt>
                <c:pt idx="323">
                  <c:v>355</c:v>
                </c:pt>
                <c:pt idx="324">
                  <c:v>383</c:v>
                </c:pt>
                <c:pt idx="325">
                  <c:v>379</c:v>
                </c:pt>
                <c:pt idx="326">
                  <c:v>332</c:v>
                </c:pt>
                <c:pt idx="327">
                  <c:v>260</c:v>
                </c:pt>
                <c:pt idx="328">
                  <c:v>190</c:v>
                </c:pt>
                <c:pt idx="329">
                  <c:v>149</c:v>
                </c:pt>
                <c:pt idx="330">
                  <c:v>123</c:v>
                </c:pt>
                <c:pt idx="331">
                  <c:v>118</c:v>
                </c:pt>
                <c:pt idx="332">
                  <c:v>134</c:v>
                </c:pt>
                <c:pt idx="333">
                  <c:v>154</c:v>
                </c:pt>
                <c:pt idx="334">
                  <c:v>182</c:v>
                </c:pt>
                <c:pt idx="335">
                  <c:v>207</c:v>
                </c:pt>
                <c:pt idx="336">
                  <c:v>230</c:v>
                </c:pt>
                <c:pt idx="337">
                  <c:v>249</c:v>
                </c:pt>
                <c:pt idx="338">
                  <c:v>265</c:v>
                </c:pt>
                <c:pt idx="339">
                  <c:v>272</c:v>
                </c:pt>
                <c:pt idx="340">
                  <c:v>276</c:v>
                </c:pt>
                <c:pt idx="341">
                  <c:v>285</c:v>
                </c:pt>
                <c:pt idx="342">
                  <c:v>298</c:v>
                </c:pt>
                <c:pt idx="343">
                  <c:v>312</c:v>
                </c:pt>
                <c:pt idx="344">
                  <c:v>325</c:v>
                </c:pt>
                <c:pt idx="345">
                  <c:v>347</c:v>
                </c:pt>
                <c:pt idx="346">
                  <c:v>379</c:v>
                </c:pt>
                <c:pt idx="347">
                  <c:v>417</c:v>
                </c:pt>
                <c:pt idx="348">
                  <c:v>458</c:v>
                </c:pt>
                <c:pt idx="349">
                  <c:v>489</c:v>
                </c:pt>
                <c:pt idx="350">
                  <c:v>507</c:v>
                </c:pt>
                <c:pt idx="351">
                  <c:v>519</c:v>
                </c:pt>
                <c:pt idx="352">
                  <c:v>524</c:v>
                </c:pt>
                <c:pt idx="353">
                  <c:v>528</c:v>
                </c:pt>
                <c:pt idx="354">
                  <c:v>537</c:v>
                </c:pt>
                <c:pt idx="355">
                  <c:v>561</c:v>
                </c:pt>
                <c:pt idx="356">
                  <c:v>596</c:v>
                </c:pt>
                <c:pt idx="357">
                  <c:v>637</c:v>
                </c:pt>
                <c:pt idx="358">
                  <c:v>666</c:v>
                </c:pt>
                <c:pt idx="359">
                  <c:v>677</c:v>
                </c:pt>
                <c:pt idx="360">
                  <c:v>679</c:v>
                </c:pt>
                <c:pt idx="361">
                  <c:v>677</c:v>
                </c:pt>
                <c:pt idx="362">
                  <c:v>688</c:v>
                </c:pt>
                <c:pt idx="363">
                  <c:v>718</c:v>
                </c:pt>
                <c:pt idx="364">
                  <c:v>760</c:v>
                </c:pt>
                <c:pt idx="365">
                  <c:v>795</c:v>
                </c:pt>
                <c:pt idx="366">
                  <c:v>819</c:v>
                </c:pt>
                <c:pt idx="367">
                  <c:v>829</c:v>
                </c:pt>
                <c:pt idx="368">
                  <c:v>829</c:v>
                </c:pt>
                <c:pt idx="369">
                  <c:v>831</c:v>
                </c:pt>
                <c:pt idx="370">
                  <c:v>841</c:v>
                </c:pt>
                <c:pt idx="371">
                  <c:v>855</c:v>
                </c:pt>
                <c:pt idx="372">
                  <c:v>856</c:v>
                </c:pt>
                <c:pt idx="373">
                  <c:v>847</c:v>
                </c:pt>
                <c:pt idx="374">
                  <c:v>837</c:v>
                </c:pt>
                <c:pt idx="375">
                  <c:v>829</c:v>
                </c:pt>
                <c:pt idx="376">
                  <c:v>813</c:v>
                </c:pt>
                <c:pt idx="377">
                  <c:v>792</c:v>
                </c:pt>
                <c:pt idx="378">
                  <c:v>792</c:v>
                </c:pt>
                <c:pt idx="379">
                  <c:v>827</c:v>
                </c:pt>
                <c:pt idx="380">
                  <c:v>879</c:v>
                </c:pt>
                <c:pt idx="381">
                  <c:v>931</c:v>
                </c:pt>
                <c:pt idx="382">
                  <c:v>966</c:v>
                </c:pt>
                <c:pt idx="383">
                  <c:v>966</c:v>
                </c:pt>
                <c:pt idx="384">
                  <c:v>938</c:v>
                </c:pt>
                <c:pt idx="385">
                  <c:v>901</c:v>
                </c:pt>
                <c:pt idx="386">
                  <c:v>864</c:v>
                </c:pt>
                <c:pt idx="387">
                  <c:v>841</c:v>
                </c:pt>
                <c:pt idx="388">
                  <c:v>850</c:v>
                </c:pt>
                <c:pt idx="389">
                  <c:v>868</c:v>
                </c:pt>
                <c:pt idx="390">
                  <c:v>871</c:v>
                </c:pt>
                <c:pt idx="391">
                  <c:v>876</c:v>
                </c:pt>
                <c:pt idx="392">
                  <c:v>887</c:v>
                </c:pt>
                <c:pt idx="393">
                  <c:v>903</c:v>
                </c:pt>
                <c:pt idx="394">
                  <c:v>925</c:v>
                </c:pt>
                <c:pt idx="395">
                  <c:v>932</c:v>
                </c:pt>
                <c:pt idx="396">
                  <c:v>920</c:v>
                </c:pt>
                <c:pt idx="397">
                  <c:v>905</c:v>
                </c:pt>
                <c:pt idx="398">
                  <c:v>897</c:v>
                </c:pt>
                <c:pt idx="399">
                  <c:v>895</c:v>
                </c:pt>
                <c:pt idx="400">
                  <c:v>890</c:v>
                </c:pt>
                <c:pt idx="401">
                  <c:v>879</c:v>
                </c:pt>
                <c:pt idx="402">
                  <c:v>861</c:v>
                </c:pt>
                <c:pt idx="403">
                  <c:v>847</c:v>
                </c:pt>
                <c:pt idx="404">
                  <c:v>856</c:v>
                </c:pt>
                <c:pt idx="405">
                  <c:v>906</c:v>
                </c:pt>
                <c:pt idx="406">
                  <c:v>976</c:v>
                </c:pt>
                <c:pt idx="407">
                  <c:v>1028</c:v>
                </c:pt>
                <c:pt idx="408">
                  <c:v>1028</c:v>
                </c:pt>
                <c:pt idx="409">
                  <c:v>969</c:v>
                </c:pt>
                <c:pt idx="410">
                  <c:v>888</c:v>
                </c:pt>
                <c:pt idx="411">
                  <c:v>824</c:v>
                </c:pt>
                <c:pt idx="412">
                  <c:v>795</c:v>
                </c:pt>
                <c:pt idx="413">
                  <c:v>800</c:v>
                </c:pt>
                <c:pt idx="414">
                  <c:v>830</c:v>
                </c:pt>
                <c:pt idx="415">
                  <c:v>874</c:v>
                </c:pt>
                <c:pt idx="416">
                  <c:v>912</c:v>
                </c:pt>
                <c:pt idx="417">
                  <c:v>940</c:v>
                </c:pt>
                <c:pt idx="418">
                  <c:v>950</c:v>
                </c:pt>
                <c:pt idx="419">
                  <c:v>940</c:v>
                </c:pt>
                <c:pt idx="420">
                  <c:v>919</c:v>
                </c:pt>
                <c:pt idx="421">
                  <c:v>895</c:v>
                </c:pt>
                <c:pt idx="422">
                  <c:v>883</c:v>
                </c:pt>
                <c:pt idx="423">
                  <c:v>884</c:v>
                </c:pt>
                <c:pt idx="424">
                  <c:v>892</c:v>
                </c:pt>
                <c:pt idx="425">
                  <c:v>899</c:v>
                </c:pt>
                <c:pt idx="426">
                  <c:v>915</c:v>
                </c:pt>
                <c:pt idx="427">
                  <c:v>935</c:v>
                </c:pt>
                <c:pt idx="428">
                  <c:v>959</c:v>
                </c:pt>
                <c:pt idx="429">
                  <c:v>973</c:v>
                </c:pt>
                <c:pt idx="430">
                  <c:v>972</c:v>
                </c:pt>
                <c:pt idx="431">
                  <c:v>957</c:v>
                </c:pt>
                <c:pt idx="432">
                  <c:v>936</c:v>
                </c:pt>
                <c:pt idx="433">
                  <c:v>927</c:v>
                </c:pt>
                <c:pt idx="434">
                  <c:v>925</c:v>
                </c:pt>
                <c:pt idx="435">
                  <c:v>923</c:v>
                </c:pt>
                <c:pt idx="436">
                  <c:v>909</c:v>
                </c:pt>
                <c:pt idx="437">
                  <c:v>889</c:v>
                </c:pt>
                <c:pt idx="438">
                  <c:v>877</c:v>
                </c:pt>
                <c:pt idx="439">
                  <c:v>885</c:v>
                </c:pt>
                <c:pt idx="440">
                  <c:v>908</c:v>
                </c:pt>
                <c:pt idx="441">
                  <c:v>933</c:v>
                </c:pt>
                <c:pt idx="442">
                  <c:v>944</c:v>
                </c:pt>
                <c:pt idx="443">
                  <c:v>940</c:v>
                </c:pt>
                <c:pt idx="444">
                  <c:v>925</c:v>
                </c:pt>
                <c:pt idx="445">
                  <c:v>912</c:v>
                </c:pt>
                <c:pt idx="446">
                  <c:v>909</c:v>
                </c:pt>
                <c:pt idx="447">
                  <c:v>927</c:v>
                </c:pt>
                <c:pt idx="448">
                  <c:v>966</c:v>
                </c:pt>
                <c:pt idx="449">
                  <c:v>1006</c:v>
                </c:pt>
                <c:pt idx="450">
                  <c:v>1036</c:v>
                </c:pt>
                <c:pt idx="451">
                  <c:v>1025</c:v>
                </c:pt>
                <c:pt idx="452">
                  <c:v>959</c:v>
                </c:pt>
                <c:pt idx="453">
                  <c:v>875</c:v>
                </c:pt>
                <c:pt idx="454">
                  <c:v>822</c:v>
                </c:pt>
                <c:pt idx="455">
                  <c:v>818</c:v>
                </c:pt>
                <c:pt idx="456">
                  <c:v>846</c:v>
                </c:pt>
                <c:pt idx="457">
                  <c:v>885</c:v>
                </c:pt>
                <c:pt idx="458">
                  <c:v>909</c:v>
                </c:pt>
                <c:pt idx="459">
                  <c:v>915</c:v>
                </c:pt>
                <c:pt idx="460">
                  <c:v>912</c:v>
                </c:pt>
                <c:pt idx="461">
                  <c:v>905</c:v>
                </c:pt>
                <c:pt idx="462">
                  <c:v>902</c:v>
                </c:pt>
                <c:pt idx="463">
                  <c:v>917</c:v>
                </c:pt>
                <c:pt idx="464">
                  <c:v>941</c:v>
                </c:pt>
                <c:pt idx="465">
                  <c:v>962</c:v>
                </c:pt>
                <c:pt idx="466">
                  <c:v>976</c:v>
                </c:pt>
                <c:pt idx="467">
                  <c:v>983</c:v>
                </c:pt>
                <c:pt idx="468">
                  <c:v>973</c:v>
                </c:pt>
                <c:pt idx="469">
                  <c:v>938</c:v>
                </c:pt>
                <c:pt idx="470">
                  <c:v>897</c:v>
                </c:pt>
                <c:pt idx="471">
                  <c:v>868</c:v>
                </c:pt>
                <c:pt idx="472">
                  <c:v>870</c:v>
                </c:pt>
                <c:pt idx="473">
                  <c:v>893</c:v>
                </c:pt>
                <c:pt idx="474">
                  <c:v>921</c:v>
                </c:pt>
                <c:pt idx="475">
                  <c:v>936</c:v>
                </c:pt>
                <c:pt idx="476">
                  <c:v>936</c:v>
                </c:pt>
                <c:pt idx="477">
                  <c:v>923</c:v>
                </c:pt>
                <c:pt idx="478">
                  <c:v>907</c:v>
                </c:pt>
                <c:pt idx="479">
                  <c:v>907</c:v>
                </c:pt>
                <c:pt idx="480">
                  <c:v>917</c:v>
                </c:pt>
                <c:pt idx="481">
                  <c:v>935</c:v>
                </c:pt>
                <c:pt idx="482">
                  <c:v>969</c:v>
                </c:pt>
                <c:pt idx="483">
                  <c:v>1008</c:v>
                </c:pt>
                <c:pt idx="484">
                  <c:v>1033</c:v>
                </c:pt>
                <c:pt idx="485">
                  <c:v>1012</c:v>
                </c:pt>
                <c:pt idx="486">
                  <c:v>946</c:v>
                </c:pt>
                <c:pt idx="487">
                  <c:v>877</c:v>
                </c:pt>
                <c:pt idx="488">
                  <c:v>841</c:v>
                </c:pt>
                <c:pt idx="489">
                  <c:v>840</c:v>
                </c:pt>
                <c:pt idx="490">
                  <c:v>859</c:v>
                </c:pt>
                <c:pt idx="491">
                  <c:v>885</c:v>
                </c:pt>
                <c:pt idx="492">
                  <c:v>908</c:v>
                </c:pt>
                <c:pt idx="493">
                  <c:v>929</c:v>
                </c:pt>
                <c:pt idx="494">
                  <c:v>940</c:v>
                </c:pt>
                <c:pt idx="495">
                  <c:v>940</c:v>
                </c:pt>
                <c:pt idx="496">
                  <c:v>938</c:v>
                </c:pt>
                <c:pt idx="497">
                  <c:v>930</c:v>
                </c:pt>
                <c:pt idx="498">
                  <c:v>924</c:v>
                </c:pt>
                <c:pt idx="499">
                  <c:v>920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116-41E4-B809-DD047A000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811759"/>
        <c:axId val="130815119"/>
      </c:scatterChart>
      <c:valAx>
        <c:axId val="1308117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5119"/>
        <c:crosses val="autoZero"/>
        <c:crossBetween val="midCat"/>
      </c:valAx>
      <c:valAx>
        <c:axId val="13081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117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1134"/>
            <a:ext cx="4160937" cy="36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51134"/>
            <a:ext cx="4160936" cy="36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9188" cy="2744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84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99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comes from OA.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from my la_ra_normal1, but inverted.</a:t>
            </a:r>
          </a:p>
          <a:p>
            <a:r>
              <a:rPr lang="en-US" dirty="0"/>
              <a:t>I’ve no idea why it always shows up in 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4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02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Well, the double peak on my ECG is separated by about 25 samples at 2ms/sample, or 50ms. So a .25sec lockout will work fine on my ECG, at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34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33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“running average over 200ms” is quite similar to the actual Pan-Tompkins algorithm. They say that its purpose is to deal with a noisy peak or a double peak in the QRS complex, and ensure that we don’t double-count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69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EE 152 Joel Grodstein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.grodstein@tuft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EE 152 – Real-time embedded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288820"/>
            <a:ext cx="8382000" cy="3705578"/>
          </a:xfrm>
        </p:spPr>
        <p:txBody>
          <a:bodyPr/>
          <a:lstStyle/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</a:t>
            </a:r>
            <a:r>
              <a:rPr lang="en-US" altLang="en-US" dirty="0" err="1"/>
              <a:t>Grodstein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2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Lab 7: Pan-Tompkins-Charles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A015-B576-F5AB-F58E-092FA396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 Tompkins Charles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8100-E74B-CF6D-6447-0867A411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1985: </a:t>
            </a:r>
            <a:r>
              <a:rPr lang="en-US" dirty="0" err="1"/>
              <a:t>Jiapu</a:t>
            </a:r>
            <a:r>
              <a:rPr lang="en-US" dirty="0"/>
              <a:t> Pan and Willis Tompkins published original algorithm</a:t>
            </a:r>
          </a:p>
          <a:p>
            <a:r>
              <a:rPr lang="en-US" dirty="0"/>
              <a:t>2023 Charles modified it for this course (unpublished)</a:t>
            </a:r>
          </a:p>
          <a:p>
            <a:pPr lvl="1"/>
            <a:r>
              <a:rPr lang="en-US" dirty="0"/>
              <a:t>Working as an independent study</a:t>
            </a:r>
          </a:p>
          <a:p>
            <a:pPr lvl="1"/>
            <a:r>
              <a:rPr lang="en-US" dirty="0"/>
              <a:t>Used Joel’s ECG, and got it to work just before the summer ended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8E473-46C0-48E6-6586-1466C42B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14209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037D-709F-6C76-B072-9BE5DA35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PTC idea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9424-701C-6800-129F-89C330F4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running min peak &amp; max peak</a:t>
            </a:r>
          </a:p>
          <a:p>
            <a:r>
              <a:rPr lang="en-US" dirty="0"/>
              <a:t>Each new peak of height </a:t>
            </a:r>
            <a:r>
              <a:rPr lang="en-US" i="1" dirty="0"/>
              <a:t>h</a:t>
            </a:r>
          </a:p>
          <a:p>
            <a:pPr marL="857250" lvl="2" indent="0">
              <a:buNone/>
            </a:pPr>
            <a:r>
              <a:rPr lang="en-US" sz="2400" i="1" dirty="0" err="1"/>
              <a:t>min_peak</a:t>
            </a:r>
            <a:r>
              <a:rPr lang="en-US" sz="2400" i="1" dirty="0"/>
              <a:t> = min </a:t>
            </a:r>
            <a:r>
              <a:rPr lang="en-US" sz="2400" dirty="0"/>
              <a:t>(</a:t>
            </a:r>
            <a:r>
              <a:rPr lang="en-US" sz="2400" i="1" dirty="0" err="1"/>
              <a:t>min_peak</a:t>
            </a:r>
            <a:r>
              <a:rPr lang="en-US" sz="2400" i="1" dirty="0"/>
              <a:t>, h</a:t>
            </a:r>
            <a:r>
              <a:rPr lang="en-US" sz="2400" dirty="0"/>
              <a:t>)</a:t>
            </a:r>
          </a:p>
          <a:p>
            <a:pPr marL="857250" lvl="2" indent="0">
              <a:buNone/>
            </a:pPr>
            <a:r>
              <a:rPr lang="en-US" sz="2400" i="1" dirty="0" err="1"/>
              <a:t>max_peak</a:t>
            </a:r>
            <a:r>
              <a:rPr lang="en-US" sz="2400" i="1" dirty="0"/>
              <a:t> = max </a:t>
            </a:r>
            <a:r>
              <a:rPr lang="en-US" sz="2400" dirty="0"/>
              <a:t>(</a:t>
            </a:r>
            <a:r>
              <a:rPr lang="en-US" sz="2400" i="1" dirty="0" err="1"/>
              <a:t>max_peak</a:t>
            </a:r>
            <a:r>
              <a:rPr lang="en-US" sz="2400" i="1" dirty="0"/>
              <a:t>, h</a:t>
            </a:r>
            <a:r>
              <a:rPr lang="en-US" sz="2400" dirty="0"/>
              <a:t>)</a:t>
            </a:r>
          </a:p>
          <a:p>
            <a:pPr marL="857250" lvl="2" indent="0">
              <a:buNone/>
            </a:pPr>
            <a:r>
              <a:rPr lang="en-US" sz="2400" i="1" dirty="0"/>
              <a:t>thresh = </a:t>
            </a:r>
            <a:r>
              <a:rPr lang="en-US" sz="2400" dirty="0"/>
              <a:t>(</a:t>
            </a:r>
            <a:r>
              <a:rPr lang="en-US" sz="2400" i="1" dirty="0" err="1"/>
              <a:t>min_peak</a:t>
            </a:r>
            <a:r>
              <a:rPr lang="en-US" sz="2400" i="1" dirty="0"/>
              <a:t> + </a:t>
            </a:r>
            <a:r>
              <a:rPr lang="en-US" sz="2400" i="1" dirty="0" err="1"/>
              <a:t>max_peak</a:t>
            </a:r>
            <a:r>
              <a:rPr lang="en-US" sz="2400" dirty="0"/>
              <a:t>) / 2</a:t>
            </a:r>
          </a:p>
          <a:p>
            <a:r>
              <a:rPr lang="en-US" dirty="0"/>
              <a:t>Every 2ms</a:t>
            </a:r>
          </a:p>
          <a:p>
            <a:pPr marL="857250" lvl="2" indent="0">
              <a:buNone/>
            </a:pPr>
            <a:r>
              <a:rPr lang="en-US" sz="2400" i="1" dirty="0" err="1"/>
              <a:t>min_peak</a:t>
            </a:r>
            <a:r>
              <a:rPr lang="en-US" sz="2400" i="1" dirty="0"/>
              <a:t> += delta</a:t>
            </a:r>
          </a:p>
          <a:p>
            <a:pPr marL="857250" lvl="2" indent="0">
              <a:buNone/>
            </a:pPr>
            <a:r>
              <a:rPr lang="en-US" sz="2400" i="1" dirty="0" err="1"/>
              <a:t>max_peak</a:t>
            </a:r>
            <a:r>
              <a:rPr lang="en-US" sz="2400" i="1" dirty="0"/>
              <a:t> -= delta</a:t>
            </a:r>
          </a:p>
          <a:p>
            <a:pPr marL="400050"/>
            <a:r>
              <a:rPr lang="en-US" dirty="0"/>
              <a:t>This one is from C (PT had a different scheme)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9F838-CF7A-998D-F5A2-13B3EC3C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401761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D0BE-3E47-77C0-003D-E32A08BA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PTC idea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2F8A-3014-9C98-EDC3-39E41D17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5296"/>
            <a:ext cx="7772400" cy="4572000"/>
          </a:xfrm>
        </p:spPr>
        <p:txBody>
          <a:bodyPr/>
          <a:lstStyle/>
          <a:p>
            <a:r>
              <a:rPr lang="en-US" dirty="0"/>
              <a:t>Work in two tracks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Track #1 is what we described. And track #2 is…</a:t>
            </a:r>
          </a:p>
          <a:p>
            <a:r>
              <a:rPr lang="en-US" dirty="0"/>
              <a:t>QRS is not only tall, but also pointy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“Pointy” means high slope = high derivative</a:t>
            </a:r>
          </a:p>
          <a:p>
            <a:r>
              <a:rPr lang="en-US" dirty="0"/>
              <a:t>Process the signal with</a:t>
            </a:r>
          </a:p>
          <a:p>
            <a:pPr lvl="1">
              <a:spcBef>
                <a:spcPts val="0"/>
              </a:spcBef>
            </a:pPr>
            <a:r>
              <a:rPr lang="en-US" i="1" dirty="0" err="1"/>
              <a:t>deriv_sq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i="1" dirty="0"/>
              <a:t>d</a:t>
            </a:r>
            <a:r>
              <a:rPr lang="en-US" dirty="0"/>
              <a:t>(signal)/</a:t>
            </a:r>
            <a:r>
              <a:rPr lang="en-US" i="1" dirty="0"/>
              <a:t>dt</a:t>
            </a:r>
            <a:r>
              <a:rPr lang="en-US" dirty="0"/>
              <a:t>)</a:t>
            </a:r>
            <a:r>
              <a:rPr lang="en-US" i="1" baseline="30000" dirty="0"/>
              <a:t>2</a:t>
            </a:r>
            <a:endParaRPr lang="en-US" i="1" dirty="0"/>
          </a:p>
          <a:p>
            <a:pPr lvl="1">
              <a:spcBef>
                <a:spcPts val="0"/>
              </a:spcBef>
            </a:pPr>
            <a:r>
              <a:rPr lang="en-US" i="1" dirty="0" err="1"/>
              <a:t>run_avg</a:t>
            </a:r>
            <a:r>
              <a:rPr lang="en-US" i="1" dirty="0"/>
              <a:t> = running_avg_over_200ms </a:t>
            </a:r>
            <a:r>
              <a:rPr lang="en-US" dirty="0"/>
              <a:t>(</a:t>
            </a:r>
            <a:r>
              <a:rPr lang="en-US" i="1" dirty="0" err="1"/>
              <a:t>deriv_sq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then do the same peak detect + min/max/thresh + lockout as in track 1</a:t>
            </a:r>
          </a:p>
          <a:p>
            <a:r>
              <a:rPr lang="en-US" dirty="0"/>
              <a:t>Only declare QRS if </a:t>
            </a:r>
            <a:r>
              <a:rPr lang="en-US" i="1" dirty="0"/>
              <a:t>both</a:t>
            </a:r>
            <a:r>
              <a:rPr lang="en-US" dirty="0"/>
              <a:t> tracks have a peak above their threshold at the same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41F42-E13A-4408-4733-0DC45BC0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30217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B480-5068-41B6-EE7B-DD789130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CFBA-1A33-F67D-99AE-88EEE52A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The “PT” part has been tested for over 35 years</a:t>
            </a:r>
          </a:p>
          <a:p>
            <a:pPr lvl="1"/>
            <a:r>
              <a:rPr lang="en-US" dirty="0"/>
              <a:t>Unknown how much commercial usage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The “C” part was done with a looming deadline</a:t>
            </a:r>
          </a:p>
          <a:p>
            <a:pPr lvl="1"/>
            <a:r>
              <a:rPr lang="en-US" dirty="0"/>
              <a:t>Hence, tested on only one ECG (Joel’s)</a:t>
            </a:r>
          </a:p>
          <a:p>
            <a:r>
              <a:rPr lang="en-US" dirty="0"/>
              <a:t>Will it work on yours? If not, you get to fix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170DB-7E0A-8697-7481-CC36B7E6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2205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6A93-3FE6-0184-19F5-2EF8AF6F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2232-5028-DB69-FDF2-C4C12B05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i="1" dirty="0" err="1"/>
              <a:t>main.c</a:t>
            </a:r>
            <a:r>
              <a:rPr lang="en-US" dirty="0"/>
              <a:t> for lab #7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F382D-DA2D-E41F-9D67-EC6B5EEF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</p:spTree>
    <p:extLst>
      <p:ext uri="{BB962C8B-B14F-4D97-AF65-F5344CB8AC3E}">
        <p14:creationId xmlns:p14="http://schemas.microsoft.com/office/powerpoint/2010/main" val="84190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CA71-0C60-B363-C896-5E147157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1702"/>
            <a:ext cx="7772400" cy="577752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AE74-16DF-65A2-61E5-8F21332E1DC0}"/>
              </a:ext>
            </a:extLst>
          </p:cNvPr>
          <p:cNvSpPr txBox="1"/>
          <p:nvPr/>
        </p:nvSpPr>
        <p:spPr>
          <a:xfrm>
            <a:off x="4286967" y="1196621"/>
            <a:ext cx="163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9A321-CB67-30E6-4469-5C0655CCABEB}"/>
              </a:ext>
            </a:extLst>
          </p:cNvPr>
          <p:cNvSpPr txBox="1"/>
          <p:nvPr/>
        </p:nvSpPr>
        <p:spPr>
          <a:xfrm>
            <a:off x="5040501" y="1778646"/>
            <a:ext cx="113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filtered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F4395-61A0-D946-9579-32E99831E736}"/>
              </a:ext>
            </a:extLst>
          </p:cNvPr>
          <p:cNvSpPr txBox="1"/>
          <p:nvPr/>
        </p:nvSpPr>
        <p:spPr>
          <a:xfrm>
            <a:off x="968021" y="2810941"/>
            <a:ext cx="113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peak_1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6AC10-784D-233A-F312-92D9318436AE}"/>
              </a:ext>
            </a:extLst>
          </p:cNvPr>
          <p:cNvSpPr txBox="1"/>
          <p:nvPr/>
        </p:nvSpPr>
        <p:spPr>
          <a:xfrm>
            <a:off x="702733" y="3595524"/>
            <a:ext cx="128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thresh_1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0D1D4-B75F-EE9C-5A0C-9427DCB0EFC7}"/>
              </a:ext>
            </a:extLst>
          </p:cNvPr>
          <p:cNvSpPr txBox="1"/>
          <p:nvPr/>
        </p:nvSpPr>
        <p:spPr>
          <a:xfrm>
            <a:off x="7318021" y="4284142"/>
            <a:ext cx="113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peak_2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C8AB5A-0E7A-E22B-B2FD-2484C024C684}"/>
              </a:ext>
            </a:extLst>
          </p:cNvPr>
          <p:cNvSpPr txBox="1"/>
          <p:nvPr/>
        </p:nvSpPr>
        <p:spPr>
          <a:xfrm>
            <a:off x="7289797" y="4989703"/>
            <a:ext cx="1284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thresh_2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9DA8A-1F8F-E2B3-9AA5-F3AFF446801B}"/>
              </a:ext>
            </a:extLst>
          </p:cNvPr>
          <p:cNvSpPr txBox="1"/>
          <p:nvPr/>
        </p:nvSpPr>
        <p:spPr>
          <a:xfrm>
            <a:off x="7617183" y="2551290"/>
            <a:ext cx="113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deriv_2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CF3AA-B201-4023-01AC-E206D9E0ED0E}"/>
              </a:ext>
            </a:extLst>
          </p:cNvPr>
          <p:cNvSpPr txBox="1"/>
          <p:nvPr/>
        </p:nvSpPr>
        <p:spPr>
          <a:xfrm>
            <a:off x="7306733" y="3110092"/>
            <a:ext cx="16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deriv_sq_2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D54FD-F5D8-B491-5D23-6183DA0523F6}"/>
              </a:ext>
            </a:extLst>
          </p:cNvPr>
          <p:cNvSpPr txBox="1"/>
          <p:nvPr/>
        </p:nvSpPr>
        <p:spPr>
          <a:xfrm>
            <a:off x="7292624" y="3680187"/>
            <a:ext cx="2009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avg_200ms_2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4E724B-047F-F59A-8978-66BD05091031}"/>
              </a:ext>
            </a:extLst>
          </p:cNvPr>
          <p:cNvSpPr txBox="1"/>
          <p:nvPr/>
        </p:nvSpPr>
        <p:spPr>
          <a:xfrm>
            <a:off x="3556001" y="1580446"/>
            <a:ext cx="1535286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r>
              <a:rPr lang="en-US" sz="2000" dirty="0" err="1"/>
              <a:t>biquad</a:t>
            </a:r>
            <a:r>
              <a:rPr lang="en-US" sz="2000" dirty="0"/>
              <a:t> filter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A32A1-FEA2-9603-2110-BD3D2EEF9770}"/>
              </a:ext>
            </a:extLst>
          </p:cNvPr>
          <p:cNvSpPr txBox="1"/>
          <p:nvPr/>
        </p:nvSpPr>
        <p:spPr>
          <a:xfrm>
            <a:off x="1062566" y="2523071"/>
            <a:ext cx="170179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peak detect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90D0033-583C-1CD6-808E-E42190545E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2801130" y="1000557"/>
            <a:ext cx="634848" cy="2410180"/>
          </a:xfrm>
          <a:prstGeom prst="bentConnector3">
            <a:avLst>
              <a:gd name="adj1" fmla="val 33996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FC0F15-B96A-1BF2-1102-D9F67BC3E197}"/>
              </a:ext>
            </a:extLst>
          </p:cNvPr>
          <p:cNvSpPr txBox="1"/>
          <p:nvPr/>
        </p:nvSpPr>
        <p:spPr>
          <a:xfrm>
            <a:off x="705551" y="3295184"/>
            <a:ext cx="2415824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40" tIns="0" bIns="0" rtlCol="0">
            <a:spAutoFit/>
          </a:bodyPr>
          <a:lstStyle/>
          <a:p>
            <a:pPr algn="ctr"/>
            <a:r>
              <a:rPr lang="en-US" sz="2000" dirty="0"/>
              <a:t>moving threshold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E6AC5D-8714-1395-99CB-551F7AAF7A6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913463" y="2830848"/>
            <a:ext cx="1" cy="4643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0D28CD-C095-93EC-C7AF-20DF8CD50E1C}"/>
              </a:ext>
            </a:extLst>
          </p:cNvPr>
          <p:cNvSpPr txBox="1"/>
          <p:nvPr/>
        </p:nvSpPr>
        <p:spPr>
          <a:xfrm>
            <a:off x="6018391" y="2314223"/>
            <a:ext cx="249907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5-point derivative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AD9F00B-A3F4-8E1A-BDDB-E8AA8D1CB40E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 rot="16200000" flipH="1">
            <a:off x="5582786" y="629080"/>
            <a:ext cx="426000" cy="294428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0D724B-342B-258D-954B-1D3CBACDA57D}"/>
              </a:ext>
            </a:extLst>
          </p:cNvPr>
          <p:cNvSpPr txBox="1"/>
          <p:nvPr/>
        </p:nvSpPr>
        <p:spPr>
          <a:xfrm>
            <a:off x="6639984" y="2895603"/>
            <a:ext cx="1255889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square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C01882-E356-FEE9-45A7-4A0CE53B7F65}"/>
              </a:ext>
            </a:extLst>
          </p:cNvPr>
          <p:cNvSpPr txBox="1"/>
          <p:nvPr/>
        </p:nvSpPr>
        <p:spPr>
          <a:xfrm>
            <a:off x="6230761" y="3454557"/>
            <a:ext cx="207433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running average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450950-1CA2-2862-357A-402596486372}"/>
              </a:ext>
            </a:extLst>
          </p:cNvPr>
          <p:cNvSpPr txBox="1"/>
          <p:nvPr/>
        </p:nvSpPr>
        <p:spPr>
          <a:xfrm>
            <a:off x="6417031" y="4052715"/>
            <a:ext cx="170179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peak detect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2618E9-B3C3-339B-0ECC-0ED8AA2975BD}"/>
              </a:ext>
            </a:extLst>
          </p:cNvPr>
          <p:cNvSpPr txBox="1"/>
          <p:nvPr/>
        </p:nvSpPr>
        <p:spPr>
          <a:xfrm>
            <a:off x="6060016" y="4711938"/>
            <a:ext cx="2415824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lIns="91440" tIns="0" bIns="0" rtlCol="0">
            <a:spAutoFit/>
          </a:bodyPr>
          <a:lstStyle/>
          <a:p>
            <a:pPr algn="ctr"/>
            <a:r>
              <a:rPr lang="en-US" sz="2000" dirty="0"/>
              <a:t>moving threshold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BF3250-AA69-0486-089B-9E05C5138F14}"/>
              </a:ext>
            </a:extLst>
          </p:cNvPr>
          <p:cNvSpPr txBox="1"/>
          <p:nvPr/>
        </p:nvSpPr>
        <p:spPr>
          <a:xfrm>
            <a:off x="4556476" y="5283205"/>
            <a:ext cx="170179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input &gt; thresh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F9FE57-D868-98CA-8916-658C451B3923}"/>
              </a:ext>
            </a:extLst>
          </p:cNvPr>
          <p:cNvSpPr txBox="1"/>
          <p:nvPr/>
        </p:nvSpPr>
        <p:spPr>
          <a:xfrm>
            <a:off x="2315635" y="5277559"/>
            <a:ext cx="1701795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000" dirty="0"/>
              <a:t>input &gt; thresh</a:t>
            </a:r>
          </a:p>
        </p:txBody>
      </p:sp>
      <p:sp>
        <p:nvSpPr>
          <p:cNvPr id="33" name="Flowchart: Delay 32">
            <a:extLst>
              <a:ext uri="{FF2B5EF4-FFF2-40B4-BE49-F238E27FC236}">
                <a16:creationId xmlns:a16="http://schemas.microsoft.com/office/drawing/2014/main" id="{D8B5FED8-3250-E23C-44F9-328876192F39}"/>
              </a:ext>
            </a:extLst>
          </p:cNvPr>
          <p:cNvSpPr/>
          <p:nvPr/>
        </p:nvSpPr>
        <p:spPr>
          <a:xfrm rot="5400000">
            <a:off x="3807524" y="5409210"/>
            <a:ext cx="402170" cy="1355382"/>
          </a:xfrm>
          <a:prstGeom prst="flowChartDelay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2AB03-CF4A-E152-7611-E059A45C2D71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>
            <a:off x="7267929" y="2622000"/>
            <a:ext cx="0" cy="2736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6AED10-7576-DE32-E5C9-223559DE88B6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267929" y="3203380"/>
            <a:ext cx="0" cy="25117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ED26F5-65D2-6B84-063B-B3CFC9A81CA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7267929" y="3762334"/>
            <a:ext cx="0" cy="29038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FA61ED-CCC7-22A5-1C62-E901B8399138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7267928" y="4360492"/>
            <a:ext cx="1" cy="3514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2987700-33F2-061F-FB97-4BA57EB95191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38696" y="3880241"/>
            <a:ext cx="2453928" cy="1397317"/>
          </a:xfrm>
          <a:prstGeom prst="bentConnector3">
            <a:avLst>
              <a:gd name="adj1" fmla="val 10060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EDEF411-6446-D326-567D-5F5E309E070A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 rot="5400000">
            <a:off x="6205906" y="4221183"/>
            <a:ext cx="263490" cy="1860554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17EB58A-1A23-B87E-59BE-CF3044BBEB50}"/>
              </a:ext>
            </a:extLst>
          </p:cNvPr>
          <p:cNvCxnSpPr/>
          <p:nvPr/>
        </p:nvCxnSpPr>
        <p:spPr>
          <a:xfrm rot="16200000" flipH="1">
            <a:off x="1440232" y="4076191"/>
            <a:ext cx="1674598" cy="728137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8256E6-3194-E803-E126-B82D6F17F4E5}"/>
              </a:ext>
            </a:extLst>
          </p:cNvPr>
          <p:cNvCxnSpPr/>
          <p:nvPr/>
        </p:nvCxnSpPr>
        <p:spPr>
          <a:xfrm>
            <a:off x="3397956" y="2135089"/>
            <a:ext cx="0" cy="31424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957531-C849-94ED-019F-C187732D19BA}"/>
              </a:ext>
            </a:extLst>
          </p:cNvPr>
          <p:cNvCxnSpPr/>
          <p:nvPr/>
        </p:nvCxnSpPr>
        <p:spPr>
          <a:xfrm flipH="1">
            <a:off x="4425244" y="5585336"/>
            <a:ext cx="413451" cy="3004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49FC8D-28C4-6BEC-AA26-42C6D2298172}"/>
              </a:ext>
            </a:extLst>
          </p:cNvPr>
          <p:cNvCxnSpPr/>
          <p:nvPr/>
        </p:nvCxnSpPr>
        <p:spPr>
          <a:xfrm>
            <a:off x="3770489" y="5596628"/>
            <a:ext cx="389467" cy="2891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A574089-472B-9744-7CF1-CBB563E32411}"/>
              </a:ext>
            </a:extLst>
          </p:cNvPr>
          <p:cNvCxnSpPr>
            <a:cxnSpLocks/>
          </p:cNvCxnSpPr>
          <p:nvPr/>
        </p:nvCxnSpPr>
        <p:spPr>
          <a:xfrm>
            <a:off x="1264356" y="5750685"/>
            <a:ext cx="2363607" cy="135130"/>
          </a:xfrm>
          <a:prstGeom prst="bentConnector3">
            <a:avLst>
              <a:gd name="adj1" fmla="val 99672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8446BFD-49CF-7563-DA31-94FBCB321683}"/>
              </a:ext>
            </a:extLst>
          </p:cNvPr>
          <p:cNvSpPr txBox="1"/>
          <p:nvPr/>
        </p:nvSpPr>
        <p:spPr>
          <a:xfrm>
            <a:off x="681568" y="5401735"/>
            <a:ext cx="136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!refractory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4F65F23-4690-7AA4-298F-98651B107E83}"/>
              </a:ext>
            </a:extLst>
          </p:cNvPr>
          <p:cNvCxnSpPr>
            <a:stCxn id="33" idx="3"/>
          </p:cNvCxnSpPr>
          <p:nvPr/>
        </p:nvCxnSpPr>
        <p:spPr>
          <a:xfrm>
            <a:off x="4008609" y="6287986"/>
            <a:ext cx="8821" cy="33859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5CD1B14-4D62-5F39-D47A-0DE78F087DF5}"/>
              </a:ext>
            </a:extLst>
          </p:cNvPr>
          <p:cNvSpPr txBox="1"/>
          <p:nvPr/>
        </p:nvSpPr>
        <p:spPr>
          <a:xfrm>
            <a:off x="4141614" y="6265341"/>
            <a:ext cx="136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dual QRS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A19A02-B581-12D9-CF84-EDD393285F7B}"/>
              </a:ext>
            </a:extLst>
          </p:cNvPr>
          <p:cNvCxnSpPr/>
          <p:nvPr/>
        </p:nvCxnSpPr>
        <p:spPr>
          <a:xfrm>
            <a:off x="4312354" y="1222178"/>
            <a:ext cx="0" cy="3655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0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1309-3B26-B002-1FC3-FA715431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tricks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C61-8B03-7F92-083D-3868A114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step in the debugger to examine variables, CSRs, …</a:t>
            </a:r>
          </a:p>
          <a:p>
            <a:r>
              <a:rPr lang="en-US" dirty="0"/>
              <a:t>Compare HAL with CMSIS CSRs to debug either</a:t>
            </a:r>
          </a:p>
          <a:p>
            <a:r>
              <a:rPr lang="en-US" dirty="0"/>
              <a:t>Pause in the debugger to find which infinite loop you’re stuck at</a:t>
            </a:r>
          </a:p>
          <a:p>
            <a:r>
              <a:rPr lang="en-US" dirty="0"/>
              <a:t>Instrument </a:t>
            </a:r>
            <a:r>
              <a:rPr lang="en-US" dirty="0" err="1"/>
              <a:t>FreeRTOS</a:t>
            </a:r>
            <a:r>
              <a:rPr lang="en-US" dirty="0"/>
              <a:t> for task-switch debugging</a:t>
            </a:r>
          </a:p>
          <a:p>
            <a:r>
              <a:rPr lang="en-US" dirty="0"/>
              <a:t>Save debug info into a data structure for later printout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2C951-1E5E-D101-EB58-537B675D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99D1-C8E4-A3F4-5774-1DB58702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challenges for 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0C4D-F562-8CED-962B-8C711D34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66" y="1371601"/>
            <a:ext cx="8219661" cy="4684641"/>
          </a:xfrm>
        </p:spPr>
        <p:txBody>
          <a:bodyPr/>
          <a:lstStyle/>
          <a:p>
            <a:r>
              <a:rPr lang="en-US" dirty="0"/>
              <a:t>Your ECG varies beat to beat (especially during exercise); how do you debug an algorithm’s performance on constantly-changing data?</a:t>
            </a:r>
          </a:p>
          <a:p>
            <a:r>
              <a:rPr lang="en-US" dirty="0"/>
              <a:t>The code has lots of variables and not much visibility</a:t>
            </a:r>
          </a:p>
          <a:p>
            <a:r>
              <a:rPr lang="en-US" dirty="0"/>
              <a:t>Data points appear at 500 samples/second; how do you deal with this much data?</a:t>
            </a:r>
          </a:p>
          <a:p>
            <a:r>
              <a:rPr lang="en-US" dirty="0"/>
              <a:t>The data often makes more sense as a graph than a table of numbers – our host API is just a UART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F22CB-2C0B-E61B-0489-4939E72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2048-9B55-1D33-9E5F-F97C03226B58}"/>
              </a:ext>
            </a:extLst>
          </p:cNvPr>
          <p:cNvSpPr txBox="1"/>
          <p:nvPr/>
        </p:nvSpPr>
        <p:spPr>
          <a:xfrm>
            <a:off x="4572000" y="5141843"/>
            <a:ext cx="2822713" cy="8309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Any ideas for how to deal with these?</a:t>
            </a:r>
          </a:p>
        </p:txBody>
      </p:sp>
    </p:spTree>
    <p:extLst>
      <p:ext uri="{BB962C8B-B14F-4D97-AF65-F5344CB8AC3E}">
        <p14:creationId xmlns:p14="http://schemas.microsoft.com/office/powerpoint/2010/main" val="32885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8F86-2F45-AD02-7763-285110BF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Beat-to-beat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AFE7-4955-5260-4F66-8EE86903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code bugs is hard if the input data keeps changing on you. Any ideas?</a:t>
            </a:r>
          </a:p>
          <a:p>
            <a:pPr lvl="1"/>
            <a:r>
              <a:rPr lang="en-US" dirty="0"/>
              <a:t>Use a canned input sequence, repeated over and over, and driven out onto a DAC (you can view it on a scope)</a:t>
            </a:r>
          </a:p>
          <a:p>
            <a:pPr lvl="1"/>
            <a:r>
              <a:rPr lang="en-US" dirty="0"/>
              <a:t>Or even use the canned input sequence directly as the ADC output</a:t>
            </a:r>
          </a:p>
          <a:p>
            <a:pPr lvl="1"/>
            <a:r>
              <a:rPr lang="en-US" dirty="0"/>
              <a:t>Only move to a live ECG when you’re “fully debugged”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3B51C-4FA2-838D-0422-AF6AD312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9A14-CAB0-9ABA-6E82-B88B4092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without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5A35-0AB1-7F18-376C-708361BC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variables: how do you see their relationships?</a:t>
            </a:r>
          </a:p>
          <a:p>
            <a:pPr lvl="1"/>
            <a:r>
              <a:rPr lang="en-US" dirty="0"/>
              <a:t>for float or int variables: drive them out to a DAC</a:t>
            </a:r>
          </a:p>
          <a:p>
            <a:pPr lvl="1"/>
            <a:r>
              <a:rPr lang="en-US" dirty="0"/>
              <a:t>for bool variables: drive them to a GPIO pin</a:t>
            </a:r>
          </a:p>
          <a:p>
            <a:pPr lvl="1"/>
            <a:r>
              <a:rPr lang="en-US" dirty="0"/>
              <a:t>now you can look at them on a scope. Use two channels to view them superimposed on the original ECG</a:t>
            </a:r>
          </a:p>
          <a:p>
            <a:pPr lvl="1"/>
            <a:r>
              <a:rPr lang="en-US" dirty="0"/>
              <a:t>you can even use four channels if you have them (we only have 2 DACs!)</a:t>
            </a:r>
          </a:p>
          <a:p>
            <a:pPr lvl="1"/>
            <a:r>
              <a:rPr lang="en-US" dirty="0"/>
              <a:t>this gives you a graph capability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06752-6325-8346-3529-CE0BAAD2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2FAB-F2A0-B014-22F1-7DBC6051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CFBC-FC80-BF7D-AD4F-015E19D1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1548063"/>
          </a:xfrm>
        </p:spPr>
        <p:txBody>
          <a:bodyPr/>
          <a:lstStyle/>
          <a:p>
            <a:r>
              <a:rPr lang="en-US" dirty="0"/>
              <a:t>Given an ECG:</a:t>
            </a:r>
          </a:p>
          <a:p>
            <a:pPr lvl="1"/>
            <a:r>
              <a:rPr lang="en-US" dirty="0"/>
              <a:t>Find the QRS complex</a:t>
            </a:r>
          </a:p>
          <a:p>
            <a:pPr lvl="1"/>
            <a:r>
              <a:rPr lang="en-US" dirty="0"/>
              <a:t>Compute the heart rate (HR)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17E9C-78F6-A36A-A33D-C688847D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pic>
        <p:nvPicPr>
          <p:cNvPr id="1026" name="Picture 2" descr="What Does An Abnormal ECG Mean? - Capital Heart Centre">
            <a:extLst>
              <a:ext uri="{FF2B5EF4-FFF2-40B4-BE49-F238E27FC236}">
                <a16:creationId xmlns:a16="http://schemas.microsoft.com/office/drawing/2014/main" id="{62C43D46-34BA-875F-9435-310B6C6F3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5" b="24115"/>
          <a:stretch/>
        </p:blipFill>
        <p:spPr bwMode="auto">
          <a:xfrm>
            <a:off x="1321970" y="3132221"/>
            <a:ext cx="5488942" cy="15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83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7D30-832C-E1A1-1763-06498D49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Kahuna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8E5F-A3B0-EE96-D213-D3AE29FE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in single step on a desktop</a:t>
            </a:r>
          </a:p>
          <a:p>
            <a:pPr lvl="1"/>
            <a:r>
              <a:rPr lang="en-US" dirty="0"/>
              <a:t>move the code to a host</a:t>
            </a:r>
          </a:p>
          <a:p>
            <a:pPr lvl="1"/>
            <a:r>
              <a:rPr lang="en-US" dirty="0"/>
              <a:t>replace </a:t>
            </a:r>
            <a:r>
              <a:rPr lang="en-US" dirty="0" err="1"/>
              <a:t>analog_read</a:t>
            </a:r>
            <a:r>
              <a:rPr lang="en-US" dirty="0"/>
              <a:t>() with a function to grab one data point from the input data</a:t>
            </a:r>
          </a:p>
          <a:p>
            <a:pPr lvl="1"/>
            <a:r>
              <a:rPr lang="en-US" dirty="0"/>
              <a:t>single step at your leisure</a:t>
            </a:r>
          </a:p>
          <a:p>
            <a:pPr lvl="1"/>
            <a:r>
              <a:rPr lang="en-US" dirty="0"/>
              <a:t>full use of a host-based debugger</a:t>
            </a:r>
          </a:p>
          <a:p>
            <a:pPr lvl="1"/>
            <a:r>
              <a:rPr lang="en-US" dirty="0"/>
              <a:t>can use your favorite graphing library to plot anything you want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A46CD-344E-6270-8724-18C40719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First-try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351542"/>
            <a:ext cx="7772400" cy="2486529"/>
          </a:xfrm>
        </p:spPr>
        <p:txBody>
          <a:bodyPr/>
          <a:lstStyle/>
          <a:p>
            <a:r>
              <a:rPr lang="en-US" dirty="0"/>
              <a:t>Find the peaks (using a derivative)</a:t>
            </a:r>
          </a:p>
          <a:p>
            <a:r>
              <a:rPr lang="en-US" dirty="0"/>
              <a:t>Peak at &gt;1v </a:t>
            </a:r>
            <a:r>
              <a:rPr lang="en-US" dirty="0">
                <a:sym typeface="Symbol" panose="05050102010706020507" pitchFamily="18" charset="2"/>
              </a:rPr>
              <a:t> QRS</a:t>
            </a:r>
          </a:p>
          <a:p>
            <a:r>
              <a:rPr lang="en-US" dirty="0">
                <a:sym typeface="Symbol" panose="05050102010706020507" pitchFamily="18" charset="2"/>
              </a:rPr>
              <a:t>Then HR is easy</a:t>
            </a:r>
          </a:p>
          <a:p>
            <a:r>
              <a:rPr lang="en-US" dirty="0">
                <a:sym typeface="Symbol" panose="05050102010706020507" pitchFamily="18" charset="2"/>
              </a:rPr>
              <a:t>Problems?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Everyone’s voltage is different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pic>
        <p:nvPicPr>
          <p:cNvPr id="5" name="Picture 2" descr="What Does An Abnormal ECG Mean? - Capital Heart Centre">
            <a:extLst>
              <a:ext uri="{FF2B5EF4-FFF2-40B4-BE49-F238E27FC236}">
                <a16:creationId xmlns:a16="http://schemas.microsoft.com/office/drawing/2014/main" id="{2E02E67B-4768-D466-10B8-6E8DDC5FD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5" b="28371"/>
          <a:stretch/>
        </p:blipFill>
        <p:spPr bwMode="auto">
          <a:xfrm>
            <a:off x="1550572" y="4126832"/>
            <a:ext cx="5488942" cy="1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781AF4D-ECFB-A596-3580-311895425B1B}"/>
              </a:ext>
            </a:extLst>
          </p:cNvPr>
          <p:cNvGrpSpPr/>
          <p:nvPr/>
        </p:nvGrpSpPr>
        <p:grpSpPr>
          <a:xfrm>
            <a:off x="2081462" y="4146886"/>
            <a:ext cx="4339395" cy="228600"/>
            <a:chOff x="2081462" y="4146886"/>
            <a:chExt cx="4339395" cy="228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DD143-ED05-C08E-D00E-3796F57E772F}"/>
                </a:ext>
              </a:extLst>
            </p:cNvPr>
            <p:cNvSpPr/>
            <p:nvPr/>
          </p:nvSpPr>
          <p:spPr>
            <a:xfrm>
              <a:off x="208146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AF1EE-323E-27C3-382B-DE9B709C81B1}"/>
                </a:ext>
              </a:extLst>
            </p:cNvPr>
            <p:cNvSpPr/>
            <p:nvPr/>
          </p:nvSpPr>
          <p:spPr>
            <a:xfrm>
              <a:off x="2895603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E83EB9-1CFC-CAE5-B7A7-195A02910DDE}"/>
                </a:ext>
              </a:extLst>
            </p:cNvPr>
            <p:cNvSpPr/>
            <p:nvPr/>
          </p:nvSpPr>
          <p:spPr>
            <a:xfrm>
              <a:off x="3737805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9761F0-D5E5-CCFB-5582-E42554DE9768}"/>
                </a:ext>
              </a:extLst>
            </p:cNvPr>
            <p:cNvSpPr/>
            <p:nvPr/>
          </p:nvSpPr>
          <p:spPr>
            <a:xfrm>
              <a:off x="45559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748C97-3E09-BF66-6837-90404818811B}"/>
                </a:ext>
              </a:extLst>
            </p:cNvPr>
            <p:cNvSpPr/>
            <p:nvPr/>
          </p:nvSpPr>
          <p:spPr>
            <a:xfrm>
              <a:off x="537411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61E93D-3C3A-C504-A9C7-42A0FAC7D10B}"/>
                </a:ext>
              </a:extLst>
            </p:cNvPr>
            <p:cNvSpPr/>
            <p:nvPr/>
          </p:nvSpPr>
          <p:spPr>
            <a:xfrm>
              <a:off x="61922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E9CF21-5D76-BAB2-9C81-5B85781ACE13}"/>
              </a:ext>
            </a:extLst>
          </p:cNvPr>
          <p:cNvGrpSpPr/>
          <p:nvPr/>
        </p:nvGrpSpPr>
        <p:grpSpPr>
          <a:xfrm>
            <a:off x="1872914" y="5045242"/>
            <a:ext cx="4772535" cy="288759"/>
            <a:chOff x="1872914" y="5045242"/>
            <a:chExt cx="4772535" cy="288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3253E2-BDC0-9875-8606-A1371A0E09CD}"/>
                </a:ext>
              </a:extLst>
            </p:cNvPr>
            <p:cNvSpPr/>
            <p:nvPr/>
          </p:nvSpPr>
          <p:spPr>
            <a:xfrm>
              <a:off x="187291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2EEF85-5304-7CB5-ECC1-C36D9183FF47}"/>
                </a:ext>
              </a:extLst>
            </p:cNvPr>
            <p:cNvSpPr/>
            <p:nvPr/>
          </p:nvSpPr>
          <p:spPr>
            <a:xfrm>
              <a:off x="230605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8A9B50-49DF-51FF-868F-2BCB7EFC71A1}"/>
                </a:ext>
              </a:extLst>
            </p:cNvPr>
            <p:cNvSpPr/>
            <p:nvPr/>
          </p:nvSpPr>
          <p:spPr>
            <a:xfrm>
              <a:off x="2687055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FAAA4C-B780-DE08-7F04-EEC7AF9197C3}"/>
                </a:ext>
              </a:extLst>
            </p:cNvPr>
            <p:cNvSpPr/>
            <p:nvPr/>
          </p:nvSpPr>
          <p:spPr>
            <a:xfrm>
              <a:off x="3120195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F0C6B4-E0F1-2240-D1B9-2360BD8ECEB9}"/>
                </a:ext>
              </a:extLst>
            </p:cNvPr>
            <p:cNvSpPr/>
            <p:nvPr/>
          </p:nvSpPr>
          <p:spPr>
            <a:xfrm>
              <a:off x="3529257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3C281B-B7C4-008E-E61F-1F0B6B530759}"/>
                </a:ext>
              </a:extLst>
            </p:cNvPr>
            <p:cNvSpPr/>
            <p:nvPr/>
          </p:nvSpPr>
          <p:spPr>
            <a:xfrm>
              <a:off x="3962397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01CFF5-9ED1-D82F-D89D-CC526ACE0AA1}"/>
                </a:ext>
              </a:extLst>
            </p:cNvPr>
            <p:cNvSpPr/>
            <p:nvPr/>
          </p:nvSpPr>
          <p:spPr>
            <a:xfrm>
              <a:off x="43474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D75793-F441-4D2C-D0B7-F9C322DA2756}"/>
                </a:ext>
              </a:extLst>
            </p:cNvPr>
            <p:cNvSpPr/>
            <p:nvPr/>
          </p:nvSpPr>
          <p:spPr>
            <a:xfrm>
              <a:off x="47805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8EEEA0-1AE2-C605-8A31-5720E9FB2006}"/>
                </a:ext>
              </a:extLst>
            </p:cNvPr>
            <p:cNvSpPr/>
            <p:nvPr/>
          </p:nvSpPr>
          <p:spPr>
            <a:xfrm>
              <a:off x="516556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2C670C-254C-1648-0F05-873FB2E5B43D}"/>
                </a:ext>
              </a:extLst>
            </p:cNvPr>
            <p:cNvSpPr/>
            <p:nvPr/>
          </p:nvSpPr>
          <p:spPr>
            <a:xfrm>
              <a:off x="559870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D5DC15-BF27-88D4-C990-343FA2AC4100}"/>
                </a:ext>
              </a:extLst>
            </p:cNvPr>
            <p:cNvSpPr/>
            <p:nvPr/>
          </p:nvSpPr>
          <p:spPr>
            <a:xfrm>
              <a:off x="59837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14AE6F-7675-7652-305A-CD575ED00D39}"/>
                </a:ext>
              </a:extLst>
            </p:cNvPr>
            <p:cNvSpPr/>
            <p:nvPr/>
          </p:nvSpPr>
          <p:spPr>
            <a:xfrm>
              <a:off x="64168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EF5CCD5-EE51-29B5-6014-8ACA0DDCAFFA}"/>
              </a:ext>
            </a:extLst>
          </p:cNvPr>
          <p:cNvSpPr txBox="1"/>
          <p:nvPr/>
        </p:nvSpPr>
        <p:spPr>
          <a:xfrm>
            <a:off x="6834973" y="4098758"/>
            <a:ext cx="90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1V</a:t>
            </a:r>
          </a:p>
        </p:txBody>
      </p:sp>
    </p:spTree>
    <p:extLst>
      <p:ext uri="{BB962C8B-B14F-4D97-AF65-F5344CB8AC3E}">
        <p14:creationId xmlns:p14="http://schemas.microsoft.com/office/powerpoint/2010/main" val="30381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519987"/>
            <a:ext cx="7772400" cy="2089485"/>
          </a:xfrm>
        </p:spPr>
        <p:txBody>
          <a:bodyPr/>
          <a:lstStyle/>
          <a:p>
            <a:r>
              <a:rPr lang="en-US" dirty="0"/>
              <a:t>Get running high and low peaks over 10 seconds</a:t>
            </a:r>
          </a:p>
          <a:p>
            <a:r>
              <a:rPr lang="en-US" dirty="0">
                <a:sym typeface="Symbol" panose="05050102010706020507" pitchFamily="18" charset="2"/>
              </a:rPr>
              <a:t>Threshold = low + .9*(high-low) / 2</a:t>
            </a:r>
          </a:p>
          <a:p>
            <a:r>
              <a:rPr lang="en-US" dirty="0">
                <a:sym typeface="Symbol" panose="05050102010706020507" pitchFamily="18" charset="2"/>
              </a:rPr>
              <a:t>Any peak &gt; threshold  QRS</a:t>
            </a:r>
          </a:p>
          <a:p>
            <a:r>
              <a:rPr lang="en-US" dirty="0">
                <a:sym typeface="Symbol" panose="05050102010706020507" pitchFamily="18" charset="2"/>
              </a:rPr>
              <a:t>Any problems with algorithm v2?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pic>
        <p:nvPicPr>
          <p:cNvPr id="5" name="Picture 2" descr="What Does An Abnormal ECG Mean? - Capital Heart Centre">
            <a:extLst>
              <a:ext uri="{FF2B5EF4-FFF2-40B4-BE49-F238E27FC236}">
                <a16:creationId xmlns:a16="http://schemas.microsoft.com/office/drawing/2014/main" id="{2E02E67B-4768-D466-10B8-6E8DDC5FD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5" b="28371"/>
          <a:stretch/>
        </p:blipFill>
        <p:spPr bwMode="auto">
          <a:xfrm>
            <a:off x="1550572" y="4126832"/>
            <a:ext cx="5488942" cy="1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781AF4D-ECFB-A596-3580-311895425B1B}"/>
              </a:ext>
            </a:extLst>
          </p:cNvPr>
          <p:cNvGrpSpPr/>
          <p:nvPr/>
        </p:nvGrpSpPr>
        <p:grpSpPr>
          <a:xfrm>
            <a:off x="2081462" y="4146886"/>
            <a:ext cx="4339395" cy="228600"/>
            <a:chOff x="2081462" y="4146886"/>
            <a:chExt cx="4339395" cy="228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DD143-ED05-C08E-D00E-3796F57E772F}"/>
                </a:ext>
              </a:extLst>
            </p:cNvPr>
            <p:cNvSpPr/>
            <p:nvPr/>
          </p:nvSpPr>
          <p:spPr>
            <a:xfrm>
              <a:off x="208146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AF1EE-323E-27C3-382B-DE9B709C81B1}"/>
                </a:ext>
              </a:extLst>
            </p:cNvPr>
            <p:cNvSpPr/>
            <p:nvPr/>
          </p:nvSpPr>
          <p:spPr>
            <a:xfrm>
              <a:off x="2895603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E83EB9-1CFC-CAE5-B7A7-195A02910DDE}"/>
                </a:ext>
              </a:extLst>
            </p:cNvPr>
            <p:cNvSpPr/>
            <p:nvPr/>
          </p:nvSpPr>
          <p:spPr>
            <a:xfrm>
              <a:off x="3737805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9761F0-D5E5-CCFB-5582-E42554DE9768}"/>
                </a:ext>
              </a:extLst>
            </p:cNvPr>
            <p:cNvSpPr/>
            <p:nvPr/>
          </p:nvSpPr>
          <p:spPr>
            <a:xfrm>
              <a:off x="45559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748C97-3E09-BF66-6837-90404818811B}"/>
                </a:ext>
              </a:extLst>
            </p:cNvPr>
            <p:cNvSpPr/>
            <p:nvPr/>
          </p:nvSpPr>
          <p:spPr>
            <a:xfrm>
              <a:off x="537411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61E93D-3C3A-C504-A9C7-42A0FAC7D10B}"/>
                </a:ext>
              </a:extLst>
            </p:cNvPr>
            <p:cNvSpPr/>
            <p:nvPr/>
          </p:nvSpPr>
          <p:spPr>
            <a:xfrm>
              <a:off x="61922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E9CF21-5D76-BAB2-9C81-5B85781ACE13}"/>
              </a:ext>
            </a:extLst>
          </p:cNvPr>
          <p:cNvGrpSpPr/>
          <p:nvPr/>
        </p:nvGrpSpPr>
        <p:grpSpPr>
          <a:xfrm>
            <a:off x="1872914" y="5045242"/>
            <a:ext cx="4772535" cy="288759"/>
            <a:chOff x="1872914" y="5045242"/>
            <a:chExt cx="4772535" cy="288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3253E2-BDC0-9875-8606-A1371A0E09CD}"/>
                </a:ext>
              </a:extLst>
            </p:cNvPr>
            <p:cNvSpPr/>
            <p:nvPr/>
          </p:nvSpPr>
          <p:spPr>
            <a:xfrm>
              <a:off x="187291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2EEF85-5304-7CB5-ECC1-C36D9183FF47}"/>
                </a:ext>
              </a:extLst>
            </p:cNvPr>
            <p:cNvSpPr/>
            <p:nvPr/>
          </p:nvSpPr>
          <p:spPr>
            <a:xfrm>
              <a:off x="230605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8A9B50-49DF-51FF-868F-2BCB7EFC71A1}"/>
                </a:ext>
              </a:extLst>
            </p:cNvPr>
            <p:cNvSpPr/>
            <p:nvPr/>
          </p:nvSpPr>
          <p:spPr>
            <a:xfrm>
              <a:off x="2687055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FAAA4C-B780-DE08-7F04-EEC7AF9197C3}"/>
                </a:ext>
              </a:extLst>
            </p:cNvPr>
            <p:cNvSpPr/>
            <p:nvPr/>
          </p:nvSpPr>
          <p:spPr>
            <a:xfrm>
              <a:off x="3120195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F0C6B4-E0F1-2240-D1B9-2360BD8ECEB9}"/>
                </a:ext>
              </a:extLst>
            </p:cNvPr>
            <p:cNvSpPr/>
            <p:nvPr/>
          </p:nvSpPr>
          <p:spPr>
            <a:xfrm>
              <a:off x="3529257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3C281B-B7C4-008E-E61F-1F0B6B530759}"/>
                </a:ext>
              </a:extLst>
            </p:cNvPr>
            <p:cNvSpPr/>
            <p:nvPr/>
          </p:nvSpPr>
          <p:spPr>
            <a:xfrm>
              <a:off x="3962397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01CFF5-9ED1-D82F-D89D-CC526ACE0AA1}"/>
                </a:ext>
              </a:extLst>
            </p:cNvPr>
            <p:cNvSpPr/>
            <p:nvPr/>
          </p:nvSpPr>
          <p:spPr>
            <a:xfrm>
              <a:off x="43474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D75793-F441-4D2C-D0B7-F9C322DA2756}"/>
                </a:ext>
              </a:extLst>
            </p:cNvPr>
            <p:cNvSpPr/>
            <p:nvPr/>
          </p:nvSpPr>
          <p:spPr>
            <a:xfrm>
              <a:off x="47805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8EEEA0-1AE2-C605-8A31-5720E9FB2006}"/>
                </a:ext>
              </a:extLst>
            </p:cNvPr>
            <p:cNvSpPr/>
            <p:nvPr/>
          </p:nvSpPr>
          <p:spPr>
            <a:xfrm>
              <a:off x="516556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2C670C-254C-1648-0F05-873FB2E5B43D}"/>
                </a:ext>
              </a:extLst>
            </p:cNvPr>
            <p:cNvSpPr/>
            <p:nvPr/>
          </p:nvSpPr>
          <p:spPr>
            <a:xfrm>
              <a:off x="559870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D5DC15-BF27-88D4-C990-343FA2AC4100}"/>
                </a:ext>
              </a:extLst>
            </p:cNvPr>
            <p:cNvSpPr/>
            <p:nvPr/>
          </p:nvSpPr>
          <p:spPr>
            <a:xfrm>
              <a:off x="59837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14AE6F-7675-7652-305A-CD575ED00D39}"/>
                </a:ext>
              </a:extLst>
            </p:cNvPr>
            <p:cNvSpPr/>
            <p:nvPr/>
          </p:nvSpPr>
          <p:spPr>
            <a:xfrm>
              <a:off x="64168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70A99D-DDAA-4FFE-59E7-4CCAE642CE27}"/>
              </a:ext>
            </a:extLst>
          </p:cNvPr>
          <p:cNvSpPr txBox="1"/>
          <p:nvPr/>
        </p:nvSpPr>
        <p:spPr>
          <a:xfrm>
            <a:off x="7471611" y="3874168"/>
            <a:ext cx="98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715DE-BB1C-DB3A-A22D-497DAF56F0C7}"/>
              </a:ext>
            </a:extLst>
          </p:cNvPr>
          <p:cNvSpPr txBox="1"/>
          <p:nvPr/>
        </p:nvSpPr>
        <p:spPr>
          <a:xfrm>
            <a:off x="7251029" y="5362076"/>
            <a:ext cx="98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37EEA-075C-94C6-0289-EC8A1C2FCB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06839" y="4105001"/>
            <a:ext cx="864772" cy="1301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22E0B-84D0-44D7-99C6-88F67BB327AD}"/>
              </a:ext>
            </a:extLst>
          </p:cNvPr>
          <p:cNvCxnSpPr>
            <a:cxnSpLocks/>
          </p:cNvCxnSpPr>
          <p:nvPr/>
        </p:nvCxnSpPr>
        <p:spPr>
          <a:xfrm flipH="1" flipV="1">
            <a:off x="6271997" y="5293896"/>
            <a:ext cx="947979" cy="4331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5EF0FE-9216-2DB1-70F2-EE9B65188F01}"/>
              </a:ext>
            </a:extLst>
          </p:cNvPr>
          <p:cNvCxnSpPr/>
          <p:nvPr/>
        </p:nvCxnSpPr>
        <p:spPr>
          <a:xfrm>
            <a:off x="1263316" y="4427619"/>
            <a:ext cx="6292516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D81E00-DE06-1158-BA9A-4106875DA818}"/>
              </a:ext>
            </a:extLst>
          </p:cNvPr>
          <p:cNvSpPr txBox="1"/>
          <p:nvPr/>
        </p:nvSpPr>
        <p:spPr>
          <a:xfrm>
            <a:off x="7238997" y="4327355"/>
            <a:ext cx="138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9102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9510-C45F-68FE-2050-69FBAABC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3260035"/>
            <a:ext cx="7875103" cy="2835965"/>
          </a:xfrm>
        </p:spPr>
        <p:txBody>
          <a:bodyPr/>
          <a:lstStyle/>
          <a:p>
            <a:r>
              <a:rPr lang="en-US" dirty="0"/>
              <a:t>60Hz noise turns one peak into two peaks</a:t>
            </a:r>
          </a:p>
          <a:p>
            <a:r>
              <a:rPr lang="en-US" dirty="0"/>
              <a:t>Ideas?</a:t>
            </a:r>
          </a:p>
          <a:p>
            <a:pPr lvl="1"/>
            <a:r>
              <a:rPr lang="en-US" dirty="0"/>
              <a:t>Don’t accept two peaks “close” to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72693-D877-B6EF-D28B-E7EEB8F1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152 Joel Grodstein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FD3C2D-B318-D73D-0CA6-4D33C73F6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416771"/>
              </p:ext>
            </p:extLst>
          </p:nvPr>
        </p:nvGraphicFramePr>
        <p:xfrm>
          <a:off x="351183" y="361121"/>
          <a:ext cx="373048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573C0D-7E69-E5BF-65E5-A6D8F60EB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190"/>
              </p:ext>
            </p:extLst>
          </p:nvPr>
        </p:nvGraphicFramePr>
        <p:xfrm>
          <a:off x="4207566" y="414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1959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RBBB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519987"/>
            <a:ext cx="7772400" cy="1660535"/>
          </a:xfrm>
        </p:spPr>
        <p:txBody>
          <a:bodyPr/>
          <a:lstStyle/>
          <a:p>
            <a:r>
              <a:rPr lang="en-US" dirty="0"/>
              <a:t>RBBB ECG typically has two distinct peaks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First is the small partial peak from RBB conduction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Next is the bigger peak from LBB wraparound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Can easily show up as two peaks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0E304C-6145-A86B-1BFF-398387A7F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678264"/>
              </p:ext>
            </p:extLst>
          </p:nvPr>
        </p:nvGraphicFramePr>
        <p:xfrm>
          <a:off x="1411357" y="31705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757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519987"/>
            <a:ext cx="7772400" cy="2089485"/>
          </a:xfrm>
        </p:spPr>
        <p:txBody>
          <a:bodyPr/>
          <a:lstStyle/>
          <a:p>
            <a:r>
              <a:rPr lang="en-US" dirty="0"/>
              <a:t>SHOW A BASELINE DRIFT ECG</a:t>
            </a:r>
          </a:p>
          <a:p>
            <a:r>
              <a:rPr lang="en-US" dirty="0">
                <a:sym typeface="Symbol" panose="05050102010706020507" pitchFamily="18" charset="2"/>
              </a:rPr>
              <a:t>Drift may be too fast for the algorithm to keep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pic>
        <p:nvPicPr>
          <p:cNvPr id="5" name="Picture 2" descr="What Does An Abnormal ECG Mean? - Capital Heart Centre">
            <a:extLst>
              <a:ext uri="{FF2B5EF4-FFF2-40B4-BE49-F238E27FC236}">
                <a16:creationId xmlns:a16="http://schemas.microsoft.com/office/drawing/2014/main" id="{2E02E67B-4768-D466-10B8-6E8DDC5FD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5" b="28371"/>
          <a:stretch/>
        </p:blipFill>
        <p:spPr bwMode="auto">
          <a:xfrm>
            <a:off x="1550572" y="4126832"/>
            <a:ext cx="5488942" cy="1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781AF4D-ECFB-A596-3580-311895425B1B}"/>
              </a:ext>
            </a:extLst>
          </p:cNvPr>
          <p:cNvGrpSpPr/>
          <p:nvPr/>
        </p:nvGrpSpPr>
        <p:grpSpPr>
          <a:xfrm>
            <a:off x="2081462" y="4146886"/>
            <a:ext cx="4339395" cy="228600"/>
            <a:chOff x="2081462" y="4146886"/>
            <a:chExt cx="4339395" cy="228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2DD143-ED05-C08E-D00E-3796F57E772F}"/>
                </a:ext>
              </a:extLst>
            </p:cNvPr>
            <p:cNvSpPr/>
            <p:nvPr/>
          </p:nvSpPr>
          <p:spPr>
            <a:xfrm>
              <a:off x="208146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9AF1EE-323E-27C3-382B-DE9B709C81B1}"/>
                </a:ext>
              </a:extLst>
            </p:cNvPr>
            <p:cNvSpPr/>
            <p:nvPr/>
          </p:nvSpPr>
          <p:spPr>
            <a:xfrm>
              <a:off x="2895603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E83EB9-1CFC-CAE5-B7A7-195A02910DDE}"/>
                </a:ext>
              </a:extLst>
            </p:cNvPr>
            <p:cNvSpPr/>
            <p:nvPr/>
          </p:nvSpPr>
          <p:spPr>
            <a:xfrm>
              <a:off x="3737805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9761F0-D5E5-CCFB-5582-E42554DE9768}"/>
                </a:ext>
              </a:extLst>
            </p:cNvPr>
            <p:cNvSpPr/>
            <p:nvPr/>
          </p:nvSpPr>
          <p:spPr>
            <a:xfrm>
              <a:off x="45559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748C97-3E09-BF66-6837-90404818811B}"/>
                </a:ext>
              </a:extLst>
            </p:cNvPr>
            <p:cNvSpPr/>
            <p:nvPr/>
          </p:nvSpPr>
          <p:spPr>
            <a:xfrm>
              <a:off x="5374112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61E93D-3C3A-C504-A9C7-42A0FAC7D10B}"/>
                </a:ext>
              </a:extLst>
            </p:cNvPr>
            <p:cNvSpPr/>
            <p:nvPr/>
          </p:nvSpPr>
          <p:spPr>
            <a:xfrm>
              <a:off x="6192257" y="414688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E9CF21-5D76-BAB2-9C81-5B85781ACE13}"/>
              </a:ext>
            </a:extLst>
          </p:cNvPr>
          <p:cNvGrpSpPr/>
          <p:nvPr/>
        </p:nvGrpSpPr>
        <p:grpSpPr>
          <a:xfrm>
            <a:off x="1872914" y="5045242"/>
            <a:ext cx="4772535" cy="288759"/>
            <a:chOff x="1872914" y="5045242"/>
            <a:chExt cx="4772535" cy="2887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3253E2-BDC0-9875-8606-A1371A0E09CD}"/>
                </a:ext>
              </a:extLst>
            </p:cNvPr>
            <p:cNvSpPr/>
            <p:nvPr/>
          </p:nvSpPr>
          <p:spPr>
            <a:xfrm>
              <a:off x="187291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2EEF85-5304-7CB5-ECC1-C36D9183FF47}"/>
                </a:ext>
              </a:extLst>
            </p:cNvPr>
            <p:cNvSpPr/>
            <p:nvPr/>
          </p:nvSpPr>
          <p:spPr>
            <a:xfrm>
              <a:off x="230605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8A9B50-49DF-51FF-868F-2BCB7EFC71A1}"/>
                </a:ext>
              </a:extLst>
            </p:cNvPr>
            <p:cNvSpPr/>
            <p:nvPr/>
          </p:nvSpPr>
          <p:spPr>
            <a:xfrm>
              <a:off x="2687055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FAAA4C-B780-DE08-7F04-EEC7AF9197C3}"/>
                </a:ext>
              </a:extLst>
            </p:cNvPr>
            <p:cNvSpPr/>
            <p:nvPr/>
          </p:nvSpPr>
          <p:spPr>
            <a:xfrm>
              <a:off x="3120195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F0C6B4-E0F1-2240-D1B9-2360BD8ECEB9}"/>
                </a:ext>
              </a:extLst>
            </p:cNvPr>
            <p:cNvSpPr/>
            <p:nvPr/>
          </p:nvSpPr>
          <p:spPr>
            <a:xfrm>
              <a:off x="3529257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3C281B-B7C4-008E-E61F-1F0B6B530759}"/>
                </a:ext>
              </a:extLst>
            </p:cNvPr>
            <p:cNvSpPr/>
            <p:nvPr/>
          </p:nvSpPr>
          <p:spPr>
            <a:xfrm>
              <a:off x="3962397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01CFF5-9ED1-D82F-D89D-CC526ACE0AA1}"/>
                </a:ext>
              </a:extLst>
            </p:cNvPr>
            <p:cNvSpPr/>
            <p:nvPr/>
          </p:nvSpPr>
          <p:spPr>
            <a:xfrm>
              <a:off x="43474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D75793-F441-4D2C-D0B7-F9C322DA2756}"/>
                </a:ext>
              </a:extLst>
            </p:cNvPr>
            <p:cNvSpPr/>
            <p:nvPr/>
          </p:nvSpPr>
          <p:spPr>
            <a:xfrm>
              <a:off x="47805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58EEEA0-1AE2-C605-8A31-5720E9FB2006}"/>
                </a:ext>
              </a:extLst>
            </p:cNvPr>
            <p:cNvSpPr/>
            <p:nvPr/>
          </p:nvSpPr>
          <p:spPr>
            <a:xfrm>
              <a:off x="5165564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2C670C-254C-1648-0F05-873FB2E5B43D}"/>
                </a:ext>
              </a:extLst>
            </p:cNvPr>
            <p:cNvSpPr/>
            <p:nvPr/>
          </p:nvSpPr>
          <p:spPr>
            <a:xfrm>
              <a:off x="5598704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D5DC15-BF27-88D4-C990-343FA2AC4100}"/>
                </a:ext>
              </a:extLst>
            </p:cNvPr>
            <p:cNvSpPr/>
            <p:nvPr/>
          </p:nvSpPr>
          <p:spPr>
            <a:xfrm>
              <a:off x="5983709" y="5105401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E14AE6F-7675-7652-305A-CD575ED00D39}"/>
                </a:ext>
              </a:extLst>
            </p:cNvPr>
            <p:cNvSpPr/>
            <p:nvPr/>
          </p:nvSpPr>
          <p:spPr>
            <a:xfrm>
              <a:off x="6416849" y="5045242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70A99D-DDAA-4FFE-59E7-4CCAE642CE27}"/>
              </a:ext>
            </a:extLst>
          </p:cNvPr>
          <p:cNvSpPr txBox="1"/>
          <p:nvPr/>
        </p:nvSpPr>
        <p:spPr>
          <a:xfrm>
            <a:off x="7471611" y="3874168"/>
            <a:ext cx="98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715DE-BB1C-DB3A-A22D-497DAF56F0C7}"/>
              </a:ext>
            </a:extLst>
          </p:cNvPr>
          <p:cNvSpPr txBox="1"/>
          <p:nvPr/>
        </p:nvSpPr>
        <p:spPr>
          <a:xfrm>
            <a:off x="7251029" y="5362076"/>
            <a:ext cx="98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37EEA-075C-94C6-0289-EC8A1C2FCB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06839" y="4105001"/>
            <a:ext cx="864772" cy="1301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722E0B-84D0-44D7-99C6-88F67BB327AD}"/>
              </a:ext>
            </a:extLst>
          </p:cNvPr>
          <p:cNvCxnSpPr>
            <a:cxnSpLocks/>
          </p:cNvCxnSpPr>
          <p:nvPr/>
        </p:nvCxnSpPr>
        <p:spPr>
          <a:xfrm flipH="1" flipV="1">
            <a:off x="6271997" y="5293896"/>
            <a:ext cx="947979" cy="4331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5EF0FE-9216-2DB1-70F2-EE9B65188F01}"/>
              </a:ext>
            </a:extLst>
          </p:cNvPr>
          <p:cNvCxnSpPr/>
          <p:nvPr/>
        </p:nvCxnSpPr>
        <p:spPr>
          <a:xfrm>
            <a:off x="1263316" y="4728411"/>
            <a:ext cx="6292516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D81E00-DE06-1158-BA9A-4106875DA818}"/>
              </a:ext>
            </a:extLst>
          </p:cNvPr>
          <p:cNvSpPr txBox="1"/>
          <p:nvPr/>
        </p:nvSpPr>
        <p:spPr>
          <a:xfrm>
            <a:off x="7238997" y="4640181"/>
            <a:ext cx="138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36333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v3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519986"/>
            <a:ext cx="7772400" cy="4423613"/>
          </a:xfrm>
        </p:spPr>
        <p:txBody>
          <a:bodyPr/>
          <a:lstStyle/>
          <a:p>
            <a:r>
              <a:rPr lang="en-US" dirty="0"/>
              <a:t>Get running high and low peaks over 10 seconds</a:t>
            </a:r>
          </a:p>
          <a:p>
            <a:r>
              <a:rPr lang="en-US" dirty="0">
                <a:sym typeface="Symbol" panose="05050102010706020507" pitchFamily="18" charset="2"/>
              </a:rPr>
              <a:t>Threshold = (</a:t>
            </a:r>
            <a:r>
              <a:rPr lang="en-US" i="1" dirty="0">
                <a:sym typeface="Symbol" panose="05050102010706020507" pitchFamily="18" charset="2"/>
              </a:rPr>
              <a:t>low + high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en-US" i="1" dirty="0">
                <a:sym typeface="Symbol" panose="05050102010706020507" pitchFamily="18" charset="2"/>
              </a:rPr>
              <a:t> / 2</a:t>
            </a:r>
          </a:p>
          <a:p>
            <a:r>
              <a:rPr lang="en-US" dirty="0">
                <a:sym typeface="Symbol" panose="05050102010706020507" pitchFamily="18" charset="2"/>
              </a:rPr>
              <a:t>Any peak &gt; threshold  QRS </a:t>
            </a:r>
            <a:r>
              <a:rPr lang="en-US" i="1" dirty="0">
                <a:sym typeface="Symbol" panose="05050102010706020507" pitchFamily="18" charset="2"/>
              </a:rPr>
              <a:t>except if it’s in the lockout period</a:t>
            </a:r>
          </a:p>
          <a:p>
            <a:r>
              <a:rPr lang="en-US" dirty="0">
                <a:sym typeface="Symbol" panose="05050102010706020507" pitchFamily="18" charset="2"/>
              </a:rPr>
              <a:t>How do we set the lockout period?</a:t>
            </a:r>
          </a:p>
          <a:p>
            <a:r>
              <a:rPr lang="en-US" dirty="0">
                <a:sym typeface="Symbol" panose="05050102010706020507" pitchFamily="18" charset="2"/>
              </a:rPr>
              <a:t>Max HR of a 20 year old  200 beats/minute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200 beats/minute = 60 sec/200 beat = .3 sec/beat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So lockout for, say, .25 sec after any QRS</a:t>
            </a:r>
          </a:p>
          <a:p>
            <a:pPr>
              <a:spcBef>
                <a:spcPts val="0"/>
              </a:spcBef>
            </a:pPr>
            <a:r>
              <a:rPr lang="en-US" dirty="0">
                <a:sym typeface="Symbol" panose="05050102010706020507" pitchFamily="18" charset="2"/>
              </a:rPr>
              <a:t>Does it work now?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2ABB5-4A67-9D53-BEA5-3E12D569CB54}"/>
              </a:ext>
            </a:extLst>
          </p:cNvPr>
          <p:cNvSpPr txBox="1"/>
          <p:nvPr/>
        </p:nvSpPr>
        <p:spPr>
          <a:xfrm>
            <a:off x="5530513" y="5410202"/>
            <a:ext cx="1387642" cy="8309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In-class exercise</a:t>
            </a:r>
          </a:p>
        </p:txBody>
      </p:sp>
    </p:spTree>
    <p:extLst>
      <p:ext uri="{BB962C8B-B14F-4D97-AF65-F5344CB8AC3E}">
        <p14:creationId xmlns:p14="http://schemas.microsoft.com/office/powerpoint/2010/main" val="16353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EF5-C843-B5B9-E46E-72861FDC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ECGs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D0E6-83B9-DFFF-59CA-37086864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08" y="1519986"/>
            <a:ext cx="7772400" cy="4423613"/>
          </a:xfrm>
        </p:spPr>
        <p:txBody>
          <a:bodyPr/>
          <a:lstStyle/>
          <a:p>
            <a:r>
              <a:rPr lang="en-US" dirty="0"/>
              <a:t>Show a tall P or T giving a fast HR</a:t>
            </a:r>
          </a:p>
          <a:p>
            <a:r>
              <a:rPr lang="en-US" dirty="0"/>
              <a:t>Exercise on your own: will lockout fix this?</a:t>
            </a:r>
          </a:p>
          <a:p>
            <a:r>
              <a:rPr lang="en-US" dirty="0">
                <a:sym typeface="Symbol" panose="05050102010706020507" pitchFamily="18" charset="2"/>
              </a:rPr>
              <a:t>Onto the “real”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E2A33-8BE5-3EB5-512E-65AEB652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152 Joel Grodstein</a:t>
            </a:r>
          </a:p>
        </p:txBody>
      </p:sp>
      <p:pic>
        <p:nvPicPr>
          <p:cNvPr id="5" name="Picture 2" descr="What Does An Abnormal ECG Mean? - Capital Heart Centre">
            <a:extLst>
              <a:ext uri="{FF2B5EF4-FFF2-40B4-BE49-F238E27FC236}">
                <a16:creationId xmlns:a16="http://schemas.microsoft.com/office/drawing/2014/main" id="{70B3DA3F-9A9E-0017-FAAA-3A1E0016D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65" b="28371"/>
          <a:stretch/>
        </p:blipFill>
        <p:spPr bwMode="auto">
          <a:xfrm>
            <a:off x="1550572" y="4126832"/>
            <a:ext cx="5488942" cy="1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344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44154</TotalTime>
  <Words>1195</Words>
  <Application>Microsoft Office PowerPoint</Application>
  <PresentationFormat>On-screen Show (4:3)</PresentationFormat>
  <Paragraphs>176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Symbol</vt:lpstr>
      <vt:lpstr>Times New Roman</vt:lpstr>
      <vt:lpstr>Wingdings</vt:lpstr>
      <vt:lpstr>Default Design</vt:lpstr>
      <vt:lpstr>EE 152 – Real-time embedded systems</vt:lpstr>
      <vt:lpstr>Today’s problem</vt:lpstr>
      <vt:lpstr>First-try algorithm</vt:lpstr>
      <vt:lpstr>Algorithm v2</vt:lpstr>
      <vt:lpstr>PowerPoint Presentation</vt:lpstr>
      <vt:lpstr>RBBB</vt:lpstr>
      <vt:lpstr>Baseline drift</vt:lpstr>
      <vt:lpstr>Algorithm v3</vt:lpstr>
      <vt:lpstr>Weird ECGs</vt:lpstr>
      <vt:lpstr>Pan Tompkins Charles</vt:lpstr>
      <vt:lpstr>PTC idea #1</vt:lpstr>
      <vt:lpstr>PTC idea #2</vt:lpstr>
      <vt:lpstr>PTC pros and cons</vt:lpstr>
      <vt:lpstr>Tour of the code</vt:lpstr>
      <vt:lpstr>Block diagram</vt:lpstr>
      <vt:lpstr>Debug tricks so far</vt:lpstr>
      <vt:lpstr>Debug challenges for lab 7</vt:lpstr>
      <vt:lpstr>Beat-to-beat variability</vt:lpstr>
      <vt:lpstr>Variables without visibility</vt:lpstr>
      <vt:lpstr>The big Kahuna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with biological parts</dc:title>
  <dc:creator>JoelG</dc:creator>
  <cp:lastModifiedBy>Grodstein, Joel</cp:lastModifiedBy>
  <cp:revision>1483</cp:revision>
  <cp:lastPrinted>2005-02-07T17:53:54Z</cp:lastPrinted>
  <dcterms:created xsi:type="dcterms:W3CDTF">2002-09-07T18:50:54Z</dcterms:created>
  <dcterms:modified xsi:type="dcterms:W3CDTF">2024-11-13T11:32:26Z</dcterms:modified>
</cp:coreProperties>
</file>