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Bayly" initials="MB" lastIdx="1" clrIdx="0">
    <p:extLst>
      <p:ext uri="{19B8F6BF-5375-455C-9EA6-DF929625EA0E}">
        <p15:presenceInfo xmlns:p15="http://schemas.microsoft.com/office/powerpoint/2012/main" userId="643c46d2d469eb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7C1E-6099-4D99-81E6-74B4D6804271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DAFB-24D9-45F4-946F-413A172E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3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7C1E-6099-4D99-81E6-74B4D6804271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DAFB-24D9-45F4-946F-413A172E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5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7C1E-6099-4D99-81E6-74B4D6804271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DAFB-24D9-45F4-946F-413A172E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7C1E-6099-4D99-81E6-74B4D6804271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DAFB-24D9-45F4-946F-413A172E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5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7C1E-6099-4D99-81E6-74B4D6804271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DAFB-24D9-45F4-946F-413A172E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3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7C1E-6099-4D99-81E6-74B4D6804271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DAFB-24D9-45F4-946F-413A172E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7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7C1E-6099-4D99-81E6-74B4D6804271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DAFB-24D9-45F4-946F-413A172E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7C1E-6099-4D99-81E6-74B4D6804271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DAFB-24D9-45F4-946F-413A172E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2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7C1E-6099-4D99-81E6-74B4D6804271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DAFB-24D9-45F4-946F-413A172E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7C1E-6099-4D99-81E6-74B4D6804271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DAFB-24D9-45F4-946F-413A172E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9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7C1E-6099-4D99-81E6-74B4D6804271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DAFB-24D9-45F4-946F-413A172E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3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B7C1E-6099-4D99-81E6-74B4D6804271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DAFB-24D9-45F4-946F-413A172E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0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4" y="1196315"/>
            <a:ext cx="2352427" cy="5280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423" y="1196315"/>
            <a:ext cx="2195608" cy="5316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7133" y="272985"/>
            <a:ext cx="1519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annual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temperature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7373" y="365318"/>
            <a:ext cx="1519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coldest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month temperature 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708" y="1196522"/>
            <a:ext cx="2275359" cy="55133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4434" y="332030"/>
            <a:ext cx="170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warmest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month temperature 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501" y="3236485"/>
            <a:ext cx="4732364" cy="23349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02574" y="2931113"/>
            <a:ext cx="83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415m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89280" y="2899133"/>
            <a:ext cx="93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1400m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73634" y="2912012"/>
            <a:ext cx="93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2393m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7568" y="2931113"/>
            <a:ext cx="93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3010m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5755" y="5526592"/>
            <a:ext cx="450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Sites 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Angert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Schemske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2005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75935" y="452310"/>
            <a:ext cx="4571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Assuming elevation could be held constant at 415 m; whereabouts geographically would sites need to be located to experience the same general temperatures as the transplant across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elevational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range boundary (+/- 0.5oC).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954493" y="5114048"/>
            <a:ext cx="206062" cy="19318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3993030" y="5114049"/>
            <a:ext cx="206062" cy="19318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6243171" y="5114047"/>
            <a:ext cx="206062" cy="19318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/>
          <p:cNvSpPr/>
          <p:nvPr/>
        </p:nvSpPr>
        <p:spPr>
          <a:xfrm flipH="1">
            <a:off x="6216277" y="4384082"/>
            <a:ext cx="1172584" cy="631067"/>
          </a:xfrm>
          <a:prstGeom prst="curvedDownArrow">
            <a:avLst>
              <a:gd name="adj1" fmla="val 25562"/>
              <a:gd name="adj2" fmla="val 50000"/>
              <a:gd name="adj3" fmla="val 420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2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Bayly</dc:creator>
  <cp:lastModifiedBy>Matthew Bayly</cp:lastModifiedBy>
  <cp:revision>6</cp:revision>
  <dcterms:created xsi:type="dcterms:W3CDTF">2015-01-05T22:12:30Z</dcterms:created>
  <dcterms:modified xsi:type="dcterms:W3CDTF">2015-01-05T23:32:03Z</dcterms:modified>
</cp:coreProperties>
</file>