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8D57-840D-0D4C-A97F-BEEDACBD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C667B-47F1-F348-89BA-C224A084D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B9972-8768-7B41-A022-AEFBD410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7F3EF-1B56-F74C-89AF-D9886C53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9D204-2CA3-1346-ACBF-7CCEEEB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2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5BEC-3AE9-B347-88EF-B0786688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7A5E5-41C2-6C43-821A-FA100FFC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D4933-EC71-EF4F-AAB0-16689E9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FBF13-B0E2-E948-B8F6-B7D0EE0F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9045-0974-2A41-8A48-85EF7DAD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64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FCBAE-7272-E047-94D1-4EAF9A75C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A3218-B4FA-5446-B5D9-3EBBDC65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317-FDAE-DA47-AC1F-F1E7A9D2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7D12E-A683-C247-9DAE-561D7FBC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95123-9454-734C-A025-BE1831E8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3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88AA-4315-0B4B-AB9F-B900BC31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AFB0E-5F6D-C448-94E0-685A69A5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2F12A-2539-9A4C-9A5E-8FF594DA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7BC2A-D37F-2545-95FD-77132FF2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D3113-3F65-734C-BBD7-706C3EE0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89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BC69-77C7-A145-899D-E57413FE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D4112-DCD6-014A-9B06-DBEEE4B3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16477-4CCD-5E49-8395-474920F5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40C77-ACBB-224E-B3B8-D072B38F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21027-07C2-A24B-A8AC-9FDF7A43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386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FE01-7547-2D46-AB16-A9F29A6C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EE38-56C9-9443-82A3-9CF16E9E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77D5-74B6-704F-9FFA-9EAF3626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A1436-038F-0246-A90B-2FFE6EB2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3F560-B3A6-2D48-8108-95101C5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70E51-7A0E-F644-AD41-A816092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8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A7E4-B564-9642-855F-496AB992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1E1DF-C7FD-FE4D-92EA-DF6FF7F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FE77F-8369-F442-82CC-CA299687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D4E6B-C7CA-AB4C-AC0B-8A55AED12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5DC70-193B-9140-8E99-AC8FD82A2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966AB-0312-8C49-823C-F123BDE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48D8F-5F66-6043-A33E-4BE2EA93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B3156-FD9B-D241-B1B0-7C642191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842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9D74-DF11-C746-BDCC-6EE591F1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072B1-BFA3-2048-B26F-8492EFF5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8FA194-CF82-A84B-ACBA-DCBB92D8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D0F88-3AF0-2D43-A3BD-F0EAB22D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7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6899FB-8097-E64E-8864-F6CA6BB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F32EE6-96D3-7C4B-975D-7DED10A2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5A959-53A3-634B-9CF1-8E8F757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45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2B3B-6A7F-B644-B95D-13C00B5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1D586-4316-3C4E-B9B0-774201A5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037B7-9792-5F42-9AE6-38C0B4FF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6B6E8-F30B-324A-8096-B42BB58F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CA0D4-553B-EB4F-A901-BD66642A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F22DB-7655-1B4B-B14C-7FD44109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06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165F-4277-5146-BCA9-7D12895F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5BE6ED-69A9-5646-B3DF-F180DEA70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AC353-7F81-5149-B096-5059175F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B4D6-A272-EB4A-BA4C-AA0C7CC1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7672F-07C8-914D-8531-4264981B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05E15-B948-0245-8ED0-67AAC65C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1333A-F160-B244-A529-464F938E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AFA91-5CBA-E544-99BE-3BA0CDAA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71E1F-BBA3-144C-A2AC-7EF88F2FD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1CEC-A409-074A-8E8C-E3AB8019123A}" type="datetimeFigureOut">
              <a:rPr kumimoji="1" lang="ko-Kore-KR" altLang="en-US" smtClean="0"/>
              <a:t>2022. 2. 25.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E2554-B833-7B4A-A226-37BB41D14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EBE43-2897-2747-B9E7-B0687756A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7286-FB15-B44C-8633-6F46E4D6A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237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C8CAE-4419-1044-B02F-B4BBC6C6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4" y="625463"/>
            <a:ext cx="9422931" cy="376148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FF68D96-3C24-9447-9BC9-B187CBD5F8F4}"/>
              </a:ext>
            </a:extLst>
          </p:cNvPr>
          <p:cNvCxnSpPr/>
          <p:nvPr/>
        </p:nvCxnSpPr>
        <p:spPr>
          <a:xfrm>
            <a:off x="8537122" y="1221242"/>
            <a:ext cx="17145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90966-71F7-4E49-8B80-52F31F414067}"/>
              </a:ext>
            </a:extLst>
          </p:cNvPr>
          <p:cNvSpPr txBox="1"/>
          <p:nvPr/>
        </p:nvSpPr>
        <p:spPr>
          <a:xfrm>
            <a:off x="2024743" y="4822371"/>
            <a:ext cx="822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실행하려는 프로젝트 환경 내에서 </a:t>
            </a:r>
            <a:r>
              <a:rPr kumimoji="1" lang="ko-KR" altLang="en-US" dirty="0" err="1"/>
              <a:t>우상단의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빨간줄로</a:t>
            </a:r>
            <a:r>
              <a:rPr kumimoji="1" lang="ko-KR" altLang="en-US" dirty="0"/>
              <a:t> 표시되어있는 경로에 </a:t>
            </a:r>
            <a:endParaRPr kumimoji="1" lang="en-US" altLang="ko-KR" dirty="0"/>
          </a:p>
          <a:p>
            <a:r>
              <a:rPr kumimoji="1" lang="ko-KR" altLang="en-US" dirty="0"/>
              <a:t>좌측 사진과 같이 제공된 </a:t>
            </a:r>
            <a:r>
              <a:rPr kumimoji="1" lang="en-US" altLang="ko-KR" dirty="0"/>
              <a:t>.so</a:t>
            </a:r>
            <a:r>
              <a:rPr kumimoji="1" lang="ko-KR" altLang="en-US" dirty="0"/>
              <a:t>파일 두개를 넣어줍니다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리눅스는 폴더 그대로 넣으면 됩니다</a:t>
            </a:r>
            <a:r>
              <a:rPr kumimoji="1" lang="en-US" altLang="ko-KR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1157A7-5298-004B-A3EF-4771064A3EAF}"/>
              </a:ext>
            </a:extLst>
          </p:cNvPr>
          <p:cNvSpPr/>
          <p:nvPr/>
        </p:nvSpPr>
        <p:spPr>
          <a:xfrm>
            <a:off x="3331029" y="2906486"/>
            <a:ext cx="1872342" cy="89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070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409-3415-5C44-A74C-9868AF0E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399"/>
            <a:ext cx="10515600" cy="1833563"/>
          </a:xfrm>
        </p:spPr>
        <p:txBody>
          <a:bodyPr/>
          <a:lstStyle/>
          <a:p>
            <a:r>
              <a:rPr kumimoji="1" lang="en-US" altLang="ko-Kore-KR" dirty="0"/>
              <a:t>Window</a:t>
            </a:r>
            <a:r>
              <a:rPr kumimoji="1" lang="ko-KR" altLang="en-US" dirty="0"/>
              <a:t>버전과 달리 위 사진대로 </a:t>
            </a:r>
            <a:r>
              <a:rPr kumimoji="1" lang="en-US" altLang="ko-KR" dirty="0"/>
              <a:t>import</a:t>
            </a:r>
            <a:r>
              <a:rPr kumimoji="1" lang="ko-KR" altLang="en-US" dirty="0"/>
              <a:t>해주시면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사진상으론 </a:t>
            </a:r>
            <a:r>
              <a:rPr kumimoji="1" lang="ko-KR" altLang="en-US" dirty="0" err="1"/>
              <a:t>빨간줄이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쳐져있지만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실행하는데는</a:t>
            </a:r>
            <a:r>
              <a:rPr kumimoji="1" lang="ko-KR" altLang="en-US" dirty="0"/>
              <a:t> 문제가 없습니다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AE708-B5CC-9247-A20A-E4F3C936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2" y="1081087"/>
            <a:ext cx="9590476" cy="13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오재무</dc:creator>
  <cp:lastModifiedBy>유호준</cp:lastModifiedBy>
  <cp:revision>2</cp:revision>
  <dcterms:created xsi:type="dcterms:W3CDTF">2022-02-22T08:38:23Z</dcterms:created>
  <dcterms:modified xsi:type="dcterms:W3CDTF">2022-02-25T01:49:52Z</dcterms:modified>
</cp:coreProperties>
</file>